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tags/tag3.xml" ContentType="application/vnd.openxmlformats-officedocument.presentationml.tags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987" r:id="rId2"/>
    <p:sldId id="363" r:id="rId3"/>
    <p:sldId id="3285" r:id="rId4"/>
    <p:sldId id="365" r:id="rId5"/>
    <p:sldId id="3271" r:id="rId6"/>
    <p:sldId id="271" r:id="rId7"/>
    <p:sldId id="472" r:id="rId8"/>
    <p:sldId id="473" r:id="rId9"/>
    <p:sldId id="2998" r:id="rId10"/>
    <p:sldId id="493" r:id="rId11"/>
    <p:sldId id="3280" r:id="rId12"/>
    <p:sldId id="3284" r:id="rId13"/>
    <p:sldId id="428" r:id="rId14"/>
    <p:sldId id="648" r:id="rId15"/>
    <p:sldId id="2948" r:id="rId16"/>
    <p:sldId id="2949" r:id="rId17"/>
    <p:sldId id="432" r:id="rId18"/>
    <p:sldId id="3288" r:id="rId19"/>
    <p:sldId id="591" r:id="rId20"/>
    <p:sldId id="592" r:id="rId21"/>
    <p:sldId id="360" r:id="rId22"/>
    <p:sldId id="436" r:id="rId23"/>
    <p:sldId id="437" r:id="rId24"/>
    <p:sldId id="1416" r:id="rId25"/>
    <p:sldId id="2860" r:id="rId26"/>
    <p:sldId id="3170" r:id="rId27"/>
    <p:sldId id="3286" r:id="rId28"/>
    <p:sldId id="611" r:id="rId29"/>
    <p:sldId id="291" r:id="rId30"/>
    <p:sldId id="610" r:id="rId31"/>
    <p:sldId id="382" r:id="rId32"/>
    <p:sldId id="395" r:id="rId33"/>
    <p:sldId id="1227" r:id="rId34"/>
    <p:sldId id="258" r:id="rId35"/>
    <p:sldId id="368" r:id="rId36"/>
    <p:sldId id="3132" r:id="rId37"/>
    <p:sldId id="3133" r:id="rId38"/>
    <p:sldId id="352" r:id="rId39"/>
    <p:sldId id="414" r:id="rId40"/>
    <p:sldId id="3121" r:id="rId41"/>
    <p:sldId id="347" r:id="rId42"/>
    <p:sldId id="3120" r:id="rId43"/>
    <p:sldId id="351" r:id="rId44"/>
    <p:sldId id="413" r:id="rId45"/>
    <p:sldId id="364" r:id="rId46"/>
    <p:sldId id="409" r:id="rId47"/>
    <p:sldId id="416" r:id="rId48"/>
    <p:sldId id="367" r:id="rId49"/>
    <p:sldId id="2902" r:id="rId50"/>
    <p:sldId id="2904" r:id="rId51"/>
    <p:sldId id="3126" r:id="rId52"/>
    <p:sldId id="2903" r:id="rId53"/>
    <p:sldId id="302" r:id="rId54"/>
    <p:sldId id="391" r:id="rId55"/>
    <p:sldId id="392" r:id="rId56"/>
    <p:sldId id="388" r:id="rId57"/>
    <p:sldId id="617" r:id="rId58"/>
    <p:sldId id="333" r:id="rId59"/>
    <p:sldId id="390" r:id="rId60"/>
    <p:sldId id="618" r:id="rId61"/>
    <p:sldId id="380" r:id="rId62"/>
    <p:sldId id="381" r:id="rId63"/>
    <p:sldId id="377" r:id="rId64"/>
    <p:sldId id="407" r:id="rId65"/>
    <p:sldId id="3216" r:id="rId66"/>
    <p:sldId id="3217" r:id="rId67"/>
    <p:sldId id="396" r:id="rId68"/>
    <p:sldId id="397" r:id="rId69"/>
    <p:sldId id="408" r:id="rId70"/>
    <p:sldId id="383" r:id="rId71"/>
    <p:sldId id="3267" r:id="rId72"/>
    <p:sldId id="2528" r:id="rId73"/>
    <p:sldId id="400" r:id="rId74"/>
    <p:sldId id="439" r:id="rId75"/>
    <p:sldId id="440" r:id="rId76"/>
    <p:sldId id="406" r:id="rId77"/>
    <p:sldId id="3253" r:id="rId78"/>
    <p:sldId id="3183" r:id="rId79"/>
    <p:sldId id="3287" r:id="rId80"/>
    <p:sldId id="468" r:id="rId81"/>
    <p:sldId id="361" r:id="rId82"/>
    <p:sldId id="405" r:id="rId83"/>
    <p:sldId id="570" r:id="rId84"/>
    <p:sldId id="435" r:id="rId85"/>
    <p:sldId id="700" r:id="rId86"/>
    <p:sldId id="3254" r:id="rId87"/>
    <p:sldId id="375" r:id="rId88"/>
    <p:sldId id="1228" r:id="rId89"/>
    <p:sldId id="1074" r:id="rId90"/>
    <p:sldId id="606" r:id="rId91"/>
    <p:sldId id="607" r:id="rId92"/>
    <p:sldId id="609" r:id="rId93"/>
  </p:sldIdLst>
  <p:sldSz cx="12192000" cy="6858000"/>
  <p:notesSz cx="6858000" cy="9144000"/>
  <p:custDataLst>
    <p:tags r:id="rId9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hains" id="{83BB8B23-B9AB-428E-949A-BDF0D45A2B7F}">
          <p14:sldIdLst>
            <p14:sldId id="2987"/>
            <p14:sldId id="363"/>
            <p14:sldId id="3285"/>
            <p14:sldId id="365"/>
            <p14:sldId id="3271"/>
            <p14:sldId id="271"/>
          </p14:sldIdLst>
        </p14:section>
        <p14:section name="Sales Concepts" id="{66FDD7BD-BD7D-407E-B958-61ECEA5DB8FC}">
          <p14:sldIdLst>
            <p14:sldId id="472"/>
            <p14:sldId id="473"/>
            <p14:sldId id="2998"/>
            <p14:sldId id="493"/>
            <p14:sldId id="3280"/>
            <p14:sldId id="3284"/>
            <p14:sldId id="428"/>
            <p14:sldId id="648"/>
            <p14:sldId id="2948"/>
            <p14:sldId id="2949"/>
            <p14:sldId id="432"/>
            <p14:sldId id="3288"/>
            <p14:sldId id="591"/>
            <p14:sldId id="592"/>
            <p14:sldId id="360"/>
            <p14:sldId id="436"/>
            <p14:sldId id="437"/>
          </p14:sldIdLst>
        </p14:section>
        <p14:section name="Recruitment and Teams" id="{09632B22-047B-4F58-9602-99FDBA5D17D3}">
          <p14:sldIdLst>
            <p14:sldId id="1416"/>
            <p14:sldId id="2860"/>
            <p14:sldId id="3170"/>
            <p14:sldId id="3286"/>
            <p14:sldId id="611"/>
            <p14:sldId id="291"/>
            <p14:sldId id="610"/>
            <p14:sldId id="382"/>
            <p14:sldId id="395"/>
            <p14:sldId id="1227"/>
          </p14:sldIdLst>
        </p14:section>
        <p14:section name="Settings Goals" id="{C208F885-1BB8-4BB6-B276-5897DD787365}">
          <p14:sldIdLst>
            <p14:sldId id="258"/>
            <p14:sldId id="368"/>
            <p14:sldId id="3132"/>
            <p14:sldId id="3133"/>
          </p14:sldIdLst>
        </p14:section>
        <p14:section name="Steps to reach Goal" id="{48D6B919-D483-46EE-8718-D622E898B6A9}">
          <p14:sldIdLst>
            <p14:sldId id="352"/>
            <p14:sldId id="414"/>
            <p14:sldId id="3121"/>
            <p14:sldId id="347"/>
            <p14:sldId id="3120"/>
            <p14:sldId id="351"/>
            <p14:sldId id="413"/>
            <p14:sldId id="364"/>
            <p14:sldId id="409"/>
          </p14:sldIdLst>
        </p14:section>
        <p14:section name="Maze Concepts" id="{90E26DC2-F920-4ECA-8CF7-C8A64764B4D9}">
          <p14:sldIdLst>
            <p14:sldId id="416"/>
            <p14:sldId id="367"/>
          </p14:sldIdLst>
        </p14:section>
        <p14:section name="Barriers Concept" id="{D2B28B24-36A7-45FF-8ADA-5133F5DE3042}">
          <p14:sldIdLst>
            <p14:sldId id="2902"/>
            <p14:sldId id="2904"/>
            <p14:sldId id="3126"/>
            <p14:sldId id="2903"/>
            <p14:sldId id="302"/>
          </p14:sldIdLst>
        </p14:section>
        <p14:section name="Stand out" id="{D7434339-B0D2-49BC-B947-C7E7F118CB24}">
          <p14:sldIdLst>
            <p14:sldId id="391"/>
            <p14:sldId id="392"/>
            <p14:sldId id="388"/>
          </p14:sldIdLst>
        </p14:section>
        <p14:section name="Confusion Concept" id="{B6F3E64D-AE8F-416B-8F4A-18E5E6603138}">
          <p14:sldIdLst>
            <p14:sldId id="617"/>
            <p14:sldId id="333"/>
            <p14:sldId id="390"/>
            <p14:sldId id="618"/>
          </p14:sldIdLst>
        </p14:section>
        <p14:section name="Decision Making" id="{49881CF5-DBD1-4E1E-B6EF-E4F7DF9952A8}">
          <p14:sldIdLst>
            <p14:sldId id="380"/>
            <p14:sldId id="381"/>
            <p14:sldId id="377"/>
            <p14:sldId id="407"/>
          </p14:sldIdLst>
        </p14:section>
        <p14:section name="Time Management" id="{24E6A372-6C38-414F-9971-9AFD85BA21FA}">
          <p14:sldIdLst>
            <p14:sldId id="3216"/>
            <p14:sldId id="3217"/>
            <p14:sldId id="396"/>
            <p14:sldId id="397"/>
            <p14:sldId id="408"/>
            <p14:sldId id="383"/>
          </p14:sldIdLst>
        </p14:section>
        <p14:section name="More Metaphors" id="{46704770-5888-450C-8BC7-1CB762041949}">
          <p14:sldIdLst>
            <p14:sldId id="3267"/>
            <p14:sldId id="2528"/>
            <p14:sldId id="400"/>
            <p14:sldId id="439"/>
            <p14:sldId id="440"/>
            <p14:sldId id="406"/>
            <p14:sldId id="3253"/>
            <p14:sldId id="3183"/>
            <p14:sldId id="3287"/>
            <p14:sldId id="468"/>
            <p14:sldId id="361"/>
            <p14:sldId id="405"/>
            <p14:sldId id="570"/>
            <p14:sldId id="435"/>
            <p14:sldId id="700"/>
            <p14:sldId id="3254"/>
            <p14:sldId id="375"/>
            <p14:sldId id="1228"/>
            <p14:sldId id="1074"/>
            <p14:sldId id="606"/>
            <p14:sldId id="607"/>
            <p14:sldId id="60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312" autoAdjust="0"/>
    <p:restoredTop sz="94660"/>
  </p:normalViewPr>
  <p:slideViewPr>
    <p:cSldViewPr>
      <p:cViewPr>
        <p:scale>
          <a:sx n="70" d="100"/>
          <a:sy n="70" d="100"/>
        </p:scale>
        <p:origin x="264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75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EDB96-6867-407E-9464-CD0401E9004A}" type="datetimeFigureOut">
              <a:rPr lang="en-US" smtClean="0"/>
              <a:pPr/>
              <a:t>08-Feb-21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E153-EF9B-429B-ADB0-B85272FD4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519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775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3818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FFB8D1-7FD7-46C1-9E84-D95E2FAA784B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467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49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3A02D3-F7AC-44C8-98EF-954F0B4B368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95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2E799A-8049-4630-8DB6-6E13BC7B2BC7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8862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6509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094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731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1834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880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7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200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907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822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A21DDC-EA38-4C1E-9CF8-9A1EF67C36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579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209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92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6842E3-46E6-418F-917A-60680E19D3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05772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4624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916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4349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332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248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814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9672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38D63E-F4FA-422D-B775-E133E8F284C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9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6391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043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605007-EDF0-4A0E-9A8B-8E52FC146F8E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165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337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565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295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315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387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02449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Keywords:</a:t>
            </a:r>
          </a:p>
          <a:p>
            <a:r>
              <a:rPr lang="en-US"/>
              <a:t>goal, leaves,</a:t>
            </a:r>
            <a:r>
              <a:rPr lang="en-US" baseline="0"/>
              <a:t> timeline</a:t>
            </a:r>
            <a:endParaRPr 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381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546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5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107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571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6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142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29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5AC110-3023-49AF-A0E4-904F0CF28DF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8299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100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Key words:</a:t>
            </a:r>
          </a:p>
          <a:p>
            <a:r>
              <a:rPr lang="en-US"/>
              <a:t>Barriers, goals, stop, forge ahead, find a way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6649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968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497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975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674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75846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0013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7220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60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074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41224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50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7064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8525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896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12347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66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36699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68701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28969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103D45-0CA8-4979-B51A-C0D413906478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5219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115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6697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8790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Bulb, idea, bright,</a:t>
            </a:r>
            <a:r>
              <a:rPr lang="en-US" baseline="0" dirty="0"/>
              <a:t> dull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56063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75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818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9709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24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78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0645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0185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6852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A9703F-2D2D-49F1-92BA-E4225550194E}" type="slidenum">
              <a:rPr lang="en-US" smtClean="0"/>
              <a:pPr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7986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6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74625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83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0466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thermometer, bullet points, referrals, protesting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5588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C5E153-EF9B-429B-ADB0-B85272FD47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768715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>
                <a:solidFill>
                  <a:prstClr val="black"/>
                </a:solidFill>
              </a:rPr>
              <a:pPr/>
              <a:t>86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15702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9182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7074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6062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6F6C52-7343-46BE-87EE-883BA2C78563}" type="slidenum">
              <a:rPr lang="en-US" smtClean="0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040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375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1362E-B695-4B65-A6DB-5549E4F5E912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5D252-51A2-41B4-8C4A-FDC937E51CC2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E5D29-7A43-4088-BA54-98D067221B32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69FF8-059C-46C5-A817-6BC4C23D2228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4EE977-4E48-4AB7-87D0-F6222DFB7DC5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E93051-8785-4063-8639-EF7BFF135242}" type="datetime1">
              <a:rPr lang="en-US" smtClean="0"/>
              <a:t>08-Feb-21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01E59-FAC6-4489-A734-1FC987B469CE}" type="datetime1">
              <a:rPr lang="en-US" smtClean="0"/>
              <a:t>08-Feb-21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3888A-0369-44EF-9FFD-AEC110D2AE18}" type="datetime1">
              <a:rPr lang="en-US" smtClean="0"/>
              <a:t>08-Feb-21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35A94-50EE-4F3B-A919-5223B2EA4BAF}" type="datetime1">
              <a:rPr lang="en-US" smtClean="0"/>
              <a:t>08-Feb-21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A263E-6E7E-4E81-B28E-B7CD536EE920}" type="datetime1">
              <a:rPr lang="en-US" smtClean="0"/>
              <a:t>08-Feb-21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B0B48-D0E8-415A-A877-9844A84D5FB5}" type="datetime1">
              <a:rPr lang="en-US" smtClean="0"/>
              <a:t>08-Feb-21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D8AE1E-B85A-4619-B814-FB46FB4838D1}" type="datetime1">
              <a:rPr lang="en-US" smtClean="0"/>
              <a:t>08-Feb-21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gif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e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gif"/><Relationship Id="rId5" Type="http://schemas.openxmlformats.org/officeDocument/2006/relationships/image" Target="../media/image47.gif"/><Relationship Id="rId4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5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8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2.sv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6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905000"/>
            <a:ext cx="8610600" cy="3124200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Concepts &amp; Metaphors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4800600"/>
            <a:ext cx="12192000" cy="1371600"/>
            <a:chOff x="0" y="2086"/>
            <a:chExt cx="5760" cy="1056"/>
          </a:xfrm>
        </p:grpSpPr>
        <p:sp>
          <p:nvSpPr>
            <p:cNvPr id="5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5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grpSp>
        <p:nvGrpSpPr>
          <p:cNvPr id="3" name="Group 103"/>
          <p:cNvGrpSpPr/>
          <p:nvPr/>
        </p:nvGrpSpPr>
        <p:grpSpPr>
          <a:xfrm>
            <a:off x="4724401" y="1539766"/>
            <a:ext cx="1880723" cy="2379820"/>
            <a:chOff x="2870222" y="1729898"/>
            <a:chExt cx="1880723" cy="2379820"/>
          </a:xfrm>
        </p:grpSpPr>
        <p:sp>
          <p:nvSpPr>
            <p:cNvPr id="87" name="Rounded Rectangle 86" descr="Right:  "/>
            <p:cNvSpPr/>
            <p:nvPr/>
          </p:nvSpPr>
          <p:spPr>
            <a:xfrm>
              <a:off x="2870222" y="1729898"/>
              <a:ext cx="1880723" cy="2379820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 anchorCtr="0"/>
            <a:lstStyle/>
            <a:p>
              <a:r>
                <a:rPr lang="en-US" sz="3600">
                  <a:solidFill>
                    <a:srgbClr val="FF0000"/>
                  </a:solidFill>
                  <a:latin typeface="Franklin Gothic Medium Cond" pitchFamily="34" charset="0"/>
                </a:rPr>
                <a:t>5</a:t>
              </a:r>
              <a:endParaRPr lang="en-US" sz="3600" dirty="0">
                <a:solidFill>
                  <a:srgbClr val="FF0000"/>
                </a:solidFill>
                <a:latin typeface="Franklin Gothic Medium Cond" pitchFamily="34" charset="0"/>
              </a:endParaRPr>
            </a:p>
          </p:txBody>
        </p:sp>
        <p:sp>
          <p:nvSpPr>
            <p:cNvPr id="103" name="Heart 102"/>
            <p:cNvSpPr/>
            <p:nvPr/>
          </p:nvSpPr>
          <p:spPr>
            <a:xfrm>
              <a:off x="3352800" y="2438400"/>
              <a:ext cx="914400" cy="914400"/>
            </a:xfrm>
            <a:prstGeom prst="hear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Group 100"/>
          <p:cNvGrpSpPr/>
          <p:nvPr/>
        </p:nvGrpSpPr>
        <p:grpSpPr>
          <a:xfrm>
            <a:off x="5089635" y="2178268"/>
            <a:ext cx="1880723" cy="2379820"/>
            <a:chOff x="3098196" y="2315884"/>
            <a:chExt cx="1880723" cy="2379820"/>
          </a:xfrm>
        </p:grpSpPr>
        <p:sp>
          <p:nvSpPr>
            <p:cNvPr id="88" name="Rounded Rectangle 87" descr="Right:  "/>
            <p:cNvSpPr/>
            <p:nvPr/>
          </p:nvSpPr>
          <p:spPr>
            <a:xfrm rot="486229">
              <a:off x="3098196" y="2315884"/>
              <a:ext cx="1880723" cy="2379820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 anchorCtr="0"/>
            <a:lstStyle/>
            <a:p>
              <a:r>
                <a:rPr lang="en-US" sz="3600" dirty="0">
                  <a:solidFill>
                    <a:srgbClr val="FF0000"/>
                  </a:solidFill>
                  <a:latin typeface="Franklin Gothic Medium Cond" pitchFamily="34" charset="0"/>
                </a:rPr>
                <a:t>A</a:t>
              </a:r>
            </a:p>
          </p:txBody>
        </p:sp>
        <p:sp>
          <p:nvSpPr>
            <p:cNvPr id="100" name="Diamond 99"/>
            <p:cNvSpPr/>
            <p:nvPr/>
          </p:nvSpPr>
          <p:spPr>
            <a:xfrm rot="624733">
              <a:off x="3581357" y="2896194"/>
              <a:ext cx="914400" cy="12192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98"/>
          <p:cNvGrpSpPr/>
          <p:nvPr/>
        </p:nvGrpSpPr>
        <p:grpSpPr>
          <a:xfrm>
            <a:off x="5242035" y="2954180"/>
            <a:ext cx="1880723" cy="2379820"/>
            <a:chOff x="3327565" y="2925680"/>
            <a:chExt cx="1880723" cy="2379820"/>
          </a:xfrm>
        </p:grpSpPr>
        <p:sp>
          <p:nvSpPr>
            <p:cNvPr id="89" name="Rounded Rectangle 88" descr="Right:  "/>
            <p:cNvSpPr/>
            <p:nvPr/>
          </p:nvSpPr>
          <p:spPr>
            <a:xfrm rot="1163453">
              <a:off x="3327565" y="2925680"/>
              <a:ext cx="1880723" cy="2379820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 anchorCtr="0"/>
            <a:lstStyle/>
            <a:p>
              <a:r>
                <a:rPr lang="en-US" sz="3600" dirty="0">
                  <a:solidFill>
                    <a:srgbClr val="FF0000"/>
                  </a:solidFill>
                  <a:latin typeface="Franklin Gothic Medium Cond" pitchFamily="34" charset="0"/>
                </a:rPr>
                <a:t>10</a:t>
              </a:r>
            </a:p>
          </p:txBody>
        </p:sp>
        <p:sp>
          <p:nvSpPr>
            <p:cNvPr id="98" name="Diamond 97"/>
            <p:cNvSpPr/>
            <p:nvPr/>
          </p:nvSpPr>
          <p:spPr>
            <a:xfrm rot="1255089">
              <a:off x="3870758" y="3494128"/>
              <a:ext cx="685800" cy="1066800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Group 96"/>
          <p:cNvGrpSpPr/>
          <p:nvPr/>
        </p:nvGrpSpPr>
        <p:grpSpPr>
          <a:xfrm>
            <a:off x="5313610" y="3655746"/>
            <a:ext cx="1880723" cy="2379820"/>
            <a:chOff x="3447916" y="3627615"/>
            <a:chExt cx="1880723" cy="2379820"/>
          </a:xfrm>
        </p:grpSpPr>
        <p:sp>
          <p:nvSpPr>
            <p:cNvPr id="90" name="Rounded Rectangle 89" descr="Right:  "/>
            <p:cNvSpPr/>
            <p:nvPr/>
          </p:nvSpPr>
          <p:spPr>
            <a:xfrm rot="1766789">
              <a:off x="3447916" y="3627615"/>
              <a:ext cx="1880723" cy="2379820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 anchorCtr="0"/>
            <a:lstStyle/>
            <a:p>
              <a:r>
                <a:rPr lang="en-US" sz="3600" dirty="0">
                  <a:solidFill>
                    <a:srgbClr val="FF0000"/>
                  </a:solidFill>
                  <a:latin typeface="Franklin Gothic Medium Cond" pitchFamily="34" charset="0"/>
                </a:rPr>
                <a:t>2</a:t>
              </a:r>
            </a:p>
          </p:txBody>
        </p:sp>
        <p:sp>
          <p:nvSpPr>
            <p:cNvPr id="93" name="Diamond 92"/>
            <p:cNvSpPr/>
            <p:nvPr/>
          </p:nvSpPr>
          <p:spPr>
            <a:xfrm rot="1806815">
              <a:off x="3901738" y="4109508"/>
              <a:ext cx="914400" cy="1219200"/>
            </a:xfrm>
            <a:prstGeom prst="diamond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94"/>
          <p:cNvGrpSpPr/>
          <p:nvPr/>
        </p:nvGrpSpPr>
        <p:grpSpPr>
          <a:xfrm>
            <a:off x="5425967" y="3989448"/>
            <a:ext cx="1880723" cy="2379820"/>
            <a:chOff x="3616553" y="4312880"/>
            <a:chExt cx="1880723" cy="2379820"/>
          </a:xfrm>
        </p:grpSpPr>
        <p:sp>
          <p:nvSpPr>
            <p:cNvPr id="91" name="Rounded Rectangle 90" descr="Right:  "/>
            <p:cNvSpPr/>
            <p:nvPr/>
          </p:nvSpPr>
          <p:spPr>
            <a:xfrm rot="2560453">
              <a:off x="3616553" y="4312880"/>
              <a:ext cx="1880723" cy="2379820"/>
            </a:xfrm>
            <a:prstGeom prst="roundRect">
              <a:avLst>
                <a:gd name="adj" fmla="val 3981"/>
              </a:avLst>
            </a:prstGeom>
            <a:solidFill>
              <a:schemeClr val="bg1"/>
            </a:soli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0" rtlCol="0" anchor="t" anchorCtr="0"/>
            <a:lstStyle/>
            <a:p>
              <a:r>
                <a:rPr lang="en-US" sz="3600" dirty="0">
                  <a:solidFill>
                    <a:srgbClr val="FF0000"/>
                  </a:solidFill>
                  <a:latin typeface="Franklin Gothic Medium Cond" pitchFamily="34" charset="0"/>
                </a:rPr>
                <a:t>Q</a:t>
              </a:r>
            </a:p>
          </p:txBody>
        </p:sp>
        <p:sp>
          <p:nvSpPr>
            <p:cNvPr id="92" name="Heart 91"/>
            <p:cNvSpPr/>
            <p:nvPr/>
          </p:nvSpPr>
          <p:spPr>
            <a:xfrm rot="2986179">
              <a:off x="4114800" y="5063940"/>
              <a:ext cx="914400" cy="914400"/>
            </a:xfrm>
            <a:prstGeom prst="hear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Rounded Rectangle 5"/>
          <p:cNvSpPr/>
          <p:nvPr/>
        </p:nvSpPr>
        <p:spPr>
          <a:xfrm>
            <a:off x="1900199" y="2523643"/>
            <a:ext cx="1880723" cy="2379820"/>
          </a:xfrm>
          <a:prstGeom prst="roundRect">
            <a:avLst>
              <a:gd name="adj" fmla="val 3981"/>
            </a:avLst>
          </a:prstGeom>
          <a:blipFill dpi="0" rotWithShape="1">
            <a:blip r:embed="rId3" cstate="print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" sy="10000" flip="none" algn="tl"/>
          </a:blip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 rot="486229">
            <a:off x="2039293" y="2734977"/>
            <a:ext cx="1880723" cy="2379820"/>
          </a:xfrm>
          <a:prstGeom prst="roundRect">
            <a:avLst>
              <a:gd name="adj" fmla="val 3981"/>
            </a:avLst>
          </a:prstGeom>
          <a:blipFill dpi="0" rotWithShape="1">
            <a:blip r:embed="rId3" cstate="print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" sy="10000" flip="none" algn="tl"/>
          </a:blip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163453">
            <a:off x="2222666" y="2935213"/>
            <a:ext cx="1880723" cy="2379820"/>
          </a:xfrm>
          <a:prstGeom prst="roundRect">
            <a:avLst>
              <a:gd name="adj" fmla="val 3981"/>
            </a:avLst>
          </a:prstGeom>
          <a:blipFill dpi="0" rotWithShape="1">
            <a:blip r:embed="rId3" cstate="print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" sy="10000" flip="none" algn="tl"/>
          </a:blip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 rot="1766789">
            <a:off x="2420636" y="3151473"/>
            <a:ext cx="1880723" cy="2379820"/>
          </a:xfrm>
          <a:prstGeom prst="roundRect">
            <a:avLst>
              <a:gd name="adj" fmla="val 3981"/>
            </a:avLst>
          </a:prstGeom>
          <a:blipFill dpi="0" rotWithShape="1">
            <a:blip r:embed="rId3" cstate="print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" sy="10000" flip="none" algn="tl"/>
          </a:blip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 rot="2560453">
            <a:off x="2514711" y="3470040"/>
            <a:ext cx="1880723" cy="2379820"/>
          </a:xfrm>
          <a:prstGeom prst="roundRect">
            <a:avLst>
              <a:gd name="adj" fmla="val 3981"/>
            </a:avLst>
          </a:prstGeom>
          <a:blipFill dpi="0" rotWithShape="1">
            <a:blip r:embed="rId3" cstate="print">
              <a:alphaModFix amt="99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0" sx="10000" sy="10000" flip="none" algn="tl"/>
          </a:blip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1676400" y="304800"/>
            <a:ext cx="2590800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We have many options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4445111" y="304800"/>
            <a:ext cx="3022489" cy="919401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We need to evaluate each one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7848600" y="315992"/>
            <a:ext cx="2743200" cy="510778"/>
          </a:xfrm>
          <a:prstGeom prst="round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prstClr val="black"/>
                </a:solidFill>
                <a:latin typeface="Tw Cen MT Condensed Extra Bold" panose="020B0803020202020204" pitchFamily="34" charset="0"/>
              </a:rPr>
              <a:t>…and select </a:t>
            </a:r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the best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1524000" y="1295400"/>
            <a:ext cx="91440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056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81481E-6 L 0.30608 -0.1414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300" y="-710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33333E-6 L 0.33247 -0.0833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-42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111E-6 L 0.32916 -0.00139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00" y="-1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3.7037E-7 L 0.3158 0.0671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0" y="340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85185E-6 L 0.32222 0.07616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0" y="3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7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7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17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000"/>
                            </p:stCondLst>
                            <p:childTnLst>
                              <p:par>
                                <p:cTn id="85" presetID="17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3500"/>
                            </p:stCondLst>
                            <p:childTnLst>
                              <p:par>
                                <p:cTn id="95" presetID="17" presetClass="exit" presetSubtype="1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0209 L 0.34792 -0.00417 " pathEditMode="relative" rAng="0" ptsTypes="AA">
                                      <p:cBhvr>
                                        <p:cTn id="1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00" y="-100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80000">
                                      <p:cBhvr>
                                        <p:cTn id="1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5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  <p:bldP spid="18" grpId="0" animBg="1"/>
      <p:bldP spid="18" grpId="1" animBg="1"/>
      <p:bldP spid="18" grpId="2" animBg="1"/>
      <p:bldP spid="84" grpId="0" animBg="1"/>
      <p:bldP spid="85" grpId="0" animBg="1"/>
      <p:bldP spid="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0" y="4114800"/>
            <a:ext cx="12192000" cy="1371600"/>
            <a:chOff x="0" y="2086"/>
            <a:chExt cx="5760" cy="1056"/>
          </a:xfrm>
        </p:grpSpPr>
        <p:sp>
          <p:nvSpPr>
            <p:cNvPr id="3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" name="Rounded Rectangle 3"/>
          <p:cNvSpPr/>
          <p:nvPr/>
        </p:nvSpPr>
        <p:spPr>
          <a:xfrm>
            <a:off x="2057400" y="2697162"/>
            <a:ext cx="3352800" cy="2346204"/>
          </a:xfrm>
          <a:prstGeom prst="roundRect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8100000" scaled="1"/>
            <a:tileRect/>
          </a:gradFill>
          <a:ln>
            <a:noFill/>
          </a:ln>
          <a:scene3d>
            <a:camera prst="perspectiveRelaxed"/>
            <a:lightRig rig="threePt" dir="t"/>
          </a:scene3d>
          <a:sp3d extrusionH="863600">
            <a:extrusionClr>
              <a:schemeClr val="tx1">
                <a:lumMod val="50000"/>
                <a:lumOff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6144" y="1205999"/>
            <a:ext cx="3543536" cy="1706562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We have access to many implements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2133600" y="2819401"/>
            <a:ext cx="3200400" cy="2071566"/>
          </a:xfrm>
          <a:prstGeom prst="roundRect">
            <a:avLst/>
          </a:prstGeom>
          <a:gradFill>
            <a:gsLst>
              <a:gs pos="0">
                <a:schemeClr val="tx1">
                  <a:lumMod val="85000"/>
                  <a:lumOff val="15000"/>
                </a:schemeClr>
              </a:gs>
              <a:gs pos="45000">
                <a:schemeClr val="tx1"/>
              </a:gs>
              <a:gs pos="100000">
                <a:schemeClr val="tx1"/>
              </a:gs>
            </a:gsLst>
            <a:lin ang="5400000" scaled="1"/>
          </a:gradFill>
          <a:ln>
            <a:noFill/>
          </a:ln>
          <a:scene3d>
            <a:camera prst="perspectiveRelaxed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111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527756">
            <a:off x="2967109" y="3292168"/>
            <a:ext cx="1154686" cy="1352318"/>
          </a:xfrm>
          <a:prstGeom prst="rect">
            <a:avLst/>
          </a:prstGeom>
        </p:spPr>
      </p:pic>
      <p:pic>
        <p:nvPicPr>
          <p:cNvPr id="11" name="Picture 10" descr="007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00401"/>
            <a:ext cx="1206460" cy="1361789"/>
          </a:xfrm>
          <a:prstGeom prst="rect">
            <a:avLst/>
          </a:prstGeom>
        </p:spPr>
      </p:pic>
      <p:pic>
        <p:nvPicPr>
          <p:cNvPr id="12" name="Picture 11" descr="040.jp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41909">
            <a:off x="3904233" y="3869461"/>
            <a:ext cx="1371600" cy="743664"/>
          </a:xfrm>
          <a:prstGeom prst="rect">
            <a:avLst/>
          </a:prstGeom>
        </p:spPr>
      </p:pic>
      <p:pic>
        <p:nvPicPr>
          <p:cNvPr id="13" name="Picture 12" descr="010.jp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84799">
            <a:off x="2120177" y="3282207"/>
            <a:ext cx="725687" cy="1219200"/>
          </a:xfrm>
          <a:prstGeom prst="rect">
            <a:avLst/>
          </a:prstGeom>
        </p:spPr>
      </p:pic>
      <p:sp>
        <p:nvSpPr>
          <p:cNvPr id="21" name="Title 1"/>
          <p:cNvSpPr txBox="1">
            <a:spLocks/>
          </p:cNvSpPr>
          <p:nvPr/>
        </p:nvSpPr>
        <p:spPr>
          <a:xfrm>
            <a:off x="7792719" y="3708909"/>
            <a:ext cx="3769362" cy="17065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800" dirty="0">
                <a:solidFill>
                  <a:prstClr val="black"/>
                </a:solidFill>
                <a:latin typeface="+mj-lt"/>
              </a:rPr>
              <a:t>We need to define our purpose before selecting the right tool</a:t>
            </a:r>
          </a:p>
        </p:txBody>
      </p:sp>
      <p:pic>
        <p:nvPicPr>
          <p:cNvPr id="1026" name="Picture 2" descr="C:\Documents and Settings\user\My Documents\My Pictures\BAP Pix\Implements\001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37751">
            <a:off x="9928961" y="1871857"/>
            <a:ext cx="745813" cy="804925"/>
          </a:xfrm>
          <a:prstGeom prst="rect">
            <a:avLst/>
          </a:prstGeom>
          <a:noFill/>
        </p:spPr>
      </p:pic>
      <p:grpSp>
        <p:nvGrpSpPr>
          <p:cNvPr id="6" name="Group 24"/>
          <p:cNvGrpSpPr/>
          <p:nvPr/>
        </p:nvGrpSpPr>
        <p:grpSpPr>
          <a:xfrm flipV="1">
            <a:off x="2016456" y="3009818"/>
            <a:ext cx="3429000" cy="1763486"/>
            <a:chOff x="685800" y="1591734"/>
            <a:chExt cx="3048000" cy="1698172"/>
          </a:xfrm>
        </p:grpSpPr>
        <p:sp>
          <p:nvSpPr>
            <p:cNvPr id="5" name="Rounded Rectangle 4"/>
            <p:cNvSpPr/>
            <p:nvPr/>
          </p:nvSpPr>
          <p:spPr>
            <a:xfrm>
              <a:off x="685800" y="1591734"/>
              <a:ext cx="3048000" cy="1698172"/>
            </a:xfrm>
            <a:prstGeom prst="roundRect">
              <a:avLst/>
            </a:prstGeom>
            <a:gradFill flip="none" rotWithShape="1">
              <a:gsLst>
                <a:gs pos="0">
                  <a:schemeClr val="bg1">
                    <a:lumMod val="50000"/>
                    <a:shade val="30000"/>
                    <a:satMod val="115000"/>
                  </a:schemeClr>
                </a:gs>
                <a:gs pos="50000">
                  <a:schemeClr val="bg1">
                    <a:lumMod val="50000"/>
                    <a:shade val="67500"/>
                    <a:satMod val="115000"/>
                  </a:schemeClr>
                </a:gs>
                <a:gs pos="100000">
                  <a:schemeClr val="bg1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orthographicFront">
                <a:rot lat="19499994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prstClr val="white"/>
                  </a:solidFill>
                  <a:latin typeface="+mj-lt"/>
                </a:rPr>
                <a:t>TOOLBOX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85800" y="1828800"/>
              <a:ext cx="3048000" cy="609600"/>
            </a:xfrm>
            <a:prstGeom prst="roundRect">
              <a:avLst>
                <a:gd name="adj" fmla="val 45772"/>
              </a:avLst>
            </a:prstGeom>
            <a:gradFill flip="none" rotWithShape="1">
              <a:gsLst>
                <a:gs pos="0">
                  <a:schemeClr val="bg1"/>
                </a:gs>
                <a:gs pos="85000">
                  <a:srgbClr val="5F5F5F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866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62627E-6 C 0.00833 -0.05966 0.01354 -0.09736 0.01892 -0.09181 C 0.02431 -0.08626 0.03316 -0.00902 0.03229 0.03377 C 0.03142 0.07655 0.02604 0.12396 0.01372 0.16559 C 0.00139 0.20722 -0.03055 0.25902 -0.04219 0.28354 " pathEditMode="relative" rAng="0" ptsTypes="aaa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" y="9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4.75486E-6 C -0.0007 -0.06753 -0.00139 -0.13506 0.0052 -0.13575 C 0.0118 -0.13644 0.04114 -0.07215 0.03958 -0.00439 C 0.03802 0.06337 0.00486 0.21393 -0.00417 0.27128 " pathEditMode="relative" rAng="0" ptsTypes="aaaa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00" y="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1342 C -0.01007 -0.0444 -0.01441 -0.10222 -0.00573 -0.13159 C 0.00295 -0.16073 0.03507 -0.1783 0.04601 -0.16142 C 0.05695 -0.14454 0.06337 -0.11077 0.0599 -0.03029 C 0.05643 0.05019 0.03264 0.24885 0.02552 0.32216 " pathEditMode="relative" rAng="0" ptsTypes="aaaaa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0" y="5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34 -0.00532 C -0.02691 -0.0229 -0.02552 -0.09459 -0.01441 -0.11078 C -0.0033 -0.12697 0.02431 -0.15565 0.03785 -0.10269 C 0.05139 -0.04973 0.06042 0.14292 0.06632 0.20744 " pathEditMode="relative" rAng="0" ptsTypes="aaaa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219 0.28353 C 0.0849 0.33557 0.21806 0.37696 0.29514 0.31336 C 0.37222 0.24977 0.37327 -0.01827 0.42049 -0.09783 C 0.46771 -0.17738 0.54566 -0.14986 0.57865 -0.16351 " pathEditMode="relative" rAng="0" ptsTypes="aaaa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00" y="-1840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2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3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ight Arrow 19"/>
          <p:cNvSpPr/>
          <p:nvPr/>
        </p:nvSpPr>
        <p:spPr>
          <a:xfrm>
            <a:off x="5029200" y="3032231"/>
            <a:ext cx="2209800" cy="1524000"/>
          </a:xfrm>
          <a:prstGeom prst="rightArrow">
            <a:avLst/>
          </a:prstGeom>
          <a:solidFill>
            <a:srgbClr val="C00000"/>
          </a:solidFill>
          <a:ln>
            <a:noFill/>
          </a:ln>
          <a:scene3d>
            <a:camera prst="isometricOffAxis1Top">
              <a:rot lat="20383344" lon="17399672" rev="494623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12"/>
          <p:cNvGrpSpPr/>
          <p:nvPr/>
        </p:nvGrpSpPr>
        <p:grpSpPr>
          <a:xfrm>
            <a:off x="5486400" y="2776850"/>
            <a:ext cx="1981200" cy="513644"/>
            <a:chOff x="5715000" y="3352800"/>
            <a:chExt cx="2645229" cy="685800"/>
          </a:xfrm>
        </p:grpSpPr>
        <p:sp>
          <p:nvSpPr>
            <p:cNvPr id="12" name="Oval 11"/>
            <p:cNvSpPr/>
            <p:nvPr/>
          </p:nvSpPr>
          <p:spPr>
            <a:xfrm>
              <a:off x="5715000" y="3352800"/>
              <a:ext cx="2645229" cy="685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6008914" y="3429000"/>
              <a:ext cx="2057400" cy="533400"/>
            </a:xfrm>
            <a:prstGeom prst="ellipse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5" name="Picture 14" descr="Nice cube PNG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10200" y="490850"/>
            <a:ext cx="2286000" cy="2209800"/>
          </a:xfrm>
          <a:prstGeom prst="rect">
            <a:avLst/>
          </a:prstGeom>
        </p:spPr>
      </p:pic>
      <p:grpSp>
        <p:nvGrpSpPr>
          <p:cNvPr id="3" name="Group 15"/>
          <p:cNvGrpSpPr/>
          <p:nvPr/>
        </p:nvGrpSpPr>
        <p:grpSpPr>
          <a:xfrm>
            <a:off x="7848600" y="4193066"/>
            <a:ext cx="1981200" cy="513644"/>
            <a:chOff x="5715000" y="3352800"/>
            <a:chExt cx="2645229" cy="685800"/>
          </a:xfrm>
        </p:grpSpPr>
        <p:sp>
          <p:nvSpPr>
            <p:cNvPr id="17" name="Oval 16"/>
            <p:cNvSpPr/>
            <p:nvPr/>
          </p:nvSpPr>
          <p:spPr>
            <a:xfrm>
              <a:off x="5715000" y="3352800"/>
              <a:ext cx="2645229" cy="6858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008914" y="3429000"/>
              <a:ext cx="2057400" cy="533400"/>
            </a:xfrm>
            <a:prstGeom prst="ellipse">
              <a:avLst/>
            </a:prstGeom>
            <a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pic>
        <p:nvPicPr>
          <p:cNvPr id="19" name="Picture 18" descr="Perfect sphere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12354" y="2472050"/>
            <a:ext cx="1688846" cy="1676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905000" y="2833923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Try many options…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43800" y="1031454"/>
            <a:ext cx="2667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Reject the ones that don’t work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239000" y="4910451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</a:rPr>
              <a:t>Keep the ones that do</a:t>
            </a:r>
          </a:p>
        </p:txBody>
      </p:sp>
      <p:sp>
        <p:nvSpPr>
          <p:cNvPr id="21" name="Right Arrow 20"/>
          <p:cNvSpPr/>
          <p:nvPr/>
        </p:nvSpPr>
        <p:spPr>
          <a:xfrm>
            <a:off x="5916551" y="3310250"/>
            <a:ext cx="2008249" cy="2971800"/>
          </a:xfrm>
          <a:prstGeom prst="rightArrow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isometricOffAxis2Top">
              <a:rot lat="16765735" lon="18987996" rev="297373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4" name="Group 26"/>
          <p:cNvGrpSpPr/>
          <p:nvPr/>
        </p:nvGrpSpPr>
        <p:grpSpPr>
          <a:xfrm>
            <a:off x="1906979" y="3445414"/>
            <a:ext cx="4009572" cy="2930072"/>
            <a:chOff x="-47172" y="3657600"/>
            <a:chExt cx="4379495" cy="3200400"/>
          </a:xfrm>
        </p:grpSpPr>
        <p:pic>
          <p:nvPicPr>
            <p:cNvPr id="8" name="Picture 7" descr="1206558595236037683mckayc_Shapes_and_Shadows_1.svg.hi.png"/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11" t="13636" r="12094" b="12338"/>
            <a:stretch>
              <a:fillRect/>
            </a:stretch>
          </p:blipFill>
          <p:spPr>
            <a:xfrm>
              <a:off x="-47172" y="3657600"/>
              <a:ext cx="4379495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Oval 25"/>
            <p:cNvSpPr/>
            <p:nvPr/>
          </p:nvSpPr>
          <p:spPr>
            <a:xfrm>
              <a:off x="3048000" y="3886200"/>
              <a:ext cx="914400" cy="152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Right Match</a:t>
            </a:r>
          </a:p>
        </p:txBody>
      </p:sp>
    </p:spTree>
    <p:extLst>
      <p:ext uri="{BB962C8B-B14F-4D97-AF65-F5344CB8AC3E}">
        <p14:creationId xmlns:p14="http://schemas.microsoft.com/office/powerpoint/2010/main" val="27699799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/>
      <p:bldP spid="24" grpId="0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1820883" y="1524001"/>
            <a:ext cx="51816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514350" indent="-514350" eaLnBrk="0" hangingPunct="0">
              <a:buFont typeface="Zurich Cn BT" pitchFamily="34" charset="0"/>
              <a:buAutoNum type="arabicPeriod"/>
            </a:pPr>
            <a:r>
              <a:rPr lang="en-US" sz="2400" dirty="0">
                <a:latin typeface="Calibri" pitchFamily="34" charset="0"/>
              </a:rPr>
              <a:t> </a:t>
            </a:r>
            <a:r>
              <a:rPr lang="en-US" sz="2800" dirty="0">
                <a:latin typeface="Calibri" pitchFamily="34" charset="0"/>
              </a:rPr>
              <a:t>List out the needs</a:t>
            </a:r>
          </a:p>
          <a:p>
            <a:pPr marL="514350" indent="-514350" eaLnBrk="0" hangingPunct="0">
              <a:buFont typeface="Zurich Cn BT" pitchFamily="34" charset="0"/>
              <a:buAutoNum type="arabicPeriod"/>
            </a:pPr>
            <a:r>
              <a:rPr lang="en-US" sz="2800" dirty="0">
                <a:latin typeface="Calibri" pitchFamily="34" charset="0"/>
              </a:rPr>
              <a:t> Prioritize the needs</a:t>
            </a:r>
          </a:p>
        </p:txBody>
      </p:sp>
      <p:sp>
        <p:nvSpPr>
          <p:cNvPr id="3" name="Rectangle 2"/>
          <p:cNvSpPr/>
          <p:nvPr/>
        </p:nvSpPr>
        <p:spPr>
          <a:xfrm>
            <a:off x="48000" y="4991492"/>
            <a:ext cx="12096000" cy="1828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848600" y="2667000"/>
            <a:ext cx="1981200" cy="205740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NEED 1</a:t>
            </a:r>
          </a:p>
        </p:txBody>
      </p:sp>
      <p:sp>
        <p:nvSpPr>
          <p:cNvPr id="9" name="Rectangle 8"/>
          <p:cNvSpPr/>
          <p:nvPr/>
        </p:nvSpPr>
        <p:spPr>
          <a:xfrm>
            <a:off x="6858000" y="3276600"/>
            <a:ext cx="1981200" cy="2057400"/>
          </a:xfrm>
          <a:prstGeom prst="rect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NEED 2</a:t>
            </a:r>
          </a:p>
        </p:txBody>
      </p:sp>
      <p:sp>
        <p:nvSpPr>
          <p:cNvPr id="10" name="Rectangle 9"/>
          <p:cNvSpPr/>
          <p:nvPr/>
        </p:nvSpPr>
        <p:spPr>
          <a:xfrm>
            <a:off x="8458200" y="3733800"/>
            <a:ext cx="1981200" cy="2057400"/>
          </a:xfrm>
          <a:prstGeom prst="rect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NEED 3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67400" y="3953233"/>
            <a:ext cx="1981200" cy="2057400"/>
          </a:xfrm>
          <a:prstGeom prst="rect">
            <a:avLst/>
          </a:prstGeom>
          <a:ln/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800" dirty="0"/>
              <a:t>NEED 4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needs better</a:t>
            </a:r>
          </a:p>
        </p:txBody>
      </p:sp>
    </p:spTree>
    <p:extLst>
      <p:ext uri="{BB962C8B-B14F-4D97-AF65-F5344CB8AC3E}">
        <p14:creationId xmlns:p14="http://schemas.microsoft.com/office/powerpoint/2010/main" val="109742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5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1000"/>
                                        <p:tgtEl>
                                          <p:spTgt spid="65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-0.5625 0.1722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5" y="8611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2.22222E-6 L -0.29388 0.0895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01" y="446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22409 0.02408 " pathEditMode="relative" rAng="0" ptsTypes="AA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11" y="120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2125 -0.01111 " pathEditMode="relative" rAng="0" ptsTypes="AA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25" y="-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094632" y="1791828"/>
            <a:ext cx="2743200" cy="39624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457200" rtlCol="0" anchor="t" anchorCtr="1">
            <a:normAutofit/>
          </a:bodyPr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PART 1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6157982" y="1791828"/>
            <a:ext cx="2743200" cy="396240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tIns="457200" rtlCol="0" anchor="t" anchorCtr="1"/>
          <a:lstStyle/>
          <a:p>
            <a:pPr algn="ctr"/>
            <a:r>
              <a:rPr lang="en-US" sz="3200" dirty="0">
                <a:solidFill>
                  <a:prstClr val="white"/>
                </a:solidFill>
              </a:rPr>
              <a:t>PART 2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4343400" y="4124460"/>
            <a:ext cx="2095500" cy="5334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1 category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2019300" y="2448060"/>
            <a:ext cx="2095500" cy="5334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1 category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1981200" y="3362460"/>
            <a:ext cx="2095500" cy="4191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2 category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4381500" y="3362460"/>
            <a:ext cx="2095500" cy="4191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2 category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981200" y="4200660"/>
            <a:ext cx="2095500" cy="4191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2 category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2971800" y="5076960"/>
            <a:ext cx="2095500" cy="4191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2 category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4419600" y="2524260"/>
            <a:ext cx="2095500" cy="41910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black"/>
                </a:solidFill>
              </a:rPr>
              <a:t>Part 2 category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Classification/ sorting</a:t>
            </a:r>
          </a:p>
        </p:txBody>
      </p:sp>
    </p:spTree>
    <p:extLst>
      <p:ext uri="{BB962C8B-B14F-4D97-AF65-F5344CB8AC3E}">
        <p14:creationId xmlns:p14="http://schemas.microsoft.com/office/powerpoint/2010/main" val="23855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8 -3.33333E-6 L 0.28906 -0.2041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70" y="-1020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24 L 0.17031 0.08519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51" y="409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486 L 0.37656 0.25949 " pathEditMode="relative" rAng="0" ptsTypes="AA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63" y="1273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324 L 0.37656 -0.00973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28" y="-64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00486 L 0.18529 0.19028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23" y="9259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324 L -0.07344 0.12639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7" y="615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0.00324 L 0.11719 0.27778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59" y="1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9443392" y="4000500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31 complaints per month this year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-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833" y="1143000"/>
            <a:ext cx="10277167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Oval 16"/>
          <p:cNvSpPr/>
          <p:nvPr/>
        </p:nvSpPr>
        <p:spPr>
          <a:xfrm>
            <a:off x="10822" y="800099"/>
            <a:ext cx="685800" cy="685800"/>
          </a:xfrm>
          <a:prstGeom prst="ellipse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>
                  <a:lumMod val="50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2832" y="531794"/>
            <a:ext cx="2067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14 complaints per month last year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438832" y="1794116"/>
            <a:ext cx="8743336" cy="868362"/>
          </a:xfrm>
        </p:spPr>
        <p:txBody>
          <a:bodyPr>
            <a:normAutofit/>
          </a:bodyPr>
          <a:lstStyle/>
          <a:p>
            <a:r>
              <a:rPr lang="en-US" dirty="0"/>
              <a:t>Complaints snowballing each year</a:t>
            </a:r>
          </a:p>
        </p:txBody>
      </p:sp>
      <p:sp>
        <p:nvSpPr>
          <p:cNvPr id="7" name="Oval 6"/>
          <p:cNvSpPr/>
          <p:nvPr/>
        </p:nvSpPr>
        <p:spPr>
          <a:xfrm>
            <a:off x="7020232" y="346316"/>
            <a:ext cx="1066800" cy="9906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696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0.00208 L 0.07395 0.03935 L 0.09153 0.12453 L 0.08737 0.11666 L 0.10794 0.13865 L 0.12617 0.14375 L 0.15195 0.18634 L 0.1582 0.16041 L 0.17721 0.19097 L 0.19635 0.19375 L 0.21966 0.21041 L 0.26198 0.21041 L 0.28112 0.22708 L 0.30872 0.26597 L 0.31914 0.28819 L 0.35104 0.32731 L 0.39336 0.35254 L 0.42513 0.35532 L 0.46132 0.37477 L 0.47382 0.40787 L 0.52695 0.45231 L 0.56914 0.47731 L 0.59231 0.52176 L 0.62513 0.54953 L 0.65169 0.56898 L 0.67435 0.58009 L 0.70924 0.61643 L 0.72187 0.61921 L 0.81237 0.66088 " pathEditMode="relative" rAng="0" ptsTypes="AAAAAAAAAAAAAAAAAAAAAAAAAAAAA">
                                      <p:cBhvr>
                                        <p:cTn id="6" dur="3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586" y="3294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3750" fill="hold"/>
                                        <p:tgtEl>
                                          <p:spTgt spid="17"/>
                                        </p:tgtEl>
                                      </p:cBhvr>
                                      <p:by x="300000" y="3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7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75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7" grpId="0" animBg="1"/>
      <p:bldP spid="17" grpId="1" animBg="1"/>
      <p:bldP spid="17" grpId="2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857750" y="4320312"/>
            <a:ext cx="2286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Better pipeline</a:t>
            </a:r>
          </a:p>
        </p:txBody>
      </p:sp>
      <p:sp>
        <p:nvSpPr>
          <p:cNvPr id="2" name="Right Arrow 1"/>
          <p:cNvSpPr/>
          <p:nvPr/>
        </p:nvSpPr>
        <p:spPr>
          <a:xfrm>
            <a:off x="3028950" y="3359386"/>
            <a:ext cx="1371600" cy="91440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50000"/>
                </a:schemeClr>
              </a:gs>
              <a:gs pos="100000">
                <a:srgbClr val="1F2610"/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2154363" y="1691602"/>
            <a:ext cx="2530373" cy="1321328"/>
            <a:chOff x="878013" y="1075416"/>
            <a:chExt cx="2530373" cy="1321328"/>
          </a:xfrm>
        </p:grpSpPr>
        <p:pic>
          <p:nvPicPr>
            <p:cNvPr id="4" name="Picture 3" descr="1194984499470673845folder1.svg.hi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28800" y="1600200"/>
              <a:ext cx="1219200" cy="796544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878013" y="1075416"/>
              <a:ext cx="25303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Leads from Direct mail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4204" y="4730987"/>
            <a:ext cx="3039807" cy="1404410"/>
            <a:chOff x="559253" y="4191000"/>
            <a:chExt cx="3039807" cy="1404410"/>
          </a:xfrm>
        </p:grpSpPr>
        <p:pic>
          <p:nvPicPr>
            <p:cNvPr id="7" name="Picture 6" descr="11949844581800399150envelope_juliane_krug_01.svg.h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0200" y="4191000"/>
              <a:ext cx="1186683" cy="92363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59253" y="5195300"/>
              <a:ext cx="30398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Leads from email campaign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724149" y="4079047"/>
            <a:ext cx="1186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Pipeline</a:t>
            </a:r>
          </a:p>
        </p:txBody>
      </p:sp>
      <p:sp>
        <p:nvSpPr>
          <p:cNvPr id="12" name="Right Arrow 11"/>
          <p:cNvSpPr>
            <a:spLocks noChangeAspect="1"/>
          </p:cNvSpPr>
          <p:nvPr/>
        </p:nvSpPr>
        <p:spPr>
          <a:xfrm>
            <a:off x="5193030" y="3283186"/>
            <a:ext cx="1645920" cy="1097280"/>
          </a:xfrm>
          <a:prstGeom prst="rightArrow">
            <a:avLst/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50000"/>
                </a:schemeClr>
              </a:gs>
              <a:gs pos="100000">
                <a:srgbClr val="2B3616"/>
              </a:gs>
            </a:gsLst>
            <a:lin ang="5400000" scaled="0"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11" name="Group 15"/>
          <p:cNvGrpSpPr/>
          <p:nvPr/>
        </p:nvGrpSpPr>
        <p:grpSpPr>
          <a:xfrm>
            <a:off x="4781550" y="1378187"/>
            <a:ext cx="2057400" cy="1875762"/>
            <a:chOff x="3124200" y="914400"/>
            <a:chExt cx="2057400" cy="1875762"/>
          </a:xfrm>
        </p:grpSpPr>
        <p:pic>
          <p:nvPicPr>
            <p:cNvPr id="14" name="Picture 13" descr="1195423061837569652dagobert83_open_folder.svg.hi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24200" y="914400"/>
              <a:ext cx="2057400" cy="1442901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212899" y="2390052"/>
              <a:ext cx="1880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Leads from Web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654389" y="4846656"/>
            <a:ext cx="2156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Full pipeline ready for conversion</a:t>
            </a:r>
          </a:p>
        </p:txBody>
      </p:sp>
      <p:grpSp>
        <p:nvGrpSpPr>
          <p:cNvPr id="13" name="Group 14"/>
          <p:cNvGrpSpPr/>
          <p:nvPr/>
        </p:nvGrpSpPr>
        <p:grpSpPr>
          <a:xfrm>
            <a:off x="4857750" y="4654787"/>
            <a:ext cx="2244654" cy="1928575"/>
            <a:chOff x="3200399" y="4191000"/>
            <a:chExt cx="2244654" cy="1928575"/>
          </a:xfrm>
        </p:grpSpPr>
        <p:pic>
          <p:nvPicPr>
            <p:cNvPr id="18" name="Picture 17" descr="11954242451664726142tomas_arad_folder.svg.hi.png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00400" y="4191000"/>
              <a:ext cx="2244653" cy="14478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3200399" y="5719465"/>
              <a:ext cx="20867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Leads from events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Finding Leads for prospecting</a:t>
            </a:r>
          </a:p>
        </p:txBody>
      </p:sp>
    </p:spTree>
    <p:extLst>
      <p:ext uri="{BB962C8B-B14F-4D97-AF65-F5344CB8AC3E}">
        <p14:creationId xmlns:p14="http://schemas.microsoft.com/office/powerpoint/2010/main" val="106277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44444E-6 L 0.00208 0.21088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1053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86 -0.02153 L -0.00586 -0.24352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11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0.18867 0.00208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27" y="9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2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0.00417 0.2206 " pathEditMode="relative" rAng="0" ptsTypes="AA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101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99 -0.00902 L -0.00065 -0.26921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" y="-13009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000"/>
                            </p:stCondLst>
                            <p:childTnLst>
                              <p:par>
                                <p:cTn id="90" presetID="63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81481E-6 L 0.25 -4.81481E-6 " pathEditMode="relative" rAng="0" ptsTypes="AA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2" grpId="0" animBg="1"/>
      <p:bldP spid="2" grpId="1" animBg="1"/>
      <p:bldP spid="2" grpId="2" animBg="1"/>
      <p:bldP spid="10" grpId="0"/>
      <p:bldP spid="12" grpId="0" animBg="1"/>
      <p:bldP spid="12" grpId="1" animBg="1"/>
      <p:bldP spid="12" grpId="2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6172200" y="4953000"/>
            <a:ext cx="3381375" cy="1714500"/>
            <a:chOff x="4547860" y="4714884"/>
            <a:chExt cx="3381726" cy="1714512"/>
          </a:xfrm>
        </p:grpSpPr>
        <p:sp>
          <p:nvSpPr>
            <p:cNvPr id="11" name="Ellipse 53"/>
            <p:cNvSpPr/>
            <p:nvPr/>
          </p:nvSpPr>
          <p:spPr bwMode="auto">
            <a:xfrm>
              <a:off x="5286380" y="5929330"/>
              <a:ext cx="2643206" cy="50006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pic>
          <p:nvPicPr>
            <p:cNvPr id="5150" name="Picture 9" descr="11971055981382663610sagar_ns_database.svg.hi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72198" y="4714884"/>
              <a:ext cx="1086407" cy="1544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51" name="TextBox 42"/>
            <p:cNvSpPr txBox="1">
              <a:spLocks noChangeArrowheads="1"/>
            </p:cNvSpPr>
            <p:nvPr/>
          </p:nvSpPr>
          <p:spPr bwMode="auto">
            <a:xfrm>
              <a:off x="4547860" y="5350434"/>
              <a:ext cx="1360642" cy="4616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DATABASE</a:t>
              </a:r>
              <a:endParaRPr lang="en-US" sz="2800" dirty="0"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9" name="Picture 21" descr="water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7624761" y="3703638"/>
            <a:ext cx="928688" cy="160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0" name="Group 37"/>
          <p:cNvGrpSpPr>
            <a:grpSpLocks/>
          </p:cNvGrpSpPr>
          <p:nvPr/>
        </p:nvGrpSpPr>
        <p:grpSpPr bwMode="auto">
          <a:xfrm>
            <a:off x="3179761" y="1890713"/>
            <a:ext cx="1311578" cy="722312"/>
            <a:chOff x="1555838" y="1652406"/>
            <a:chExt cx="1311041" cy="721772"/>
          </a:xfrm>
        </p:grpSpPr>
        <p:sp>
          <p:nvSpPr>
            <p:cNvPr id="5143" name="TextBox 11"/>
            <p:cNvSpPr txBox="1">
              <a:spLocks noChangeArrowheads="1"/>
            </p:cNvSpPr>
            <p:nvPr/>
          </p:nvSpPr>
          <p:spPr bwMode="auto">
            <a:xfrm>
              <a:off x="1555838" y="1652406"/>
              <a:ext cx="1311041" cy="4613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SOURCE 1</a:t>
              </a:r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 rot="5400000">
              <a:off x="2143815" y="2230616"/>
              <a:ext cx="285536" cy="158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39"/>
          <p:cNvGrpSpPr>
            <a:grpSpLocks/>
          </p:cNvGrpSpPr>
          <p:nvPr/>
        </p:nvGrpSpPr>
        <p:grpSpPr bwMode="auto">
          <a:xfrm>
            <a:off x="5203826" y="1874839"/>
            <a:ext cx="1311578" cy="712787"/>
            <a:chOff x="3580242" y="1636640"/>
            <a:chExt cx="1311042" cy="713398"/>
          </a:xfrm>
        </p:grpSpPr>
        <p:sp>
          <p:nvSpPr>
            <p:cNvPr id="5141" name="TextBox 13"/>
            <p:cNvSpPr txBox="1">
              <a:spLocks noChangeArrowheads="1"/>
            </p:cNvSpPr>
            <p:nvPr/>
          </p:nvSpPr>
          <p:spPr bwMode="auto">
            <a:xfrm>
              <a:off x="3580242" y="1636640"/>
              <a:ext cx="1311042" cy="462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  <a:latin typeface="Tw Cen MT Condensed Extra Bold" panose="020B0803020202020204" pitchFamily="34" charset="0"/>
                </a:rPr>
                <a:t>SOURCE 3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rot="5400000">
              <a:off x="4144187" y="2206247"/>
              <a:ext cx="285995" cy="1587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38"/>
          <p:cNvGrpSpPr>
            <a:grpSpLocks/>
          </p:cNvGrpSpPr>
          <p:nvPr/>
        </p:nvGrpSpPr>
        <p:grpSpPr bwMode="auto">
          <a:xfrm>
            <a:off x="4203700" y="1484314"/>
            <a:ext cx="1311578" cy="1112838"/>
            <a:chOff x="2579128" y="1246936"/>
            <a:chExt cx="1312479" cy="1112271"/>
          </a:xfrm>
        </p:grpSpPr>
        <p:sp>
          <p:nvSpPr>
            <p:cNvPr id="13" name="TextBox 12"/>
            <p:cNvSpPr txBox="1"/>
            <p:nvPr/>
          </p:nvSpPr>
          <p:spPr>
            <a:xfrm>
              <a:off x="2579128" y="1246936"/>
              <a:ext cx="1312479" cy="46143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dirty="0">
                  <a:solidFill>
                    <a:schemeClr val="accent6">
                      <a:lumMod val="50000"/>
                    </a:schemeClr>
                  </a:solidFill>
                  <a:latin typeface="Tw Cen MT Condensed Extra Bold" panose="020B0803020202020204" pitchFamily="34" charset="0"/>
                </a:rPr>
                <a:t>SOURCE 2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rot="5400000">
              <a:off x="2996518" y="2036314"/>
              <a:ext cx="644197" cy="1589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40"/>
          <p:cNvGrpSpPr>
            <a:grpSpLocks/>
          </p:cNvGrpSpPr>
          <p:nvPr/>
        </p:nvGrpSpPr>
        <p:grpSpPr bwMode="auto">
          <a:xfrm>
            <a:off x="6259512" y="1484314"/>
            <a:ext cx="1311578" cy="1112837"/>
            <a:chOff x="4635064" y="1246936"/>
            <a:chExt cx="1312479" cy="1112270"/>
          </a:xfrm>
        </p:grpSpPr>
        <p:sp>
          <p:nvSpPr>
            <p:cNvPr id="5137" name="TextBox 14"/>
            <p:cNvSpPr txBox="1">
              <a:spLocks noChangeArrowheads="1"/>
            </p:cNvSpPr>
            <p:nvPr/>
          </p:nvSpPr>
          <p:spPr bwMode="auto">
            <a:xfrm>
              <a:off x="4635064" y="1246936"/>
              <a:ext cx="1312479" cy="4614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dirty="0">
                  <a:solidFill>
                    <a:srgbClr val="0070C0"/>
                  </a:solidFill>
                  <a:latin typeface="Tw Cen MT Condensed Extra Bold" panose="020B0803020202020204" pitchFamily="34" charset="0"/>
                </a:rPr>
                <a:t>SOURCE 4</a:t>
              </a: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rot="5400000">
              <a:off x="5052455" y="2036314"/>
              <a:ext cx="644197" cy="1588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3465512" y="2674939"/>
            <a:ext cx="4214813" cy="1091128"/>
            <a:chOff x="1841590" y="2437372"/>
            <a:chExt cx="4214842" cy="1090896"/>
          </a:xfrm>
        </p:grpSpPr>
        <p:grpSp>
          <p:nvGrpSpPr>
            <p:cNvPr id="17" name="Group 7"/>
            <p:cNvGrpSpPr>
              <a:grpSpLocks/>
            </p:cNvGrpSpPr>
            <p:nvPr/>
          </p:nvGrpSpPr>
          <p:grpSpPr bwMode="auto">
            <a:xfrm>
              <a:off x="1841590" y="2437372"/>
              <a:ext cx="4214842" cy="1087206"/>
              <a:chOff x="1142976" y="1897270"/>
              <a:chExt cx="6215106" cy="1603168"/>
            </a:xfrm>
          </p:grpSpPr>
          <p:sp>
            <p:nvSpPr>
              <p:cNvPr id="7" name="Can 6"/>
              <p:cNvSpPr/>
              <p:nvPr/>
            </p:nvSpPr>
            <p:spPr>
              <a:xfrm rot="5400000">
                <a:off x="3893620" y="35976"/>
                <a:ext cx="713819" cy="6215106"/>
              </a:xfrm>
              <a:prstGeom prst="can">
                <a:avLst>
                  <a:gd name="adj" fmla="val 13966"/>
                </a:avLst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7001">
                    <a:schemeClr val="bg1">
                      <a:lumMod val="75000"/>
                    </a:schemeClr>
                  </a:gs>
                  <a:gs pos="32001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85001">
                    <a:schemeClr val="bg1">
                      <a:lumMod val="50000"/>
                    </a:schemeClr>
                  </a:gs>
                  <a:gs pos="100000">
                    <a:schemeClr val="bg1">
                      <a:lumMod val="8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3" name="Can 2"/>
              <p:cNvSpPr/>
              <p:nvPr/>
            </p:nvSpPr>
            <p:spPr>
              <a:xfrm>
                <a:off x="1428567" y="1897270"/>
                <a:ext cx="713977" cy="1071900"/>
              </a:xfrm>
              <a:prstGeom prst="can">
                <a:avLst>
                  <a:gd name="adj" fmla="val 16173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001">
                    <a:schemeClr val="bg1">
                      <a:lumMod val="65000"/>
                    </a:schemeClr>
                  </a:gs>
                  <a:gs pos="32001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85001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" name="Can 3"/>
              <p:cNvSpPr/>
              <p:nvPr/>
            </p:nvSpPr>
            <p:spPr>
              <a:xfrm>
                <a:off x="2929088" y="1897270"/>
                <a:ext cx="713976" cy="1071900"/>
              </a:xfrm>
              <a:prstGeom prst="can">
                <a:avLst>
                  <a:gd name="adj" fmla="val 13966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001">
                    <a:schemeClr val="bg1">
                      <a:lumMod val="65000"/>
                    </a:schemeClr>
                  </a:gs>
                  <a:gs pos="32001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85001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" name="Can 4"/>
              <p:cNvSpPr/>
              <p:nvPr/>
            </p:nvSpPr>
            <p:spPr>
              <a:xfrm>
                <a:off x="4429608" y="1897270"/>
                <a:ext cx="713977" cy="1071900"/>
              </a:xfrm>
              <a:prstGeom prst="can">
                <a:avLst>
                  <a:gd name="adj" fmla="val 13966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001">
                    <a:schemeClr val="bg1">
                      <a:lumMod val="65000"/>
                    </a:schemeClr>
                  </a:gs>
                  <a:gs pos="32001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85001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" name="Can 5"/>
              <p:cNvSpPr/>
              <p:nvPr/>
            </p:nvSpPr>
            <p:spPr>
              <a:xfrm>
                <a:off x="6000357" y="1897270"/>
                <a:ext cx="713976" cy="1071900"/>
              </a:xfrm>
              <a:prstGeom prst="can">
                <a:avLst>
                  <a:gd name="adj" fmla="val 13966"/>
                </a:avLst>
              </a:prstGeom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7001">
                    <a:schemeClr val="bg1">
                      <a:lumMod val="65000"/>
                    </a:schemeClr>
                  </a:gs>
                  <a:gs pos="32001">
                    <a:schemeClr val="bg1">
                      <a:lumMod val="85000"/>
                    </a:schemeClr>
                  </a:gs>
                  <a:gs pos="47000">
                    <a:schemeClr val="bg1"/>
                  </a:gs>
                  <a:gs pos="85001">
                    <a:schemeClr val="bg1">
                      <a:lumMod val="50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0800000" scaled="1"/>
                <a:tileRect/>
              </a:gra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</p:grpSp>
        <p:sp>
          <p:nvSpPr>
            <p:cNvPr id="5131" name="TextBox 43"/>
            <p:cNvSpPr txBox="1">
              <a:spLocks noChangeArrowheads="1"/>
            </p:cNvSpPr>
            <p:nvPr/>
          </p:nvSpPr>
          <p:spPr bwMode="auto">
            <a:xfrm>
              <a:off x="3240072" y="3159014"/>
              <a:ext cx="976556" cy="3692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w Cen MT Condensed Extra Bold" panose="020B0803020202020204" pitchFamily="34" charset="0"/>
                </a:rPr>
                <a:t>PIPELINE</a:t>
              </a: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Leads flow from different sources to one database</a:t>
            </a:r>
          </a:p>
        </p:txBody>
      </p:sp>
    </p:spTree>
    <p:extLst>
      <p:ext uri="{BB962C8B-B14F-4D97-AF65-F5344CB8AC3E}">
        <p14:creationId xmlns:p14="http://schemas.microsoft.com/office/powerpoint/2010/main" val="524164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3468" y="125326"/>
            <a:ext cx="8229600" cy="792824"/>
          </a:xfrm>
        </p:spPr>
        <p:txBody>
          <a:bodyPr>
            <a:normAutofit/>
          </a:bodyPr>
          <a:lstStyle/>
          <a:p>
            <a:r>
              <a:rPr lang="en-US" dirty="0"/>
              <a:t>Adding to </a:t>
            </a:r>
            <a:r>
              <a:rPr lang="en-US"/>
              <a:t>the database</a:t>
            </a:r>
            <a:endParaRPr lang="en-US" dirty="0">
              <a:latin typeface="Impact" pitchFamily="34" charset="0"/>
            </a:endParaRPr>
          </a:p>
        </p:txBody>
      </p:sp>
      <p:pic>
        <p:nvPicPr>
          <p:cNvPr id="3" name="Picture 2" descr="11971055981382663610sagar_ns_database.svg.hi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5693939" y="3429000"/>
            <a:ext cx="804121" cy="1143000"/>
          </a:xfrm>
          <a:prstGeom prst="rect">
            <a:avLst/>
          </a:prstGeom>
        </p:spPr>
      </p:pic>
      <p:grpSp>
        <p:nvGrpSpPr>
          <p:cNvPr id="5" name="Group 46"/>
          <p:cNvGrpSpPr/>
          <p:nvPr/>
        </p:nvGrpSpPr>
        <p:grpSpPr>
          <a:xfrm>
            <a:off x="7827538" y="1177462"/>
            <a:ext cx="2384706" cy="1901018"/>
            <a:chOff x="7085806" y="1483056"/>
            <a:chExt cx="2384706" cy="1901018"/>
          </a:xfrm>
        </p:grpSpPr>
        <p:grpSp>
          <p:nvGrpSpPr>
            <p:cNvPr id="6" name="Group 68"/>
            <p:cNvGrpSpPr/>
            <p:nvPr/>
          </p:nvGrpSpPr>
          <p:grpSpPr>
            <a:xfrm>
              <a:off x="7085806" y="1827212"/>
              <a:ext cx="1677194" cy="1556862"/>
              <a:chOff x="7085806" y="1827212"/>
              <a:chExt cx="1677194" cy="1556862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rot="5400000">
                <a:off x="6309360" y="2606040"/>
                <a:ext cx="155448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7086600" y="1827212"/>
                <a:ext cx="16764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7086600" y="1483056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itchFamily="34" charset="0"/>
                </a:rPr>
                <a:t>TITLE 1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62799" y="1905000"/>
              <a:ext cx="23077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 relevant to first title</a:t>
              </a:r>
            </a:p>
          </p:txBody>
        </p:sp>
      </p:grpSp>
      <p:grpSp>
        <p:nvGrpSpPr>
          <p:cNvPr id="7" name="Group 52"/>
          <p:cNvGrpSpPr/>
          <p:nvPr/>
        </p:nvGrpSpPr>
        <p:grpSpPr>
          <a:xfrm>
            <a:off x="7827538" y="4609704"/>
            <a:ext cx="2437262" cy="1901811"/>
            <a:chOff x="7086600" y="4037806"/>
            <a:chExt cx="2437262" cy="1901811"/>
          </a:xfrm>
        </p:grpSpPr>
        <p:grpSp>
          <p:nvGrpSpPr>
            <p:cNvPr id="8" name="Group 69"/>
            <p:cNvGrpSpPr/>
            <p:nvPr/>
          </p:nvGrpSpPr>
          <p:grpSpPr>
            <a:xfrm>
              <a:off x="7086600" y="4381962"/>
              <a:ext cx="1677194" cy="1557655"/>
              <a:chOff x="7086600" y="4381962"/>
              <a:chExt cx="1677194" cy="1557655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 rot="5400000">
                <a:off x="6310552" y="5161185"/>
                <a:ext cx="1554480" cy="238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7087394" y="4381962"/>
                <a:ext cx="16764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7087394" y="4037806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itchFamily="34" charset="0"/>
                </a:rPr>
                <a:t>TITLE 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7162800" y="4460544"/>
              <a:ext cx="236106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 relevant to second title</a:t>
              </a:r>
            </a:p>
          </p:txBody>
        </p:sp>
      </p:grpSp>
      <p:grpSp>
        <p:nvGrpSpPr>
          <p:cNvPr id="12" name="Group 58"/>
          <p:cNvGrpSpPr/>
          <p:nvPr/>
        </p:nvGrpSpPr>
        <p:grpSpPr>
          <a:xfrm>
            <a:off x="2053803" y="1177462"/>
            <a:ext cx="2419409" cy="1901018"/>
            <a:chOff x="-424150" y="1635456"/>
            <a:chExt cx="2419409" cy="1901018"/>
          </a:xfrm>
        </p:grpSpPr>
        <p:grpSp>
          <p:nvGrpSpPr>
            <p:cNvPr id="13" name="Group 82"/>
            <p:cNvGrpSpPr/>
            <p:nvPr/>
          </p:nvGrpSpPr>
          <p:grpSpPr>
            <a:xfrm>
              <a:off x="305594" y="1979612"/>
              <a:ext cx="1676400" cy="1556862"/>
              <a:chOff x="305594" y="1979612"/>
              <a:chExt cx="1676400" cy="1556862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rot="5400000">
                <a:off x="1203166" y="2758440"/>
                <a:ext cx="155448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05594" y="1979612"/>
                <a:ext cx="16764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TextBox 60"/>
            <p:cNvSpPr txBox="1"/>
            <p:nvPr/>
          </p:nvSpPr>
          <p:spPr>
            <a:xfrm>
              <a:off x="1066800" y="1635456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itchFamily="34" charset="0"/>
                </a:rPr>
                <a:t>TITLE 4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-424150" y="2057400"/>
              <a:ext cx="23291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 may enter your text here relevant to fourth title</a:t>
              </a:r>
            </a:p>
          </p:txBody>
        </p:sp>
      </p:grpSp>
      <p:grpSp>
        <p:nvGrpSpPr>
          <p:cNvPr id="14" name="Group 64"/>
          <p:cNvGrpSpPr/>
          <p:nvPr/>
        </p:nvGrpSpPr>
        <p:grpSpPr>
          <a:xfrm>
            <a:off x="1963543" y="4647407"/>
            <a:ext cx="2509670" cy="1747189"/>
            <a:chOff x="-514409" y="4268788"/>
            <a:chExt cx="2509670" cy="1747189"/>
          </a:xfrm>
        </p:grpSpPr>
        <p:grpSp>
          <p:nvGrpSpPr>
            <p:cNvPr id="18" name="Group 83"/>
            <p:cNvGrpSpPr/>
            <p:nvPr/>
          </p:nvGrpSpPr>
          <p:grpSpPr>
            <a:xfrm>
              <a:off x="305594" y="4461497"/>
              <a:ext cx="1689667" cy="1554480"/>
              <a:chOff x="305594" y="4461497"/>
              <a:chExt cx="1689667" cy="1554480"/>
            </a:xfrm>
          </p:grpSpPr>
          <p:cxnSp>
            <p:nvCxnSpPr>
              <p:cNvPr id="69" name="Straight Connector 68"/>
              <p:cNvCxnSpPr/>
              <p:nvPr/>
            </p:nvCxnSpPr>
            <p:spPr>
              <a:xfrm rot="16200000" flipH="1">
                <a:off x="1210990" y="5231706"/>
                <a:ext cx="1554480" cy="14062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305594" y="4612944"/>
                <a:ext cx="1676400" cy="1588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7" name="TextBox 66"/>
            <p:cNvSpPr txBox="1"/>
            <p:nvPr/>
          </p:nvSpPr>
          <p:spPr>
            <a:xfrm>
              <a:off x="1066800" y="4268788"/>
              <a:ext cx="9284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alibri" pitchFamily="34" charset="0"/>
                </a:rPr>
                <a:t>TITLE 3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-514409" y="4689144"/>
              <a:ext cx="24202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 may enter your text here relevant to third title</a:t>
              </a:r>
            </a:p>
          </p:txBody>
        </p:sp>
      </p:grpSp>
      <p:sp>
        <p:nvSpPr>
          <p:cNvPr id="71" name="Chevron 70"/>
          <p:cNvSpPr/>
          <p:nvPr/>
        </p:nvSpPr>
        <p:spPr>
          <a:xfrm>
            <a:off x="4855738" y="37338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2" name="Chevron 71"/>
          <p:cNvSpPr/>
          <p:nvPr/>
        </p:nvSpPr>
        <p:spPr>
          <a:xfrm>
            <a:off x="4855738" y="37338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3" name="Chevron 72"/>
          <p:cNvSpPr/>
          <p:nvPr/>
        </p:nvSpPr>
        <p:spPr>
          <a:xfrm>
            <a:off x="4855738" y="37338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4" name="Chevron 73"/>
          <p:cNvSpPr/>
          <p:nvPr/>
        </p:nvSpPr>
        <p:spPr>
          <a:xfrm>
            <a:off x="4855738" y="37338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5" name="Chevron 74"/>
          <p:cNvSpPr/>
          <p:nvPr/>
        </p:nvSpPr>
        <p:spPr>
          <a:xfrm>
            <a:off x="4855738" y="37338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6" name="Chevron 75"/>
          <p:cNvSpPr/>
          <p:nvPr/>
        </p:nvSpPr>
        <p:spPr>
          <a:xfrm flipH="1">
            <a:off x="6760738" y="36576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7" name="Chevron 76"/>
          <p:cNvSpPr/>
          <p:nvPr/>
        </p:nvSpPr>
        <p:spPr>
          <a:xfrm flipH="1">
            <a:off x="6760738" y="36576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8" name="Chevron 77"/>
          <p:cNvSpPr/>
          <p:nvPr/>
        </p:nvSpPr>
        <p:spPr>
          <a:xfrm flipH="1">
            <a:off x="6760738" y="36576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9" name="Chevron 78"/>
          <p:cNvSpPr/>
          <p:nvPr/>
        </p:nvSpPr>
        <p:spPr>
          <a:xfrm flipH="1">
            <a:off x="6760738" y="36576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0" name="Chevron 79"/>
          <p:cNvSpPr/>
          <p:nvPr/>
        </p:nvSpPr>
        <p:spPr>
          <a:xfrm flipH="1">
            <a:off x="6760738" y="36576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1" name="Chevron 80"/>
          <p:cNvSpPr/>
          <p:nvPr/>
        </p:nvSpPr>
        <p:spPr>
          <a:xfrm rot="5400000">
            <a:off x="5808238" y="27051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2" name="Chevron 81"/>
          <p:cNvSpPr/>
          <p:nvPr/>
        </p:nvSpPr>
        <p:spPr>
          <a:xfrm rot="5400000">
            <a:off x="5808238" y="27051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3" name="Chevron 82"/>
          <p:cNvSpPr/>
          <p:nvPr/>
        </p:nvSpPr>
        <p:spPr>
          <a:xfrm rot="5400000">
            <a:off x="5808238" y="27051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4" name="Chevron 83"/>
          <p:cNvSpPr/>
          <p:nvPr/>
        </p:nvSpPr>
        <p:spPr>
          <a:xfrm rot="5400000">
            <a:off x="5808238" y="27051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5" name="Chevron 84"/>
          <p:cNvSpPr/>
          <p:nvPr/>
        </p:nvSpPr>
        <p:spPr>
          <a:xfrm rot="5400000">
            <a:off x="5808238" y="27051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6" name="Chevron 85"/>
          <p:cNvSpPr/>
          <p:nvPr/>
        </p:nvSpPr>
        <p:spPr>
          <a:xfrm rot="16200000" flipV="1">
            <a:off x="5808238" y="47625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7" name="Chevron 86"/>
          <p:cNvSpPr/>
          <p:nvPr/>
        </p:nvSpPr>
        <p:spPr>
          <a:xfrm rot="16200000" flipV="1">
            <a:off x="5808238" y="47625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8" name="Chevron 87"/>
          <p:cNvSpPr/>
          <p:nvPr/>
        </p:nvSpPr>
        <p:spPr>
          <a:xfrm rot="16200000" flipV="1">
            <a:off x="5808238" y="47625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9" name="Chevron 88"/>
          <p:cNvSpPr/>
          <p:nvPr/>
        </p:nvSpPr>
        <p:spPr>
          <a:xfrm rot="16200000" flipV="1">
            <a:off x="5808238" y="47625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0" name="Chevron 89"/>
          <p:cNvSpPr/>
          <p:nvPr/>
        </p:nvSpPr>
        <p:spPr>
          <a:xfrm rot="16200000" flipV="1">
            <a:off x="5808238" y="4762500"/>
            <a:ext cx="533400" cy="609600"/>
          </a:xfrm>
          <a:prstGeom prst="chevron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grpSp>
        <p:nvGrpSpPr>
          <p:cNvPr id="19" name="Group 94"/>
          <p:cNvGrpSpPr/>
          <p:nvPr/>
        </p:nvGrpSpPr>
        <p:grpSpPr>
          <a:xfrm>
            <a:off x="5465338" y="1447800"/>
            <a:ext cx="1234440" cy="1143000"/>
            <a:chOff x="3733800" y="1600200"/>
            <a:chExt cx="1234440" cy="1143000"/>
          </a:xfrm>
        </p:grpSpPr>
        <p:sp>
          <p:nvSpPr>
            <p:cNvPr id="9" name="Rounded Rectangle 8"/>
            <p:cNvSpPr/>
            <p:nvPr/>
          </p:nvSpPr>
          <p:spPr>
            <a:xfrm>
              <a:off x="3733800" y="160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779520" y="16391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3825240" y="1691640"/>
              <a:ext cx="1044245" cy="966893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114800" y="1752600"/>
              <a:ext cx="470000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1</a:t>
              </a:r>
            </a:p>
          </p:txBody>
        </p:sp>
        <p:sp>
          <p:nvSpPr>
            <p:cNvPr id="22" name="Rounded Rectangle 26"/>
            <p:cNvSpPr/>
            <p:nvPr/>
          </p:nvSpPr>
          <p:spPr bwMode="auto">
            <a:xfrm>
              <a:off x="3825240" y="172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0" name="Group 96"/>
          <p:cNvGrpSpPr/>
          <p:nvPr/>
        </p:nvGrpSpPr>
        <p:grpSpPr>
          <a:xfrm>
            <a:off x="5478986" y="5396552"/>
            <a:ext cx="1234440" cy="1143000"/>
            <a:chOff x="3733800" y="5410200"/>
            <a:chExt cx="1234440" cy="1143000"/>
          </a:xfrm>
        </p:grpSpPr>
        <p:sp>
          <p:nvSpPr>
            <p:cNvPr id="36" name="Rounded Rectangle 35"/>
            <p:cNvSpPr/>
            <p:nvPr/>
          </p:nvSpPr>
          <p:spPr>
            <a:xfrm>
              <a:off x="3733800" y="54102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7" name="Rounded Rectangle 36"/>
            <p:cNvSpPr/>
            <p:nvPr/>
          </p:nvSpPr>
          <p:spPr>
            <a:xfrm>
              <a:off x="3779520" y="54491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3825240" y="5501640"/>
              <a:ext cx="1044245" cy="966893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103602" y="5638800"/>
              <a:ext cx="46198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39" name="Rounded Rectangle 26"/>
            <p:cNvSpPr/>
            <p:nvPr/>
          </p:nvSpPr>
          <p:spPr bwMode="auto">
            <a:xfrm>
              <a:off x="3825240" y="55309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1" name="Group 95"/>
          <p:cNvGrpSpPr/>
          <p:nvPr/>
        </p:nvGrpSpPr>
        <p:grpSpPr>
          <a:xfrm>
            <a:off x="7827538" y="3383280"/>
            <a:ext cx="1234440" cy="1143000"/>
            <a:chOff x="5715000" y="3429000"/>
            <a:chExt cx="1234440" cy="1143000"/>
          </a:xfrm>
        </p:grpSpPr>
        <p:sp>
          <p:nvSpPr>
            <p:cNvPr id="4" name="TextBox 3"/>
            <p:cNvSpPr txBox="1"/>
            <p:nvPr/>
          </p:nvSpPr>
          <p:spPr>
            <a:xfrm>
              <a:off x="5852160" y="3611880"/>
              <a:ext cx="979755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latin typeface="Tw Cen MT Condensed Extra Bold" panose="020B0803020202020204" pitchFamily="34" charset="0"/>
                </a:rPr>
                <a:t>Databas</a:t>
              </a:r>
              <a:endParaRPr lang="en-US" sz="20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5715000" y="34290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5760720" y="34679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5806440" y="3520440"/>
              <a:ext cx="1044245" cy="966893"/>
            </a:xfrm>
            <a:prstGeom prst="roundRect">
              <a:avLst/>
            </a:prstGeom>
            <a:solidFill>
              <a:srgbClr val="A294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6107838" y="3619679"/>
              <a:ext cx="468398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24" name="Rounded Rectangle 26"/>
            <p:cNvSpPr/>
            <p:nvPr/>
          </p:nvSpPr>
          <p:spPr bwMode="auto">
            <a:xfrm>
              <a:off x="5806440" y="35497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3" name="Group 97"/>
          <p:cNvGrpSpPr/>
          <p:nvPr/>
        </p:nvGrpSpPr>
        <p:grpSpPr>
          <a:xfrm>
            <a:off x="3089079" y="3429000"/>
            <a:ext cx="1234440" cy="1143000"/>
            <a:chOff x="1584960" y="3429000"/>
            <a:chExt cx="1234440" cy="1143000"/>
          </a:xfrm>
        </p:grpSpPr>
        <p:sp>
          <p:nvSpPr>
            <p:cNvPr id="31" name="Rounded Rectangle 30"/>
            <p:cNvSpPr/>
            <p:nvPr/>
          </p:nvSpPr>
          <p:spPr>
            <a:xfrm>
              <a:off x="1584960" y="3429000"/>
              <a:ext cx="1234440" cy="11430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1630680" y="3467947"/>
              <a:ext cx="1143000" cy="105833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1676400" y="3520440"/>
              <a:ext cx="1044245" cy="966893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46926" y="3603264"/>
              <a:ext cx="461986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4</a:t>
              </a:r>
            </a:p>
          </p:txBody>
        </p:sp>
        <p:sp>
          <p:nvSpPr>
            <p:cNvPr id="34" name="Rounded Rectangle 26"/>
            <p:cNvSpPr/>
            <p:nvPr/>
          </p:nvSpPr>
          <p:spPr bwMode="auto">
            <a:xfrm>
              <a:off x="1676400" y="3549782"/>
              <a:ext cx="1056336" cy="54864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2932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5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5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3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3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3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1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3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1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3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3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10" presetClass="exit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10" presetClass="exit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2200"/>
                            </p:stCondLst>
                            <p:childTnLst>
                              <p:par>
                                <p:cTn id="19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12401655391311375203boobaloo_Chemistry_Conical_Funnel.svg.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050" y="1177145"/>
            <a:ext cx="2088298" cy="2168059"/>
          </a:xfrm>
          <a:prstGeom prst="rect">
            <a:avLst/>
          </a:prstGeom>
        </p:spPr>
      </p:pic>
      <p:grpSp>
        <p:nvGrpSpPr>
          <p:cNvPr id="2" name="Group 38"/>
          <p:cNvGrpSpPr/>
          <p:nvPr/>
        </p:nvGrpSpPr>
        <p:grpSpPr>
          <a:xfrm>
            <a:off x="3585451" y="2278403"/>
            <a:ext cx="1762395" cy="3733800"/>
            <a:chOff x="2590800" y="2261175"/>
            <a:chExt cx="1762395" cy="3733800"/>
          </a:xfrm>
        </p:grpSpPr>
        <p:sp>
          <p:nvSpPr>
            <p:cNvPr id="17" name="AutoShape 71"/>
            <p:cNvSpPr>
              <a:spLocks noChangeArrowheads="1"/>
            </p:cNvSpPr>
            <p:nvPr/>
          </p:nvSpPr>
          <p:spPr bwMode="auto">
            <a:xfrm>
              <a:off x="3124200" y="2261175"/>
              <a:ext cx="806228" cy="3219280"/>
            </a:xfrm>
            <a:prstGeom prst="can">
              <a:avLst>
                <a:gd name="adj" fmla="val 21543"/>
              </a:avLst>
            </a:prstGeom>
            <a:gradFill rotWithShape="1">
              <a:gsLst>
                <a:gs pos="0">
                  <a:schemeClr val="bg1">
                    <a:lumMod val="85000"/>
                    <a:alpha val="95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  <p:pic>
          <p:nvPicPr>
            <p:cNvPr id="25" name="Picture 24" descr="12456932621741930548stefanolmo_Homebrewing_Hydrometers_and_Cylinders.svg.hi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800" y="5386558"/>
              <a:ext cx="1762395" cy="608417"/>
            </a:xfrm>
            <a:prstGeom prst="rect">
              <a:avLst/>
            </a:prstGeom>
            <a:effectLst/>
          </p:spPr>
        </p:pic>
      </p:grpSp>
      <p:sp>
        <p:nvSpPr>
          <p:cNvPr id="21" name="AutoShape 75"/>
          <p:cNvSpPr>
            <a:spLocks noChangeArrowheads="1"/>
          </p:cNvSpPr>
          <p:nvPr/>
        </p:nvSpPr>
        <p:spPr bwMode="auto">
          <a:xfrm>
            <a:off x="4165546" y="3345203"/>
            <a:ext cx="685800" cy="2057400"/>
          </a:xfrm>
          <a:prstGeom prst="can">
            <a:avLst>
              <a:gd name="adj" fmla="val 1305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rgbClr val="3F3F3F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4423650" y="3116603"/>
            <a:ext cx="152400" cy="1752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51000"/>
                </a:schemeClr>
              </a:gs>
              <a:gs pos="50000">
                <a:schemeClr val="accent1">
                  <a:lumMod val="40000"/>
                  <a:lumOff val="60000"/>
                  <a:alpha val="38000"/>
                </a:schemeClr>
              </a:gs>
              <a:gs pos="100000">
                <a:schemeClr val="tx2">
                  <a:lumMod val="60000"/>
                  <a:lumOff val="40000"/>
                  <a:alpha val="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376820" y="398229"/>
            <a:ext cx="21898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prstClr val="black"/>
                </a:solidFill>
              </a:rPr>
              <a:t>NEW LEADS</a:t>
            </a:r>
          </a:p>
        </p:txBody>
      </p:sp>
      <p:grpSp>
        <p:nvGrpSpPr>
          <p:cNvPr id="3" name="Group 37"/>
          <p:cNvGrpSpPr/>
          <p:nvPr/>
        </p:nvGrpSpPr>
        <p:grpSpPr>
          <a:xfrm>
            <a:off x="865743" y="2261175"/>
            <a:ext cx="1762395" cy="3733800"/>
            <a:chOff x="228600" y="2261175"/>
            <a:chExt cx="1762395" cy="3733800"/>
          </a:xfrm>
        </p:grpSpPr>
        <p:sp>
          <p:nvSpPr>
            <p:cNvPr id="8" name="AutoShape 71"/>
            <p:cNvSpPr>
              <a:spLocks noChangeArrowheads="1"/>
            </p:cNvSpPr>
            <p:nvPr/>
          </p:nvSpPr>
          <p:spPr bwMode="auto">
            <a:xfrm>
              <a:off x="762000" y="2261175"/>
              <a:ext cx="806228" cy="3219280"/>
            </a:xfrm>
            <a:prstGeom prst="can">
              <a:avLst>
                <a:gd name="adj" fmla="val 21543"/>
              </a:avLst>
            </a:prstGeom>
            <a:gradFill rotWithShape="1">
              <a:gsLst>
                <a:gs pos="0">
                  <a:schemeClr val="bg1">
                    <a:lumMod val="85000"/>
                    <a:alpha val="95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  <p:pic>
          <p:nvPicPr>
            <p:cNvPr id="9" name="Picture 8" descr="12456932621741930548stefanolmo_Homebrewing_Hydrometers_and_Cylinders.svg.hi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28600" y="5386558"/>
              <a:ext cx="1762395" cy="608417"/>
            </a:xfrm>
            <a:prstGeom prst="rect">
              <a:avLst/>
            </a:prstGeom>
            <a:effectLst/>
          </p:spPr>
        </p:pic>
        <p:sp>
          <p:nvSpPr>
            <p:cNvPr id="10" name="AutoShape 75"/>
            <p:cNvSpPr>
              <a:spLocks noChangeArrowheads="1"/>
            </p:cNvSpPr>
            <p:nvPr/>
          </p:nvSpPr>
          <p:spPr bwMode="auto">
            <a:xfrm>
              <a:off x="780144" y="5080575"/>
              <a:ext cx="776514" cy="304800"/>
            </a:xfrm>
            <a:prstGeom prst="can">
              <a:avLst>
                <a:gd name="adj" fmla="val 13055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6262915" y="2261175"/>
            <a:ext cx="1762395" cy="3733800"/>
            <a:chOff x="4738914" y="2261175"/>
            <a:chExt cx="1762395" cy="3733800"/>
          </a:xfrm>
        </p:grpSpPr>
        <p:sp>
          <p:nvSpPr>
            <p:cNvPr id="12" name="AutoShape 71"/>
            <p:cNvSpPr>
              <a:spLocks noChangeArrowheads="1"/>
            </p:cNvSpPr>
            <p:nvPr/>
          </p:nvSpPr>
          <p:spPr bwMode="auto">
            <a:xfrm>
              <a:off x="5272314" y="2261175"/>
              <a:ext cx="806228" cy="3219280"/>
            </a:xfrm>
            <a:prstGeom prst="can">
              <a:avLst>
                <a:gd name="adj" fmla="val 21543"/>
              </a:avLst>
            </a:prstGeom>
            <a:gradFill rotWithShape="1">
              <a:gsLst>
                <a:gs pos="0">
                  <a:schemeClr val="bg1">
                    <a:lumMod val="85000"/>
                    <a:alpha val="95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  <p:pic>
          <p:nvPicPr>
            <p:cNvPr id="13" name="Picture 12" descr="12456932621741930548stefanolmo_Homebrewing_Hydrometers_and_Cylinders.svg.hi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738914" y="5386558"/>
              <a:ext cx="1762395" cy="608417"/>
            </a:xfrm>
            <a:prstGeom prst="rect">
              <a:avLst/>
            </a:prstGeom>
            <a:effectLst/>
          </p:spPr>
        </p:pic>
      </p:grpSp>
      <p:sp>
        <p:nvSpPr>
          <p:cNvPr id="14" name="AutoShape 75"/>
          <p:cNvSpPr>
            <a:spLocks noChangeArrowheads="1"/>
          </p:cNvSpPr>
          <p:nvPr/>
        </p:nvSpPr>
        <p:spPr bwMode="auto">
          <a:xfrm>
            <a:off x="6843010" y="3327975"/>
            <a:ext cx="685800" cy="2057400"/>
          </a:xfrm>
          <a:prstGeom prst="can">
            <a:avLst>
              <a:gd name="adj" fmla="val 1305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rgbClr val="3F3F3F"/>
              </a:solidFill>
            </a:endParaRPr>
          </a:p>
        </p:txBody>
      </p:sp>
      <p:pic>
        <p:nvPicPr>
          <p:cNvPr id="16" name="Picture 21" descr="wate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153400" y="5150425"/>
            <a:ext cx="83820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Rectangle 17"/>
          <p:cNvSpPr/>
          <p:nvPr/>
        </p:nvSpPr>
        <p:spPr>
          <a:xfrm>
            <a:off x="7543800" y="5004375"/>
            <a:ext cx="609600" cy="177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7001">
                <a:schemeClr val="bg1">
                  <a:lumMod val="65000"/>
                </a:schemeClr>
              </a:gs>
              <a:gs pos="32001">
                <a:schemeClr val="bg1"/>
              </a:gs>
              <a:gs pos="47000">
                <a:schemeClr val="bg1">
                  <a:lumMod val="85000"/>
                </a:schemeClr>
              </a:gs>
              <a:gs pos="85001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AutoShape 75"/>
          <p:cNvSpPr>
            <a:spLocks noChangeArrowheads="1"/>
          </p:cNvSpPr>
          <p:nvPr/>
        </p:nvSpPr>
        <p:spPr bwMode="auto">
          <a:xfrm>
            <a:off x="6843010" y="5105400"/>
            <a:ext cx="701266" cy="274821"/>
          </a:xfrm>
          <a:prstGeom prst="can">
            <a:avLst>
              <a:gd name="adj" fmla="val 1305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rgbClr val="3F3F3F"/>
              </a:solidFill>
            </a:endParaRPr>
          </a:p>
        </p:txBody>
      </p:sp>
      <p:grpSp>
        <p:nvGrpSpPr>
          <p:cNvPr id="5" name="Group 41"/>
          <p:cNvGrpSpPr/>
          <p:nvPr/>
        </p:nvGrpSpPr>
        <p:grpSpPr>
          <a:xfrm>
            <a:off x="9119690" y="2261175"/>
            <a:ext cx="1762395" cy="3733800"/>
            <a:chOff x="6952344" y="2261175"/>
            <a:chExt cx="1762395" cy="3733800"/>
          </a:xfrm>
        </p:grpSpPr>
        <p:sp>
          <p:nvSpPr>
            <p:cNvPr id="22" name="AutoShape 71"/>
            <p:cNvSpPr>
              <a:spLocks noChangeArrowheads="1"/>
            </p:cNvSpPr>
            <p:nvPr/>
          </p:nvSpPr>
          <p:spPr bwMode="auto">
            <a:xfrm>
              <a:off x="7485744" y="2261175"/>
              <a:ext cx="806228" cy="3219280"/>
            </a:xfrm>
            <a:prstGeom prst="can">
              <a:avLst>
                <a:gd name="adj" fmla="val 21543"/>
              </a:avLst>
            </a:prstGeom>
            <a:gradFill rotWithShape="1">
              <a:gsLst>
                <a:gs pos="0">
                  <a:schemeClr val="bg1">
                    <a:lumMod val="85000"/>
                    <a:alpha val="95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  <p:pic>
          <p:nvPicPr>
            <p:cNvPr id="23" name="Picture 22" descr="12456932621741930548stefanolmo_Homebrewing_Hydrometers_and_Cylinders.svg.hi.png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52344" y="5386558"/>
              <a:ext cx="1762395" cy="608417"/>
            </a:xfrm>
            <a:prstGeom prst="rect">
              <a:avLst/>
            </a:prstGeom>
            <a:effectLst/>
          </p:spPr>
        </p:pic>
        <p:sp>
          <p:nvSpPr>
            <p:cNvPr id="24" name="AutoShape 75"/>
            <p:cNvSpPr>
              <a:spLocks noChangeArrowheads="1"/>
            </p:cNvSpPr>
            <p:nvPr/>
          </p:nvSpPr>
          <p:spPr bwMode="auto">
            <a:xfrm>
              <a:off x="7503888" y="5080575"/>
              <a:ext cx="776514" cy="304800"/>
            </a:xfrm>
            <a:prstGeom prst="can">
              <a:avLst>
                <a:gd name="adj" fmla="val 13055"/>
              </a:avLst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5000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16200000" scaled="1"/>
              <a:tileRect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313542" y="4731604"/>
            <a:ext cx="106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FEW leads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7142" y="6027004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Start of the month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280650" y="6037029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1</a:t>
            </a:r>
            <a:r>
              <a:rPr lang="en-US" sz="2400" b="1" baseline="30000" dirty="0">
                <a:solidFill>
                  <a:prstClr val="black"/>
                </a:solidFill>
              </a:rPr>
              <a:t>st</a:t>
            </a:r>
            <a:r>
              <a:rPr lang="en-US" sz="2400" b="1" dirty="0">
                <a:solidFill>
                  <a:prstClr val="black"/>
                </a:solidFill>
              </a:rPr>
              <a:t>  fortnight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019800" y="6019801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2</a:t>
            </a:r>
            <a:r>
              <a:rPr lang="en-US" sz="2400" b="1" baseline="30000" dirty="0">
                <a:solidFill>
                  <a:prstClr val="black"/>
                </a:solidFill>
              </a:rPr>
              <a:t>nd</a:t>
            </a:r>
            <a:r>
              <a:rPr lang="en-US" sz="2400" b="1" dirty="0">
                <a:solidFill>
                  <a:prstClr val="black"/>
                </a:solidFill>
              </a:rPr>
              <a:t>  fortnight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920117" y="6019801"/>
            <a:ext cx="2362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</a:rPr>
              <a:t>End of the month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57050" y="3370029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Fill up pipeline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43800" y="4038601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Use up pipeline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473145" y="4655404"/>
            <a:ext cx="129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FEW leads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934201" y="533401"/>
            <a:ext cx="3821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Wrong sales habit…</a:t>
            </a:r>
          </a:p>
        </p:txBody>
      </p:sp>
      <p:sp>
        <p:nvSpPr>
          <p:cNvPr id="40" name="AutoShape 75"/>
          <p:cNvSpPr>
            <a:spLocks noChangeArrowheads="1"/>
          </p:cNvSpPr>
          <p:nvPr/>
        </p:nvSpPr>
        <p:spPr bwMode="auto">
          <a:xfrm>
            <a:off x="4148830" y="5092648"/>
            <a:ext cx="776514" cy="304800"/>
          </a:xfrm>
          <a:prstGeom prst="can">
            <a:avLst>
              <a:gd name="adj" fmla="val 1305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rgbClr val="3F3F3F"/>
              </a:solidFill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0800000">
            <a:off x="6781800" y="1066800"/>
            <a:ext cx="38862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17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38" presetClass="entr" presetSubtype="0" accel="50000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41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28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8" decel="50000" autoRev="1" fill="hold">
                                          <p:stCondLst>
                                            <p:cond delay="2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3.125E-6 -4.44444E-6 L 0.00117 0.11042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550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53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2" dur="5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9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"/>
                            </p:stCondLst>
                            <p:childTnLst>
                              <p:par>
                                <p:cTn id="125" presetID="35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6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8" grpId="0" animBg="1"/>
      <p:bldP spid="28" grpId="1" animBg="1"/>
      <p:bldP spid="29" grpId="0"/>
      <p:bldP spid="29" grpId="1"/>
      <p:bldP spid="29" grpId="2"/>
      <p:bldP spid="14" grpId="0" animBg="1"/>
      <p:bldP spid="14" grpId="1" animBg="1"/>
      <p:bldP spid="18" grpId="0" animBg="1"/>
      <p:bldP spid="20" grpId="0" animBg="1"/>
      <p:bldP spid="27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6" grpId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The critical link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1066800" y="2583296"/>
            <a:ext cx="10700471" cy="1077933"/>
            <a:chOff x="19828" y="2869972"/>
            <a:chExt cx="9113158" cy="918033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4" name="Group 13"/>
            <p:cNvGrpSpPr/>
            <p:nvPr/>
          </p:nvGrpSpPr>
          <p:grpSpPr>
            <a:xfrm>
              <a:off x="1888315" y="2869975"/>
              <a:ext cx="1711325" cy="918030"/>
              <a:chOff x="2097087" y="2869970"/>
              <a:chExt cx="1711325" cy="918029"/>
            </a:xfrm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097087" y="3498620"/>
                <a:ext cx="1711325" cy="289379"/>
              </a:xfrm>
              <a:custGeom>
                <a:avLst/>
                <a:gdLst>
                  <a:gd name="T0" fmla="*/ 1012 w 1372"/>
                  <a:gd name="T1" fmla="*/ 104 h 232"/>
                  <a:gd name="T2" fmla="*/ 360 w 1372"/>
                  <a:gd name="T3" fmla="*/ 104 h 232"/>
                  <a:gd name="T4" fmla="*/ 360 w 1372"/>
                  <a:gd name="T5" fmla="*/ 104 h 232"/>
                  <a:gd name="T6" fmla="*/ 330 w 1372"/>
                  <a:gd name="T7" fmla="*/ 102 h 232"/>
                  <a:gd name="T8" fmla="*/ 300 w 1372"/>
                  <a:gd name="T9" fmla="*/ 96 h 232"/>
                  <a:gd name="T10" fmla="*/ 272 w 1372"/>
                  <a:gd name="T11" fmla="*/ 88 h 232"/>
                  <a:gd name="T12" fmla="*/ 246 w 1372"/>
                  <a:gd name="T13" fmla="*/ 76 h 232"/>
                  <a:gd name="T14" fmla="*/ 220 w 1372"/>
                  <a:gd name="T15" fmla="*/ 60 h 232"/>
                  <a:gd name="T16" fmla="*/ 198 w 1372"/>
                  <a:gd name="T17" fmla="*/ 42 h 232"/>
                  <a:gd name="T18" fmla="*/ 178 w 1372"/>
                  <a:gd name="T19" fmla="*/ 22 h 232"/>
                  <a:gd name="T20" fmla="*/ 160 w 1372"/>
                  <a:gd name="T21" fmla="*/ 0 h 232"/>
                  <a:gd name="T22" fmla="*/ 0 w 1372"/>
                  <a:gd name="T23" fmla="*/ 0 h 232"/>
                  <a:gd name="T24" fmla="*/ 0 w 1372"/>
                  <a:gd name="T25" fmla="*/ 0 h 232"/>
                  <a:gd name="T26" fmla="*/ 10 w 1372"/>
                  <a:gd name="T27" fmla="*/ 24 h 232"/>
                  <a:gd name="T28" fmla="*/ 20 w 1372"/>
                  <a:gd name="T29" fmla="*/ 48 h 232"/>
                  <a:gd name="T30" fmla="*/ 32 w 1372"/>
                  <a:gd name="T31" fmla="*/ 72 h 232"/>
                  <a:gd name="T32" fmla="*/ 44 w 1372"/>
                  <a:gd name="T33" fmla="*/ 94 h 232"/>
                  <a:gd name="T34" fmla="*/ 60 w 1372"/>
                  <a:gd name="T35" fmla="*/ 114 h 232"/>
                  <a:gd name="T36" fmla="*/ 74 w 1372"/>
                  <a:gd name="T37" fmla="*/ 132 h 232"/>
                  <a:gd name="T38" fmla="*/ 92 w 1372"/>
                  <a:gd name="T39" fmla="*/ 150 h 232"/>
                  <a:gd name="T40" fmla="*/ 110 w 1372"/>
                  <a:gd name="T41" fmla="*/ 166 h 232"/>
                  <a:gd name="T42" fmla="*/ 128 w 1372"/>
                  <a:gd name="T43" fmla="*/ 182 h 232"/>
                  <a:gd name="T44" fmla="*/ 148 w 1372"/>
                  <a:gd name="T45" fmla="*/ 194 h 232"/>
                  <a:gd name="T46" fmla="*/ 168 w 1372"/>
                  <a:gd name="T47" fmla="*/ 206 h 232"/>
                  <a:gd name="T48" fmla="*/ 190 w 1372"/>
                  <a:gd name="T49" fmla="*/ 216 h 232"/>
                  <a:gd name="T50" fmla="*/ 212 w 1372"/>
                  <a:gd name="T51" fmla="*/ 222 h 232"/>
                  <a:gd name="T52" fmla="*/ 234 w 1372"/>
                  <a:gd name="T53" fmla="*/ 228 h 232"/>
                  <a:gd name="T54" fmla="*/ 256 w 1372"/>
                  <a:gd name="T55" fmla="*/ 232 h 232"/>
                  <a:gd name="T56" fmla="*/ 280 w 1372"/>
                  <a:gd name="T57" fmla="*/ 232 h 232"/>
                  <a:gd name="T58" fmla="*/ 1092 w 1372"/>
                  <a:gd name="T59" fmla="*/ 232 h 232"/>
                  <a:gd name="T60" fmla="*/ 1092 w 1372"/>
                  <a:gd name="T61" fmla="*/ 232 h 232"/>
                  <a:gd name="T62" fmla="*/ 1114 w 1372"/>
                  <a:gd name="T63" fmla="*/ 232 h 232"/>
                  <a:gd name="T64" fmla="*/ 1138 w 1372"/>
                  <a:gd name="T65" fmla="*/ 228 h 232"/>
                  <a:gd name="T66" fmla="*/ 1160 w 1372"/>
                  <a:gd name="T67" fmla="*/ 222 h 232"/>
                  <a:gd name="T68" fmla="*/ 1182 w 1372"/>
                  <a:gd name="T69" fmla="*/ 216 h 232"/>
                  <a:gd name="T70" fmla="*/ 1204 w 1372"/>
                  <a:gd name="T71" fmla="*/ 206 h 232"/>
                  <a:gd name="T72" fmla="*/ 1224 w 1372"/>
                  <a:gd name="T73" fmla="*/ 194 h 232"/>
                  <a:gd name="T74" fmla="*/ 1244 w 1372"/>
                  <a:gd name="T75" fmla="*/ 182 h 232"/>
                  <a:gd name="T76" fmla="*/ 1262 w 1372"/>
                  <a:gd name="T77" fmla="*/ 166 h 232"/>
                  <a:gd name="T78" fmla="*/ 1280 w 1372"/>
                  <a:gd name="T79" fmla="*/ 150 h 232"/>
                  <a:gd name="T80" fmla="*/ 1296 w 1372"/>
                  <a:gd name="T81" fmla="*/ 132 h 232"/>
                  <a:gd name="T82" fmla="*/ 1312 w 1372"/>
                  <a:gd name="T83" fmla="*/ 114 h 232"/>
                  <a:gd name="T84" fmla="*/ 1326 w 1372"/>
                  <a:gd name="T85" fmla="*/ 94 h 232"/>
                  <a:gd name="T86" fmla="*/ 1340 w 1372"/>
                  <a:gd name="T87" fmla="*/ 72 h 232"/>
                  <a:gd name="T88" fmla="*/ 1352 w 1372"/>
                  <a:gd name="T89" fmla="*/ 48 h 232"/>
                  <a:gd name="T90" fmla="*/ 1362 w 1372"/>
                  <a:gd name="T91" fmla="*/ 24 h 232"/>
                  <a:gd name="T92" fmla="*/ 1372 w 1372"/>
                  <a:gd name="T93" fmla="*/ 0 h 232"/>
                  <a:gd name="T94" fmla="*/ 1212 w 1372"/>
                  <a:gd name="T95" fmla="*/ 0 h 232"/>
                  <a:gd name="T96" fmla="*/ 1212 w 1372"/>
                  <a:gd name="T97" fmla="*/ 0 h 232"/>
                  <a:gd name="T98" fmla="*/ 1194 w 1372"/>
                  <a:gd name="T99" fmla="*/ 22 h 232"/>
                  <a:gd name="T100" fmla="*/ 1174 w 1372"/>
                  <a:gd name="T101" fmla="*/ 42 h 232"/>
                  <a:gd name="T102" fmla="*/ 1150 w 1372"/>
                  <a:gd name="T103" fmla="*/ 60 h 232"/>
                  <a:gd name="T104" fmla="*/ 1126 w 1372"/>
                  <a:gd name="T105" fmla="*/ 76 h 232"/>
                  <a:gd name="T106" fmla="*/ 1100 w 1372"/>
                  <a:gd name="T107" fmla="*/ 88 h 232"/>
                  <a:gd name="T108" fmla="*/ 1072 w 1372"/>
                  <a:gd name="T109" fmla="*/ 96 h 232"/>
                  <a:gd name="T110" fmla="*/ 1042 w 1372"/>
                  <a:gd name="T111" fmla="*/ 102 h 232"/>
                  <a:gd name="T112" fmla="*/ 1012 w 1372"/>
                  <a:gd name="T113" fmla="*/ 104 h 232"/>
                  <a:gd name="T114" fmla="*/ 1012 w 1372"/>
                  <a:gd name="T115" fmla="*/ 1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1012" y="104"/>
                    </a:moveTo>
                    <a:lnTo>
                      <a:pt x="360" y="104"/>
                    </a:lnTo>
                    <a:lnTo>
                      <a:pt x="360" y="104"/>
                    </a:lnTo>
                    <a:lnTo>
                      <a:pt x="330" y="102"/>
                    </a:lnTo>
                    <a:lnTo>
                      <a:pt x="300" y="96"/>
                    </a:lnTo>
                    <a:lnTo>
                      <a:pt x="272" y="88"/>
                    </a:lnTo>
                    <a:lnTo>
                      <a:pt x="246" y="76"/>
                    </a:lnTo>
                    <a:lnTo>
                      <a:pt x="220" y="60"/>
                    </a:lnTo>
                    <a:lnTo>
                      <a:pt x="198" y="42"/>
                    </a:lnTo>
                    <a:lnTo>
                      <a:pt x="178" y="22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24"/>
                    </a:lnTo>
                    <a:lnTo>
                      <a:pt x="20" y="48"/>
                    </a:lnTo>
                    <a:lnTo>
                      <a:pt x="32" y="72"/>
                    </a:lnTo>
                    <a:lnTo>
                      <a:pt x="44" y="94"/>
                    </a:lnTo>
                    <a:lnTo>
                      <a:pt x="60" y="114"/>
                    </a:lnTo>
                    <a:lnTo>
                      <a:pt x="74" y="132"/>
                    </a:lnTo>
                    <a:lnTo>
                      <a:pt x="92" y="150"/>
                    </a:lnTo>
                    <a:lnTo>
                      <a:pt x="110" y="166"/>
                    </a:lnTo>
                    <a:lnTo>
                      <a:pt x="128" y="182"/>
                    </a:lnTo>
                    <a:lnTo>
                      <a:pt x="148" y="194"/>
                    </a:lnTo>
                    <a:lnTo>
                      <a:pt x="168" y="206"/>
                    </a:lnTo>
                    <a:lnTo>
                      <a:pt x="190" y="216"/>
                    </a:lnTo>
                    <a:lnTo>
                      <a:pt x="212" y="222"/>
                    </a:lnTo>
                    <a:lnTo>
                      <a:pt x="234" y="228"/>
                    </a:lnTo>
                    <a:lnTo>
                      <a:pt x="256" y="232"/>
                    </a:lnTo>
                    <a:lnTo>
                      <a:pt x="280" y="232"/>
                    </a:lnTo>
                    <a:lnTo>
                      <a:pt x="1092" y="232"/>
                    </a:lnTo>
                    <a:lnTo>
                      <a:pt x="1092" y="232"/>
                    </a:lnTo>
                    <a:lnTo>
                      <a:pt x="1114" y="232"/>
                    </a:lnTo>
                    <a:lnTo>
                      <a:pt x="1138" y="228"/>
                    </a:lnTo>
                    <a:lnTo>
                      <a:pt x="1160" y="222"/>
                    </a:lnTo>
                    <a:lnTo>
                      <a:pt x="1182" y="216"/>
                    </a:lnTo>
                    <a:lnTo>
                      <a:pt x="1204" y="206"/>
                    </a:lnTo>
                    <a:lnTo>
                      <a:pt x="1224" y="194"/>
                    </a:lnTo>
                    <a:lnTo>
                      <a:pt x="1244" y="182"/>
                    </a:lnTo>
                    <a:lnTo>
                      <a:pt x="1262" y="166"/>
                    </a:lnTo>
                    <a:lnTo>
                      <a:pt x="1280" y="150"/>
                    </a:lnTo>
                    <a:lnTo>
                      <a:pt x="1296" y="132"/>
                    </a:lnTo>
                    <a:lnTo>
                      <a:pt x="1312" y="114"/>
                    </a:lnTo>
                    <a:lnTo>
                      <a:pt x="1326" y="94"/>
                    </a:lnTo>
                    <a:lnTo>
                      <a:pt x="1340" y="72"/>
                    </a:lnTo>
                    <a:lnTo>
                      <a:pt x="1352" y="48"/>
                    </a:lnTo>
                    <a:lnTo>
                      <a:pt x="1362" y="24"/>
                    </a:lnTo>
                    <a:lnTo>
                      <a:pt x="1372" y="0"/>
                    </a:lnTo>
                    <a:lnTo>
                      <a:pt x="1212" y="0"/>
                    </a:lnTo>
                    <a:lnTo>
                      <a:pt x="1212" y="0"/>
                    </a:lnTo>
                    <a:lnTo>
                      <a:pt x="1194" y="22"/>
                    </a:lnTo>
                    <a:lnTo>
                      <a:pt x="1174" y="42"/>
                    </a:lnTo>
                    <a:lnTo>
                      <a:pt x="1150" y="60"/>
                    </a:lnTo>
                    <a:lnTo>
                      <a:pt x="1126" y="76"/>
                    </a:lnTo>
                    <a:lnTo>
                      <a:pt x="1100" y="88"/>
                    </a:lnTo>
                    <a:lnTo>
                      <a:pt x="1072" y="96"/>
                    </a:lnTo>
                    <a:lnTo>
                      <a:pt x="1042" y="102"/>
                    </a:lnTo>
                    <a:lnTo>
                      <a:pt x="1012" y="104"/>
                    </a:lnTo>
                    <a:lnTo>
                      <a:pt x="1012" y="1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1000">
                    <a:schemeClr val="accent2">
                      <a:lumMod val="75000"/>
                    </a:schemeClr>
                  </a:gs>
                  <a:gs pos="30000">
                    <a:schemeClr val="accent2">
                      <a:lumMod val="75000"/>
                    </a:schemeClr>
                  </a:gs>
                  <a:gs pos="63000">
                    <a:srgbClr val="FFFFFF"/>
                  </a:gs>
                  <a:gs pos="67000">
                    <a:schemeClr val="accent2">
                      <a:lumMod val="40000"/>
                      <a:lumOff val="60000"/>
                    </a:schemeClr>
                  </a:gs>
                  <a:gs pos="80000">
                    <a:schemeClr val="accent2">
                      <a:lumMod val="50000"/>
                    </a:schemeClr>
                  </a:gs>
                  <a:gs pos="98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097087" y="2869970"/>
                <a:ext cx="1711325" cy="289379"/>
              </a:xfrm>
              <a:custGeom>
                <a:avLst/>
                <a:gdLst>
                  <a:gd name="T0" fmla="*/ 360 w 1372"/>
                  <a:gd name="T1" fmla="*/ 128 h 232"/>
                  <a:gd name="T2" fmla="*/ 1012 w 1372"/>
                  <a:gd name="T3" fmla="*/ 128 h 232"/>
                  <a:gd name="T4" fmla="*/ 1012 w 1372"/>
                  <a:gd name="T5" fmla="*/ 128 h 232"/>
                  <a:gd name="T6" fmla="*/ 1042 w 1372"/>
                  <a:gd name="T7" fmla="*/ 130 h 232"/>
                  <a:gd name="T8" fmla="*/ 1072 w 1372"/>
                  <a:gd name="T9" fmla="*/ 136 h 232"/>
                  <a:gd name="T10" fmla="*/ 1100 w 1372"/>
                  <a:gd name="T11" fmla="*/ 144 h 232"/>
                  <a:gd name="T12" fmla="*/ 1126 w 1372"/>
                  <a:gd name="T13" fmla="*/ 156 h 232"/>
                  <a:gd name="T14" fmla="*/ 1150 w 1372"/>
                  <a:gd name="T15" fmla="*/ 172 h 232"/>
                  <a:gd name="T16" fmla="*/ 1174 w 1372"/>
                  <a:gd name="T17" fmla="*/ 190 h 232"/>
                  <a:gd name="T18" fmla="*/ 1194 w 1372"/>
                  <a:gd name="T19" fmla="*/ 210 h 232"/>
                  <a:gd name="T20" fmla="*/ 1212 w 1372"/>
                  <a:gd name="T21" fmla="*/ 232 h 232"/>
                  <a:gd name="T22" fmla="*/ 1372 w 1372"/>
                  <a:gd name="T23" fmla="*/ 232 h 232"/>
                  <a:gd name="T24" fmla="*/ 1372 w 1372"/>
                  <a:gd name="T25" fmla="*/ 232 h 232"/>
                  <a:gd name="T26" fmla="*/ 1362 w 1372"/>
                  <a:gd name="T27" fmla="*/ 208 h 232"/>
                  <a:gd name="T28" fmla="*/ 1352 w 1372"/>
                  <a:gd name="T29" fmla="*/ 184 h 232"/>
                  <a:gd name="T30" fmla="*/ 1340 w 1372"/>
                  <a:gd name="T31" fmla="*/ 160 h 232"/>
                  <a:gd name="T32" fmla="*/ 1326 w 1372"/>
                  <a:gd name="T33" fmla="*/ 138 h 232"/>
                  <a:gd name="T34" fmla="*/ 1312 w 1372"/>
                  <a:gd name="T35" fmla="*/ 118 h 232"/>
                  <a:gd name="T36" fmla="*/ 1296 w 1372"/>
                  <a:gd name="T37" fmla="*/ 100 h 232"/>
                  <a:gd name="T38" fmla="*/ 1280 w 1372"/>
                  <a:gd name="T39" fmla="*/ 82 h 232"/>
                  <a:gd name="T40" fmla="*/ 1262 w 1372"/>
                  <a:gd name="T41" fmla="*/ 66 h 232"/>
                  <a:gd name="T42" fmla="*/ 1244 w 1372"/>
                  <a:gd name="T43" fmla="*/ 50 h 232"/>
                  <a:gd name="T44" fmla="*/ 1224 w 1372"/>
                  <a:gd name="T45" fmla="*/ 38 h 232"/>
                  <a:gd name="T46" fmla="*/ 1204 w 1372"/>
                  <a:gd name="T47" fmla="*/ 26 h 232"/>
                  <a:gd name="T48" fmla="*/ 1182 w 1372"/>
                  <a:gd name="T49" fmla="*/ 16 h 232"/>
                  <a:gd name="T50" fmla="*/ 1160 w 1372"/>
                  <a:gd name="T51" fmla="*/ 10 h 232"/>
                  <a:gd name="T52" fmla="*/ 1138 w 1372"/>
                  <a:gd name="T53" fmla="*/ 4 h 232"/>
                  <a:gd name="T54" fmla="*/ 1114 w 1372"/>
                  <a:gd name="T55" fmla="*/ 0 h 232"/>
                  <a:gd name="T56" fmla="*/ 1092 w 1372"/>
                  <a:gd name="T57" fmla="*/ 0 h 232"/>
                  <a:gd name="T58" fmla="*/ 280 w 1372"/>
                  <a:gd name="T59" fmla="*/ 0 h 232"/>
                  <a:gd name="T60" fmla="*/ 280 w 1372"/>
                  <a:gd name="T61" fmla="*/ 0 h 232"/>
                  <a:gd name="T62" fmla="*/ 256 w 1372"/>
                  <a:gd name="T63" fmla="*/ 0 h 232"/>
                  <a:gd name="T64" fmla="*/ 234 w 1372"/>
                  <a:gd name="T65" fmla="*/ 4 h 232"/>
                  <a:gd name="T66" fmla="*/ 212 w 1372"/>
                  <a:gd name="T67" fmla="*/ 10 h 232"/>
                  <a:gd name="T68" fmla="*/ 190 w 1372"/>
                  <a:gd name="T69" fmla="*/ 16 h 232"/>
                  <a:gd name="T70" fmla="*/ 168 w 1372"/>
                  <a:gd name="T71" fmla="*/ 26 h 232"/>
                  <a:gd name="T72" fmla="*/ 148 w 1372"/>
                  <a:gd name="T73" fmla="*/ 38 h 232"/>
                  <a:gd name="T74" fmla="*/ 128 w 1372"/>
                  <a:gd name="T75" fmla="*/ 50 h 232"/>
                  <a:gd name="T76" fmla="*/ 110 w 1372"/>
                  <a:gd name="T77" fmla="*/ 66 h 232"/>
                  <a:gd name="T78" fmla="*/ 92 w 1372"/>
                  <a:gd name="T79" fmla="*/ 82 h 232"/>
                  <a:gd name="T80" fmla="*/ 74 w 1372"/>
                  <a:gd name="T81" fmla="*/ 100 h 232"/>
                  <a:gd name="T82" fmla="*/ 60 w 1372"/>
                  <a:gd name="T83" fmla="*/ 118 h 232"/>
                  <a:gd name="T84" fmla="*/ 44 w 1372"/>
                  <a:gd name="T85" fmla="*/ 138 h 232"/>
                  <a:gd name="T86" fmla="*/ 32 w 1372"/>
                  <a:gd name="T87" fmla="*/ 160 h 232"/>
                  <a:gd name="T88" fmla="*/ 20 w 1372"/>
                  <a:gd name="T89" fmla="*/ 184 h 232"/>
                  <a:gd name="T90" fmla="*/ 10 w 1372"/>
                  <a:gd name="T91" fmla="*/ 208 h 232"/>
                  <a:gd name="T92" fmla="*/ 0 w 1372"/>
                  <a:gd name="T93" fmla="*/ 232 h 232"/>
                  <a:gd name="T94" fmla="*/ 160 w 1372"/>
                  <a:gd name="T95" fmla="*/ 232 h 232"/>
                  <a:gd name="T96" fmla="*/ 160 w 1372"/>
                  <a:gd name="T97" fmla="*/ 232 h 232"/>
                  <a:gd name="T98" fmla="*/ 178 w 1372"/>
                  <a:gd name="T99" fmla="*/ 210 h 232"/>
                  <a:gd name="T100" fmla="*/ 198 w 1372"/>
                  <a:gd name="T101" fmla="*/ 190 h 232"/>
                  <a:gd name="T102" fmla="*/ 220 w 1372"/>
                  <a:gd name="T103" fmla="*/ 172 h 232"/>
                  <a:gd name="T104" fmla="*/ 246 w 1372"/>
                  <a:gd name="T105" fmla="*/ 156 h 232"/>
                  <a:gd name="T106" fmla="*/ 272 w 1372"/>
                  <a:gd name="T107" fmla="*/ 144 h 232"/>
                  <a:gd name="T108" fmla="*/ 300 w 1372"/>
                  <a:gd name="T109" fmla="*/ 136 h 232"/>
                  <a:gd name="T110" fmla="*/ 330 w 1372"/>
                  <a:gd name="T111" fmla="*/ 130 h 232"/>
                  <a:gd name="T112" fmla="*/ 360 w 1372"/>
                  <a:gd name="T113" fmla="*/ 128 h 232"/>
                  <a:gd name="T114" fmla="*/ 360 w 1372"/>
                  <a:gd name="T115" fmla="*/ 12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360" y="128"/>
                    </a:moveTo>
                    <a:lnTo>
                      <a:pt x="1012" y="128"/>
                    </a:lnTo>
                    <a:lnTo>
                      <a:pt x="1012" y="128"/>
                    </a:lnTo>
                    <a:lnTo>
                      <a:pt x="1042" y="130"/>
                    </a:lnTo>
                    <a:lnTo>
                      <a:pt x="1072" y="136"/>
                    </a:lnTo>
                    <a:lnTo>
                      <a:pt x="1100" y="144"/>
                    </a:lnTo>
                    <a:lnTo>
                      <a:pt x="1126" y="156"/>
                    </a:lnTo>
                    <a:lnTo>
                      <a:pt x="1150" y="172"/>
                    </a:lnTo>
                    <a:lnTo>
                      <a:pt x="1174" y="190"/>
                    </a:lnTo>
                    <a:lnTo>
                      <a:pt x="1194" y="210"/>
                    </a:lnTo>
                    <a:lnTo>
                      <a:pt x="1212" y="232"/>
                    </a:lnTo>
                    <a:lnTo>
                      <a:pt x="1372" y="232"/>
                    </a:lnTo>
                    <a:lnTo>
                      <a:pt x="1372" y="232"/>
                    </a:lnTo>
                    <a:lnTo>
                      <a:pt x="1362" y="208"/>
                    </a:lnTo>
                    <a:lnTo>
                      <a:pt x="1352" y="184"/>
                    </a:lnTo>
                    <a:lnTo>
                      <a:pt x="1340" y="160"/>
                    </a:lnTo>
                    <a:lnTo>
                      <a:pt x="1326" y="138"/>
                    </a:lnTo>
                    <a:lnTo>
                      <a:pt x="1312" y="118"/>
                    </a:lnTo>
                    <a:lnTo>
                      <a:pt x="1296" y="100"/>
                    </a:lnTo>
                    <a:lnTo>
                      <a:pt x="1280" y="82"/>
                    </a:lnTo>
                    <a:lnTo>
                      <a:pt x="1262" y="66"/>
                    </a:lnTo>
                    <a:lnTo>
                      <a:pt x="1244" y="50"/>
                    </a:lnTo>
                    <a:lnTo>
                      <a:pt x="1224" y="38"/>
                    </a:lnTo>
                    <a:lnTo>
                      <a:pt x="1204" y="26"/>
                    </a:lnTo>
                    <a:lnTo>
                      <a:pt x="1182" y="16"/>
                    </a:lnTo>
                    <a:lnTo>
                      <a:pt x="1160" y="10"/>
                    </a:lnTo>
                    <a:lnTo>
                      <a:pt x="1138" y="4"/>
                    </a:lnTo>
                    <a:lnTo>
                      <a:pt x="1114" y="0"/>
                    </a:lnTo>
                    <a:lnTo>
                      <a:pt x="1092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6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4" y="100"/>
                    </a:lnTo>
                    <a:lnTo>
                      <a:pt x="60" y="118"/>
                    </a:lnTo>
                    <a:lnTo>
                      <a:pt x="44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0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2">
                      <a:lumMod val="50000"/>
                    </a:schemeClr>
                  </a:gs>
                  <a:gs pos="11000">
                    <a:schemeClr val="accent2">
                      <a:lumMod val="75000"/>
                    </a:schemeClr>
                  </a:gs>
                  <a:gs pos="21001">
                    <a:schemeClr val="accent2">
                      <a:lumMod val="75000"/>
                    </a:schemeClr>
                  </a:gs>
                  <a:gs pos="63000">
                    <a:srgbClr val="FFFFFF"/>
                  </a:gs>
                  <a:gs pos="67000">
                    <a:schemeClr val="accent2">
                      <a:lumMod val="40000"/>
                      <a:lumOff val="60000"/>
                    </a:schemeClr>
                  </a:gs>
                  <a:gs pos="91000">
                    <a:schemeClr val="accent2">
                      <a:lumMod val="50000"/>
                    </a:schemeClr>
                  </a:gs>
                  <a:gs pos="98000">
                    <a:schemeClr val="accent2">
                      <a:lumMod val="60000"/>
                      <a:lumOff val="40000"/>
                    </a:schemeClr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396715" y="2869974"/>
              <a:ext cx="1736271" cy="918030"/>
            </a:xfrm>
            <a:custGeom>
              <a:avLst/>
              <a:gdLst>
                <a:gd name="T0" fmla="*/ 280 w 1392"/>
                <a:gd name="T1" fmla="*/ 0 h 736"/>
                <a:gd name="T2" fmla="*/ 212 w 1392"/>
                <a:gd name="T3" fmla="*/ 10 h 736"/>
                <a:gd name="T4" fmla="*/ 148 w 1392"/>
                <a:gd name="T5" fmla="*/ 38 h 736"/>
                <a:gd name="T6" fmla="*/ 92 w 1392"/>
                <a:gd name="T7" fmla="*/ 82 h 736"/>
                <a:gd name="T8" fmla="*/ 46 w 1392"/>
                <a:gd name="T9" fmla="*/ 138 h 736"/>
                <a:gd name="T10" fmla="*/ 10 w 1392"/>
                <a:gd name="T11" fmla="*/ 208 h 736"/>
                <a:gd name="T12" fmla="*/ 160 w 1392"/>
                <a:gd name="T13" fmla="*/ 232 h 736"/>
                <a:gd name="T14" fmla="*/ 222 w 1392"/>
                <a:gd name="T15" fmla="*/ 172 h 736"/>
                <a:gd name="T16" fmla="*/ 300 w 1392"/>
                <a:gd name="T17" fmla="*/ 136 h 736"/>
                <a:gd name="T18" fmla="*/ 1012 w 1392"/>
                <a:gd name="T19" fmla="*/ 128 h 736"/>
                <a:gd name="T20" fmla="*/ 1060 w 1392"/>
                <a:gd name="T21" fmla="*/ 132 h 736"/>
                <a:gd name="T22" fmla="*/ 1128 w 1392"/>
                <a:gd name="T23" fmla="*/ 156 h 736"/>
                <a:gd name="T24" fmla="*/ 1182 w 1392"/>
                <a:gd name="T25" fmla="*/ 198 h 736"/>
                <a:gd name="T26" fmla="*/ 1224 w 1392"/>
                <a:gd name="T27" fmla="*/ 254 h 736"/>
                <a:gd name="T28" fmla="*/ 1248 w 1392"/>
                <a:gd name="T29" fmla="*/ 320 h 736"/>
                <a:gd name="T30" fmla="*/ 1254 w 1392"/>
                <a:gd name="T31" fmla="*/ 368 h 736"/>
                <a:gd name="T32" fmla="*/ 1242 w 1392"/>
                <a:gd name="T33" fmla="*/ 440 h 736"/>
                <a:gd name="T34" fmla="*/ 1212 w 1392"/>
                <a:gd name="T35" fmla="*/ 502 h 736"/>
                <a:gd name="T36" fmla="*/ 1166 w 1392"/>
                <a:gd name="T37" fmla="*/ 554 h 736"/>
                <a:gd name="T38" fmla="*/ 1106 w 1392"/>
                <a:gd name="T39" fmla="*/ 590 h 736"/>
                <a:gd name="T40" fmla="*/ 1036 w 1392"/>
                <a:gd name="T41" fmla="*/ 606 h 736"/>
                <a:gd name="T42" fmla="*/ 360 w 1392"/>
                <a:gd name="T43" fmla="*/ 608 h 736"/>
                <a:gd name="T44" fmla="*/ 272 w 1392"/>
                <a:gd name="T45" fmla="*/ 592 h 736"/>
                <a:gd name="T46" fmla="*/ 198 w 1392"/>
                <a:gd name="T47" fmla="*/ 546 h 736"/>
                <a:gd name="T48" fmla="*/ 0 w 1392"/>
                <a:gd name="T49" fmla="*/ 504 h 736"/>
                <a:gd name="T50" fmla="*/ 20 w 1392"/>
                <a:gd name="T51" fmla="*/ 552 h 736"/>
                <a:gd name="T52" fmla="*/ 60 w 1392"/>
                <a:gd name="T53" fmla="*/ 618 h 736"/>
                <a:gd name="T54" fmla="*/ 110 w 1392"/>
                <a:gd name="T55" fmla="*/ 670 h 736"/>
                <a:gd name="T56" fmla="*/ 168 w 1392"/>
                <a:gd name="T57" fmla="*/ 710 h 736"/>
                <a:gd name="T58" fmla="*/ 234 w 1392"/>
                <a:gd name="T59" fmla="*/ 732 h 736"/>
                <a:gd name="T60" fmla="*/ 1092 w 1392"/>
                <a:gd name="T61" fmla="*/ 736 h 736"/>
                <a:gd name="T62" fmla="*/ 1152 w 1392"/>
                <a:gd name="T63" fmla="*/ 728 h 736"/>
                <a:gd name="T64" fmla="*/ 1236 w 1392"/>
                <a:gd name="T65" fmla="*/ 692 h 736"/>
                <a:gd name="T66" fmla="*/ 1304 w 1392"/>
                <a:gd name="T67" fmla="*/ 628 h 736"/>
                <a:gd name="T68" fmla="*/ 1356 w 1392"/>
                <a:gd name="T69" fmla="*/ 544 h 736"/>
                <a:gd name="T70" fmla="*/ 1386 w 1392"/>
                <a:gd name="T71" fmla="*/ 442 h 736"/>
                <a:gd name="T72" fmla="*/ 1392 w 1392"/>
                <a:gd name="T73" fmla="*/ 368 h 736"/>
                <a:gd name="T74" fmla="*/ 1380 w 1392"/>
                <a:gd name="T75" fmla="*/ 258 h 736"/>
                <a:gd name="T76" fmla="*/ 1342 w 1392"/>
                <a:gd name="T77" fmla="*/ 162 h 736"/>
                <a:gd name="T78" fmla="*/ 1284 w 1392"/>
                <a:gd name="T79" fmla="*/ 84 h 736"/>
                <a:gd name="T80" fmla="*/ 1208 w 1392"/>
                <a:gd name="T81" fmla="*/ 28 h 736"/>
                <a:gd name="T82" fmla="*/ 1122 w 1392"/>
                <a:gd name="T83" fmla="*/ 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2" h="736">
                  <a:moveTo>
                    <a:pt x="1092" y="0"/>
                  </a:moveTo>
                  <a:lnTo>
                    <a:pt x="280" y="0"/>
                  </a:lnTo>
                  <a:lnTo>
                    <a:pt x="280" y="0"/>
                  </a:lnTo>
                  <a:lnTo>
                    <a:pt x="258" y="0"/>
                  </a:lnTo>
                  <a:lnTo>
                    <a:pt x="234" y="4"/>
                  </a:lnTo>
                  <a:lnTo>
                    <a:pt x="212" y="10"/>
                  </a:lnTo>
                  <a:lnTo>
                    <a:pt x="190" y="16"/>
                  </a:lnTo>
                  <a:lnTo>
                    <a:pt x="168" y="26"/>
                  </a:lnTo>
                  <a:lnTo>
                    <a:pt x="148" y="38"/>
                  </a:lnTo>
                  <a:lnTo>
                    <a:pt x="128" y="50"/>
                  </a:lnTo>
                  <a:lnTo>
                    <a:pt x="110" y="66"/>
                  </a:lnTo>
                  <a:lnTo>
                    <a:pt x="92" y="82"/>
                  </a:lnTo>
                  <a:lnTo>
                    <a:pt x="76" y="100"/>
                  </a:lnTo>
                  <a:lnTo>
                    <a:pt x="60" y="118"/>
                  </a:lnTo>
                  <a:lnTo>
                    <a:pt x="46" y="138"/>
                  </a:lnTo>
                  <a:lnTo>
                    <a:pt x="32" y="160"/>
                  </a:lnTo>
                  <a:lnTo>
                    <a:pt x="20" y="184"/>
                  </a:lnTo>
                  <a:lnTo>
                    <a:pt x="10" y="208"/>
                  </a:lnTo>
                  <a:lnTo>
                    <a:pt x="0" y="232"/>
                  </a:lnTo>
                  <a:lnTo>
                    <a:pt x="160" y="232"/>
                  </a:lnTo>
                  <a:lnTo>
                    <a:pt x="160" y="232"/>
                  </a:lnTo>
                  <a:lnTo>
                    <a:pt x="178" y="210"/>
                  </a:lnTo>
                  <a:lnTo>
                    <a:pt x="198" y="190"/>
                  </a:lnTo>
                  <a:lnTo>
                    <a:pt x="222" y="172"/>
                  </a:lnTo>
                  <a:lnTo>
                    <a:pt x="246" y="156"/>
                  </a:lnTo>
                  <a:lnTo>
                    <a:pt x="272" y="144"/>
                  </a:lnTo>
                  <a:lnTo>
                    <a:pt x="300" y="136"/>
                  </a:lnTo>
                  <a:lnTo>
                    <a:pt x="330" y="130"/>
                  </a:lnTo>
                  <a:lnTo>
                    <a:pt x="360" y="128"/>
                  </a:lnTo>
                  <a:lnTo>
                    <a:pt x="1012" y="128"/>
                  </a:lnTo>
                  <a:lnTo>
                    <a:pt x="1012" y="128"/>
                  </a:lnTo>
                  <a:lnTo>
                    <a:pt x="1036" y="130"/>
                  </a:lnTo>
                  <a:lnTo>
                    <a:pt x="1060" y="132"/>
                  </a:lnTo>
                  <a:lnTo>
                    <a:pt x="1084" y="138"/>
                  </a:lnTo>
                  <a:lnTo>
                    <a:pt x="1106" y="146"/>
                  </a:lnTo>
                  <a:lnTo>
                    <a:pt x="1128" y="156"/>
                  </a:lnTo>
                  <a:lnTo>
                    <a:pt x="1148" y="168"/>
                  </a:lnTo>
                  <a:lnTo>
                    <a:pt x="1166" y="182"/>
                  </a:lnTo>
                  <a:lnTo>
                    <a:pt x="1182" y="198"/>
                  </a:lnTo>
                  <a:lnTo>
                    <a:pt x="1198" y="216"/>
                  </a:lnTo>
                  <a:lnTo>
                    <a:pt x="1212" y="234"/>
                  </a:lnTo>
                  <a:lnTo>
                    <a:pt x="1224" y="254"/>
                  </a:lnTo>
                  <a:lnTo>
                    <a:pt x="1234" y="274"/>
                  </a:lnTo>
                  <a:lnTo>
                    <a:pt x="1242" y="296"/>
                  </a:lnTo>
                  <a:lnTo>
                    <a:pt x="1248" y="320"/>
                  </a:lnTo>
                  <a:lnTo>
                    <a:pt x="1252" y="344"/>
                  </a:lnTo>
                  <a:lnTo>
                    <a:pt x="1254" y="368"/>
                  </a:lnTo>
                  <a:lnTo>
                    <a:pt x="1254" y="368"/>
                  </a:lnTo>
                  <a:lnTo>
                    <a:pt x="1252" y="392"/>
                  </a:lnTo>
                  <a:lnTo>
                    <a:pt x="1248" y="416"/>
                  </a:lnTo>
                  <a:lnTo>
                    <a:pt x="1242" y="440"/>
                  </a:lnTo>
                  <a:lnTo>
                    <a:pt x="1234" y="462"/>
                  </a:lnTo>
                  <a:lnTo>
                    <a:pt x="1224" y="482"/>
                  </a:lnTo>
                  <a:lnTo>
                    <a:pt x="1212" y="502"/>
                  </a:lnTo>
                  <a:lnTo>
                    <a:pt x="1198" y="520"/>
                  </a:lnTo>
                  <a:lnTo>
                    <a:pt x="1182" y="538"/>
                  </a:lnTo>
                  <a:lnTo>
                    <a:pt x="1166" y="554"/>
                  </a:lnTo>
                  <a:lnTo>
                    <a:pt x="1148" y="568"/>
                  </a:lnTo>
                  <a:lnTo>
                    <a:pt x="1128" y="580"/>
                  </a:lnTo>
                  <a:lnTo>
                    <a:pt x="1106" y="590"/>
                  </a:lnTo>
                  <a:lnTo>
                    <a:pt x="1084" y="598"/>
                  </a:lnTo>
                  <a:lnTo>
                    <a:pt x="1060" y="604"/>
                  </a:lnTo>
                  <a:lnTo>
                    <a:pt x="1036" y="606"/>
                  </a:lnTo>
                  <a:lnTo>
                    <a:pt x="1012" y="608"/>
                  </a:lnTo>
                  <a:lnTo>
                    <a:pt x="360" y="608"/>
                  </a:lnTo>
                  <a:lnTo>
                    <a:pt x="360" y="608"/>
                  </a:lnTo>
                  <a:lnTo>
                    <a:pt x="330" y="606"/>
                  </a:lnTo>
                  <a:lnTo>
                    <a:pt x="300" y="600"/>
                  </a:lnTo>
                  <a:lnTo>
                    <a:pt x="272" y="592"/>
                  </a:lnTo>
                  <a:lnTo>
                    <a:pt x="246" y="580"/>
                  </a:lnTo>
                  <a:lnTo>
                    <a:pt x="222" y="564"/>
                  </a:lnTo>
                  <a:lnTo>
                    <a:pt x="198" y="546"/>
                  </a:lnTo>
                  <a:lnTo>
                    <a:pt x="178" y="526"/>
                  </a:lnTo>
                  <a:lnTo>
                    <a:pt x="160" y="504"/>
                  </a:lnTo>
                  <a:lnTo>
                    <a:pt x="0" y="504"/>
                  </a:lnTo>
                  <a:lnTo>
                    <a:pt x="0" y="504"/>
                  </a:lnTo>
                  <a:lnTo>
                    <a:pt x="10" y="528"/>
                  </a:lnTo>
                  <a:lnTo>
                    <a:pt x="20" y="552"/>
                  </a:lnTo>
                  <a:lnTo>
                    <a:pt x="32" y="576"/>
                  </a:lnTo>
                  <a:lnTo>
                    <a:pt x="46" y="598"/>
                  </a:lnTo>
                  <a:lnTo>
                    <a:pt x="60" y="618"/>
                  </a:lnTo>
                  <a:lnTo>
                    <a:pt x="76" y="636"/>
                  </a:lnTo>
                  <a:lnTo>
                    <a:pt x="92" y="654"/>
                  </a:lnTo>
                  <a:lnTo>
                    <a:pt x="110" y="670"/>
                  </a:lnTo>
                  <a:lnTo>
                    <a:pt x="128" y="686"/>
                  </a:lnTo>
                  <a:lnTo>
                    <a:pt x="148" y="698"/>
                  </a:lnTo>
                  <a:lnTo>
                    <a:pt x="168" y="710"/>
                  </a:lnTo>
                  <a:lnTo>
                    <a:pt x="190" y="720"/>
                  </a:lnTo>
                  <a:lnTo>
                    <a:pt x="212" y="726"/>
                  </a:lnTo>
                  <a:lnTo>
                    <a:pt x="234" y="732"/>
                  </a:lnTo>
                  <a:lnTo>
                    <a:pt x="258" y="736"/>
                  </a:lnTo>
                  <a:lnTo>
                    <a:pt x="280" y="736"/>
                  </a:lnTo>
                  <a:lnTo>
                    <a:pt x="1092" y="736"/>
                  </a:lnTo>
                  <a:lnTo>
                    <a:pt x="1092" y="736"/>
                  </a:lnTo>
                  <a:lnTo>
                    <a:pt x="1122" y="734"/>
                  </a:lnTo>
                  <a:lnTo>
                    <a:pt x="1152" y="728"/>
                  </a:lnTo>
                  <a:lnTo>
                    <a:pt x="1182" y="720"/>
                  </a:lnTo>
                  <a:lnTo>
                    <a:pt x="1208" y="708"/>
                  </a:lnTo>
                  <a:lnTo>
                    <a:pt x="1236" y="692"/>
                  </a:lnTo>
                  <a:lnTo>
                    <a:pt x="1260" y="674"/>
                  </a:lnTo>
                  <a:lnTo>
                    <a:pt x="1284" y="652"/>
                  </a:lnTo>
                  <a:lnTo>
                    <a:pt x="1304" y="628"/>
                  </a:lnTo>
                  <a:lnTo>
                    <a:pt x="1324" y="602"/>
                  </a:lnTo>
                  <a:lnTo>
                    <a:pt x="1342" y="574"/>
                  </a:lnTo>
                  <a:lnTo>
                    <a:pt x="1356" y="544"/>
                  </a:lnTo>
                  <a:lnTo>
                    <a:pt x="1370" y="512"/>
                  </a:lnTo>
                  <a:lnTo>
                    <a:pt x="1380" y="478"/>
                  </a:lnTo>
                  <a:lnTo>
                    <a:pt x="1386" y="442"/>
                  </a:lnTo>
                  <a:lnTo>
                    <a:pt x="1392" y="406"/>
                  </a:lnTo>
                  <a:lnTo>
                    <a:pt x="1392" y="368"/>
                  </a:lnTo>
                  <a:lnTo>
                    <a:pt x="1392" y="368"/>
                  </a:lnTo>
                  <a:lnTo>
                    <a:pt x="1392" y="330"/>
                  </a:lnTo>
                  <a:lnTo>
                    <a:pt x="1386" y="294"/>
                  </a:lnTo>
                  <a:lnTo>
                    <a:pt x="1380" y="258"/>
                  </a:lnTo>
                  <a:lnTo>
                    <a:pt x="1370" y="224"/>
                  </a:lnTo>
                  <a:lnTo>
                    <a:pt x="1356" y="192"/>
                  </a:lnTo>
                  <a:lnTo>
                    <a:pt x="1342" y="162"/>
                  </a:lnTo>
                  <a:lnTo>
                    <a:pt x="1324" y="134"/>
                  </a:lnTo>
                  <a:lnTo>
                    <a:pt x="1304" y="108"/>
                  </a:lnTo>
                  <a:lnTo>
                    <a:pt x="1284" y="84"/>
                  </a:lnTo>
                  <a:lnTo>
                    <a:pt x="1260" y="62"/>
                  </a:lnTo>
                  <a:lnTo>
                    <a:pt x="1236" y="44"/>
                  </a:lnTo>
                  <a:lnTo>
                    <a:pt x="1208" y="28"/>
                  </a:lnTo>
                  <a:lnTo>
                    <a:pt x="1182" y="16"/>
                  </a:lnTo>
                  <a:lnTo>
                    <a:pt x="1152" y="8"/>
                  </a:lnTo>
                  <a:lnTo>
                    <a:pt x="1122" y="2"/>
                  </a:lnTo>
                  <a:lnTo>
                    <a:pt x="1092" y="0"/>
                  </a:lnTo>
                  <a:lnTo>
                    <a:pt x="109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9828" y="2869974"/>
              <a:ext cx="1733778" cy="918030"/>
            </a:xfrm>
            <a:custGeom>
              <a:avLst/>
              <a:gdLst>
                <a:gd name="T0" fmla="*/ 380 w 1390"/>
                <a:gd name="T1" fmla="*/ 608 h 736"/>
                <a:gd name="T2" fmla="*/ 308 w 1390"/>
                <a:gd name="T3" fmla="*/ 598 h 736"/>
                <a:gd name="T4" fmla="*/ 244 w 1390"/>
                <a:gd name="T5" fmla="*/ 568 h 736"/>
                <a:gd name="T6" fmla="*/ 194 w 1390"/>
                <a:gd name="T7" fmla="*/ 520 h 736"/>
                <a:gd name="T8" fmla="*/ 156 w 1390"/>
                <a:gd name="T9" fmla="*/ 462 h 736"/>
                <a:gd name="T10" fmla="*/ 140 w 1390"/>
                <a:gd name="T11" fmla="*/ 392 h 736"/>
                <a:gd name="T12" fmla="*/ 140 w 1390"/>
                <a:gd name="T13" fmla="*/ 344 h 736"/>
                <a:gd name="T14" fmla="*/ 156 w 1390"/>
                <a:gd name="T15" fmla="*/ 274 h 736"/>
                <a:gd name="T16" fmla="*/ 194 w 1390"/>
                <a:gd name="T17" fmla="*/ 216 h 736"/>
                <a:gd name="T18" fmla="*/ 244 w 1390"/>
                <a:gd name="T19" fmla="*/ 168 h 736"/>
                <a:gd name="T20" fmla="*/ 308 w 1390"/>
                <a:gd name="T21" fmla="*/ 138 h 736"/>
                <a:gd name="T22" fmla="*/ 380 w 1390"/>
                <a:gd name="T23" fmla="*/ 128 h 736"/>
                <a:gd name="T24" fmla="*/ 1062 w 1390"/>
                <a:gd name="T25" fmla="*/ 130 h 736"/>
                <a:gd name="T26" fmla="*/ 1146 w 1390"/>
                <a:gd name="T27" fmla="*/ 156 h 736"/>
                <a:gd name="T28" fmla="*/ 1214 w 1390"/>
                <a:gd name="T29" fmla="*/ 210 h 736"/>
                <a:gd name="T30" fmla="*/ 1390 w 1390"/>
                <a:gd name="T31" fmla="*/ 232 h 736"/>
                <a:gd name="T32" fmla="*/ 1360 w 1390"/>
                <a:gd name="T33" fmla="*/ 160 h 736"/>
                <a:gd name="T34" fmla="*/ 1316 w 1390"/>
                <a:gd name="T35" fmla="*/ 100 h 736"/>
                <a:gd name="T36" fmla="*/ 1264 w 1390"/>
                <a:gd name="T37" fmla="*/ 50 h 736"/>
                <a:gd name="T38" fmla="*/ 1202 w 1390"/>
                <a:gd name="T39" fmla="*/ 16 h 736"/>
                <a:gd name="T40" fmla="*/ 1134 w 1390"/>
                <a:gd name="T41" fmla="*/ 0 h 736"/>
                <a:gd name="T42" fmla="*/ 300 w 1390"/>
                <a:gd name="T43" fmla="*/ 0 h 736"/>
                <a:gd name="T44" fmla="*/ 210 w 1390"/>
                <a:gd name="T45" fmla="*/ 16 h 736"/>
                <a:gd name="T46" fmla="*/ 132 w 1390"/>
                <a:gd name="T47" fmla="*/ 62 h 736"/>
                <a:gd name="T48" fmla="*/ 68 w 1390"/>
                <a:gd name="T49" fmla="*/ 134 h 736"/>
                <a:gd name="T50" fmla="*/ 22 w 1390"/>
                <a:gd name="T51" fmla="*/ 224 h 736"/>
                <a:gd name="T52" fmla="*/ 0 w 1390"/>
                <a:gd name="T53" fmla="*/ 330 h 736"/>
                <a:gd name="T54" fmla="*/ 0 w 1390"/>
                <a:gd name="T55" fmla="*/ 406 h 736"/>
                <a:gd name="T56" fmla="*/ 22 w 1390"/>
                <a:gd name="T57" fmla="*/ 512 h 736"/>
                <a:gd name="T58" fmla="*/ 68 w 1390"/>
                <a:gd name="T59" fmla="*/ 602 h 736"/>
                <a:gd name="T60" fmla="*/ 132 w 1390"/>
                <a:gd name="T61" fmla="*/ 674 h 736"/>
                <a:gd name="T62" fmla="*/ 210 w 1390"/>
                <a:gd name="T63" fmla="*/ 720 h 736"/>
                <a:gd name="T64" fmla="*/ 300 w 1390"/>
                <a:gd name="T65" fmla="*/ 736 h 736"/>
                <a:gd name="T66" fmla="*/ 1134 w 1390"/>
                <a:gd name="T67" fmla="*/ 736 h 736"/>
                <a:gd name="T68" fmla="*/ 1202 w 1390"/>
                <a:gd name="T69" fmla="*/ 720 h 736"/>
                <a:gd name="T70" fmla="*/ 1264 w 1390"/>
                <a:gd name="T71" fmla="*/ 686 h 736"/>
                <a:gd name="T72" fmla="*/ 1316 w 1390"/>
                <a:gd name="T73" fmla="*/ 636 h 736"/>
                <a:gd name="T74" fmla="*/ 1360 w 1390"/>
                <a:gd name="T75" fmla="*/ 576 h 736"/>
                <a:gd name="T76" fmla="*/ 1390 w 1390"/>
                <a:gd name="T77" fmla="*/ 504 h 736"/>
                <a:gd name="T78" fmla="*/ 1214 w 1390"/>
                <a:gd name="T79" fmla="*/ 526 h 736"/>
                <a:gd name="T80" fmla="*/ 1146 w 1390"/>
                <a:gd name="T81" fmla="*/ 580 h 736"/>
                <a:gd name="T82" fmla="*/ 1062 w 1390"/>
                <a:gd name="T83" fmla="*/ 60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0" h="736">
                  <a:moveTo>
                    <a:pt x="1032" y="608"/>
                  </a:moveTo>
                  <a:lnTo>
                    <a:pt x="380" y="608"/>
                  </a:lnTo>
                  <a:lnTo>
                    <a:pt x="380" y="608"/>
                  </a:lnTo>
                  <a:lnTo>
                    <a:pt x="356" y="606"/>
                  </a:lnTo>
                  <a:lnTo>
                    <a:pt x="332" y="604"/>
                  </a:lnTo>
                  <a:lnTo>
                    <a:pt x="308" y="598"/>
                  </a:lnTo>
                  <a:lnTo>
                    <a:pt x="286" y="590"/>
                  </a:lnTo>
                  <a:lnTo>
                    <a:pt x="264" y="580"/>
                  </a:lnTo>
                  <a:lnTo>
                    <a:pt x="244" y="568"/>
                  </a:lnTo>
                  <a:lnTo>
                    <a:pt x="226" y="554"/>
                  </a:lnTo>
                  <a:lnTo>
                    <a:pt x="208" y="538"/>
                  </a:lnTo>
                  <a:lnTo>
                    <a:pt x="194" y="520"/>
                  </a:lnTo>
                  <a:lnTo>
                    <a:pt x="180" y="502"/>
                  </a:lnTo>
                  <a:lnTo>
                    <a:pt x="168" y="482"/>
                  </a:lnTo>
                  <a:lnTo>
                    <a:pt x="156" y="462"/>
                  </a:lnTo>
                  <a:lnTo>
                    <a:pt x="148" y="440"/>
                  </a:lnTo>
                  <a:lnTo>
                    <a:pt x="142" y="416"/>
                  </a:lnTo>
                  <a:lnTo>
                    <a:pt x="140" y="392"/>
                  </a:lnTo>
                  <a:lnTo>
                    <a:pt x="138" y="368"/>
                  </a:lnTo>
                  <a:lnTo>
                    <a:pt x="138" y="368"/>
                  </a:lnTo>
                  <a:lnTo>
                    <a:pt x="140" y="344"/>
                  </a:lnTo>
                  <a:lnTo>
                    <a:pt x="142" y="320"/>
                  </a:lnTo>
                  <a:lnTo>
                    <a:pt x="148" y="296"/>
                  </a:lnTo>
                  <a:lnTo>
                    <a:pt x="156" y="274"/>
                  </a:lnTo>
                  <a:lnTo>
                    <a:pt x="168" y="254"/>
                  </a:lnTo>
                  <a:lnTo>
                    <a:pt x="180" y="234"/>
                  </a:lnTo>
                  <a:lnTo>
                    <a:pt x="194" y="216"/>
                  </a:lnTo>
                  <a:lnTo>
                    <a:pt x="208" y="198"/>
                  </a:lnTo>
                  <a:lnTo>
                    <a:pt x="226" y="182"/>
                  </a:lnTo>
                  <a:lnTo>
                    <a:pt x="244" y="168"/>
                  </a:lnTo>
                  <a:lnTo>
                    <a:pt x="264" y="156"/>
                  </a:lnTo>
                  <a:lnTo>
                    <a:pt x="286" y="146"/>
                  </a:lnTo>
                  <a:lnTo>
                    <a:pt x="308" y="138"/>
                  </a:lnTo>
                  <a:lnTo>
                    <a:pt x="332" y="132"/>
                  </a:lnTo>
                  <a:lnTo>
                    <a:pt x="356" y="130"/>
                  </a:lnTo>
                  <a:lnTo>
                    <a:pt x="380" y="128"/>
                  </a:lnTo>
                  <a:lnTo>
                    <a:pt x="1032" y="128"/>
                  </a:lnTo>
                  <a:lnTo>
                    <a:pt x="1032" y="128"/>
                  </a:lnTo>
                  <a:lnTo>
                    <a:pt x="1062" y="130"/>
                  </a:lnTo>
                  <a:lnTo>
                    <a:pt x="1092" y="136"/>
                  </a:lnTo>
                  <a:lnTo>
                    <a:pt x="1120" y="144"/>
                  </a:lnTo>
                  <a:lnTo>
                    <a:pt x="1146" y="156"/>
                  </a:lnTo>
                  <a:lnTo>
                    <a:pt x="1170" y="172"/>
                  </a:lnTo>
                  <a:lnTo>
                    <a:pt x="1194" y="190"/>
                  </a:lnTo>
                  <a:lnTo>
                    <a:pt x="1214" y="210"/>
                  </a:lnTo>
                  <a:lnTo>
                    <a:pt x="1232" y="232"/>
                  </a:lnTo>
                  <a:lnTo>
                    <a:pt x="1390" y="232"/>
                  </a:lnTo>
                  <a:lnTo>
                    <a:pt x="1390" y="232"/>
                  </a:lnTo>
                  <a:lnTo>
                    <a:pt x="1382" y="208"/>
                  </a:lnTo>
                  <a:lnTo>
                    <a:pt x="1372" y="184"/>
                  </a:lnTo>
                  <a:lnTo>
                    <a:pt x="1360" y="160"/>
                  </a:lnTo>
                  <a:lnTo>
                    <a:pt x="1346" y="138"/>
                  </a:lnTo>
                  <a:lnTo>
                    <a:pt x="1332" y="118"/>
                  </a:lnTo>
                  <a:lnTo>
                    <a:pt x="1316" y="100"/>
                  </a:lnTo>
                  <a:lnTo>
                    <a:pt x="1300" y="82"/>
                  </a:lnTo>
                  <a:lnTo>
                    <a:pt x="1282" y="66"/>
                  </a:lnTo>
                  <a:lnTo>
                    <a:pt x="1264" y="50"/>
                  </a:lnTo>
                  <a:lnTo>
                    <a:pt x="1244" y="38"/>
                  </a:lnTo>
                  <a:lnTo>
                    <a:pt x="1224" y="26"/>
                  </a:lnTo>
                  <a:lnTo>
                    <a:pt x="1202" y="16"/>
                  </a:lnTo>
                  <a:lnTo>
                    <a:pt x="1180" y="10"/>
                  </a:lnTo>
                  <a:lnTo>
                    <a:pt x="1158" y="4"/>
                  </a:lnTo>
                  <a:lnTo>
                    <a:pt x="1134" y="0"/>
                  </a:lnTo>
                  <a:lnTo>
                    <a:pt x="111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70" y="2"/>
                  </a:lnTo>
                  <a:lnTo>
                    <a:pt x="240" y="8"/>
                  </a:lnTo>
                  <a:lnTo>
                    <a:pt x="210" y="16"/>
                  </a:lnTo>
                  <a:lnTo>
                    <a:pt x="182" y="28"/>
                  </a:lnTo>
                  <a:lnTo>
                    <a:pt x="156" y="44"/>
                  </a:lnTo>
                  <a:lnTo>
                    <a:pt x="132" y="62"/>
                  </a:lnTo>
                  <a:lnTo>
                    <a:pt x="108" y="84"/>
                  </a:lnTo>
                  <a:lnTo>
                    <a:pt x="88" y="108"/>
                  </a:lnTo>
                  <a:lnTo>
                    <a:pt x="68" y="134"/>
                  </a:lnTo>
                  <a:lnTo>
                    <a:pt x="50" y="162"/>
                  </a:lnTo>
                  <a:lnTo>
                    <a:pt x="36" y="192"/>
                  </a:lnTo>
                  <a:lnTo>
                    <a:pt x="22" y="224"/>
                  </a:lnTo>
                  <a:lnTo>
                    <a:pt x="12" y="258"/>
                  </a:lnTo>
                  <a:lnTo>
                    <a:pt x="6" y="294"/>
                  </a:lnTo>
                  <a:lnTo>
                    <a:pt x="0" y="330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406"/>
                  </a:lnTo>
                  <a:lnTo>
                    <a:pt x="6" y="442"/>
                  </a:lnTo>
                  <a:lnTo>
                    <a:pt x="12" y="478"/>
                  </a:lnTo>
                  <a:lnTo>
                    <a:pt x="22" y="512"/>
                  </a:lnTo>
                  <a:lnTo>
                    <a:pt x="36" y="544"/>
                  </a:lnTo>
                  <a:lnTo>
                    <a:pt x="50" y="574"/>
                  </a:lnTo>
                  <a:lnTo>
                    <a:pt x="68" y="602"/>
                  </a:lnTo>
                  <a:lnTo>
                    <a:pt x="88" y="628"/>
                  </a:lnTo>
                  <a:lnTo>
                    <a:pt x="108" y="652"/>
                  </a:lnTo>
                  <a:lnTo>
                    <a:pt x="132" y="674"/>
                  </a:lnTo>
                  <a:lnTo>
                    <a:pt x="156" y="692"/>
                  </a:lnTo>
                  <a:lnTo>
                    <a:pt x="182" y="708"/>
                  </a:lnTo>
                  <a:lnTo>
                    <a:pt x="210" y="720"/>
                  </a:lnTo>
                  <a:lnTo>
                    <a:pt x="240" y="728"/>
                  </a:lnTo>
                  <a:lnTo>
                    <a:pt x="270" y="734"/>
                  </a:lnTo>
                  <a:lnTo>
                    <a:pt x="300" y="736"/>
                  </a:lnTo>
                  <a:lnTo>
                    <a:pt x="1110" y="736"/>
                  </a:lnTo>
                  <a:lnTo>
                    <a:pt x="1110" y="736"/>
                  </a:lnTo>
                  <a:lnTo>
                    <a:pt x="1134" y="736"/>
                  </a:lnTo>
                  <a:lnTo>
                    <a:pt x="1158" y="732"/>
                  </a:lnTo>
                  <a:lnTo>
                    <a:pt x="1180" y="726"/>
                  </a:lnTo>
                  <a:lnTo>
                    <a:pt x="1202" y="720"/>
                  </a:lnTo>
                  <a:lnTo>
                    <a:pt x="1224" y="710"/>
                  </a:lnTo>
                  <a:lnTo>
                    <a:pt x="1244" y="698"/>
                  </a:lnTo>
                  <a:lnTo>
                    <a:pt x="1264" y="686"/>
                  </a:lnTo>
                  <a:lnTo>
                    <a:pt x="1282" y="670"/>
                  </a:lnTo>
                  <a:lnTo>
                    <a:pt x="1300" y="654"/>
                  </a:lnTo>
                  <a:lnTo>
                    <a:pt x="1316" y="636"/>
                  </a:lnTo>
                  <a:lnTo>
                    <a:pt x="1332" y="618"/>
                  </a:lnTo>
                  <a:lnTo>
                    <a:pt x="1346" y="598"/>
                  </a:lnTo>
                  <a:lnTo>
                    <a:pt x="1360" y="576"/>
                  </a:lnTo>
                  <a:lnTo>
                    <a:pt x="1372" y="552"/>
                  </a:lnTo>
                  <a:lnTo>
                    <a:pt x="1382" y="528"/>
                  </a:lnTo>
                  <a:lnTo>
                    <a:pt x="1390" y="504"/>
                  </a:lnTo>
                  <a:lnTo>
                    <a:pt x="1232" y="504"/>
                  </a:lnTo>
                  <a:lnTo>
                    <a:pt x="1232" y="504"/>
                  </a:lnTo>
                  <a:lnTo>
                    <a:pt x="1214" y="526"/>
                  </a:lnTo>
                  <a:lnTo>
                    <a:pt x="1194" y="546"/>
                  </a:lnTo>
                  <a:lnTo>
                    <a:pt x="1170" y="564"/>
                  </a:lnTo>
                  <a:lnTo>
                    <a:pt x="1146" y="580"/>
                  </a:lnTo>
                  <a:lnTo>
                    <a:pt x="1120" y="592"/>
                  </a:lnTo>
                  <a:lnTo>
                    <a:pt x="1092" y="600"/>
                  </a:lnTo>
                  <a:lnTo>
                    <a:pt x="1062" y="606"/>
                  </a:lnTo>
                  <a:lnTo>
                    <a:pt x="1032" y="608"/>
                  </a:lnTo>
                  <a:lnTo>
                    <a:pt x="1032" y="6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309558" y="3159353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6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6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6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6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Group 14"/>
            <p:cNvGrpSpPr/>
            <p:nvPr/>
          </p:nvGrpSpPr>
          <p:grpSpPr>
            <a:xfrm>
              <a:off x="3671984" y="2869973"/>
              <a:ext cx="1711325" cy="918030"/>
              <a:chOff x="2097087" y="2869970"/>
              <a:chExt cx="1711325" cy="918029"/>
            </a:xfrm>
          </p:grpSpPr>
          <p:sp>
            <p:nvSpPr>
              <p:cNvPr id="16" name="Freeform 15"/>
              <p:cNvSpPr>
                <a:spLocks/>
              </p:cNvSpPr>
              <p:nvPr/>
            </p:nvSpPr>
            <p:spPr bwMode="auto">
              <a:xfrm>
                <a:off x="2097087" y="3498620"/>
                <a:ext cx="1711325" cy="289379"/>
              </a:xfrm>
              <a:custGeom>
                <a:avLst/>
                <a:gdLst>
                  <a:gd name="T0" fmla="*/ 1012 w 1372"/>
                  <a:gd name="T1" fmla="*/ 104 h 232"/>
                  <a:gd name="T2" fmla="*/ 360 w 1372"/>
                  <a:gd name="T3" fmla="*/ 104 h 232"/>
                  <a:gd name="T4" fmla="*/ 360 w 1372"/>
                  <a:gd name="T5" fmla="*/ 104 h 232"/>
                  <a:gd name="T6" fmla="*/ 330 w 1372"/>
                  <a:gd name="T7" fmla="*/ 102 h 232"/>
                  <a:gd name="T8" fmla="*/ 300 w 1372"/>
                  <a:gd name="T9" fmla="*/ 96 h 232"/>
                  <a:gd name="T10" fmla="*/ 272 w 1372"/>
                  <a:gd name="T11" fmla="*/ 88 h 232"/>
                  <a:gd name="T12" fmla="*/ 246 w 1372"/>
                  <a:gd name="T13" fmla="*/ 76 h 232"/>
                  <a:gd name="T14" fmla="*/ 220 w 1372"/>
                  <a:gd name="T15" fmla="*/ 60 h 232"/>
                  <a:gd name="T16" fmla="*/ 198 w 1372"/>
                  <a:gd name="T17" fmla="*/ 42 h 232"/>
                  <a:gd name="T18" fmla="*/ 178 w 1372"/>
                  <a:gd name="T19" fmla="*/ 22 h 232"/>
                  <a:gd name="T20" fmla="*/ 160 w 1372"/>
                  <a:gd name="T21" fmla="*/ 0 h 232"/>
                  <a:gd name="T22" fmla="*/ 0 w 1372"/>
                  <a:gd name="T23" fmla="*/ 0 h 232"/>
                  <a:gd name="T24" fmla="*/ 0 w 1372"/>
                  <a:gd name="T25" fmla="*/ 0 h 232"/>
                  <a:gd name="T26" fmla="*/ 10 w 1372"/>
                  <a:gd name="T27" fmla="*/ 24 h 232"/>
                  <a:gd name="T28" fmla="*/ 20 w 1372"/>
                  <a:gd name="T29" fmla="*/ 48 h 232"/>
                  <a:gd name="T30" fmla="*/ 32 w 1372"/>
                  <a:gd name="T31" fmla="*/ 72 h 232"/>
                  <a:gd name="T32" fmla="*/ 44 w 1372"/>
                  <a:gd name="T33" fmla="*/ 94 h 232"/>
                  <a:gd name="T34" fmla="*/ 60 w 1372"/>
                  <a:gd name="T35" fmla="*/ 114 h 232"/>
                  <a:gd name="T36" fmla="*/ 74 w 1372"/>
                  <a:gd name="T37" fmla="*/ 132 h 232"/>
                  <a:gd name="T38" fmla="*/ 92 w 1372"/>
                  <a:gd name="T39" fmla="*/ 150 h 232"/>
                  <a:gd name="T40" fmla="*/ 110 w 1372"/>
                  <a:gd name="T41" fmla="*/ 166 h 232"/>
                  <a:gd name="T42" fmla="*/ 128 w 1372"/>
                  <a:gd name="T43" fmla="*/ 182 h 232"/>
                  <a:gd name="T44" fmla="*/ 148 w 1372"/>
                  <a:gd name="T45" fmla="*/ 194 h 232"/>
                  <a:gd name="T46" fmla="*/ 168 w 1372"/>
                  <a:gd name="T47" fmla="*/ 206 h 232"/>
                  <a:gd name="T48" fmla="*/ 190 w 1372"/>
                  <a:gd name="T49" fmla="*/ 216 h 232"/>
                  <a:gd name="T50" fmla="*/ 212 w 1372"/>
                  <a:gd name="T51" fmla="*/ 222 h 232"/>
                  <a:gd name="T52" fmla="*/ 234 w 1372"/>
                  <a:gd name="T53" fmla="*/ 228 h 232"/>
                  <a:gd name="T54" fmla="*/ 256 w 1372"/>
                  <a:gd name="T55" fmla="*/ 232 h 232"/>
                  <a:gd name="T56" fmla="*/ 280 w 1372"/>
                  <a:gd name="T57" fmla="*/ 232 h 232"/>
                  <a:gd name="T58" fmla="*/ 1092 w 1372"/>
                  <a:gd name="T59" fmla="*/ 232 h 232"/>
                  <a:gd name="T60" fmla="*/ 1092 w 1372"/>
                  <a:gd name="T61" fmla="*/ 232 h 232"/>
                  <a:gd name="T62" fmla="*/ 1114 w 1372"/>
                  <a:gd name="T63" fmla="*/ 232 h 232"/>
                  <a:gd name="T64" fmla="*/ 1138 w 1372"/>
                  <a:gd name="T65" fmla="*/ 228 h 232"/>
                  <a:gd name="T66" fmla="*/ 1160 w 1372"/>
                  <a:gd name="T67" fmla="*/ 222 h 232"/>
                  <a:gd name="T68" fmla="*/ 1182 w 1372"/>
                  <a:gd name="T69" fmla="*/ 216 h 232"/>
                  <a:gd name="T70" fmla="*/ 1204 w 1372"/>
                  <a:gd name="T71" fmla="*/ 206 h 232"/>
                  <a:gd name="T72" fmla="*/ 1224 w 1372"/>
                  <a:gd name="T73" fmla="*/ 194 h 232"/>
                  <a:gd name="T74" fmla="*/ 1244 w 1372"/>
                  <a:gd name="T75" fmla="*/ 182 h 232"/>
                  <a:gd name="T76" fmla="*/ 1262 w 1372"/>
                  <a:gd name="T77" fmla="*/ 166 h 232"/>
                  <a:gd name="T78" fmla="*/ 1280 w 1372"/>
                  <a:gd name="T79" fmla="*/ 150 h 232"/>
                  <a:gd name="T80" fmla="*/ 1296 w 1372"/>
                  <a:gd name="T81" fmla="*/ 132 h 232"/>
                  <a:gd name="T82" fmla="*/ 1312 w 1372"/>
                  <a:gd name="T83" fmla="*/ 114 h 232"/>
                  <a:gd name="T84" fmla="*/ 1326 w 1372"/>
                  <a:gd name="T85" fmla="*/ 94 h 232"/>
                  <a:gd name="T86" fmla="*/ 1340 w 1372"/>
                  <a:gd name="T87" fmla="*/ 72 h 232"/>
                  <a:gd name="T88" fmla="*/ 1352 w 1372"/>
                  <a:gd name="T89" fmla="*/ 48 h 232"/>
                  <a:gd name="T90" fmla="*/ 1362 w 1372"/>
                  <a:gd name="T91" fmla="*/ 24 h 232"/>
                  <a:gd name="T92" fmla="*/ 1372 w 1372"/>
                  <a:gd name="T93" fmla="*/ 0 h 232"/>
                  <a:gd name="T94" fmla="*/ 1212 w 1372"/>
                  <a:gd name="T95" fmla="*/ 0 h 232"/>
                  <a:gd name="T96" fmla="*/ 1212 w 1372"/>
                  <a:gd name="T97" fmla="*/ 0 h 232"/>
                  <a:gd name="T98" fmla="*/ 1194 w 1372"/>
                  <a:gd name="T99" fmla="*/ 22 h 232"/>
                  <a:gd name="T100" fmla="*/ 1174 w 1372"/>
                  <a:gd name="T101" fmla="*/ 42 h 232"/>
                  <a:gd name="T102" fmla="*/ 1150 w 1372"/>
                  <a:gd name="T103" fmla="*/ 60 h 232"/>
                  <a:gd name="T104" fmla="*/ 1126 w 1372"/>
                  <a:gd name="T105" fmla="*/ 76 h 232"/>
                  <a:gd name="T106" fmla="*/ 1100 w 1372"/>
                  <a:gd name="T107" fmla="*/ 88 h 232"/>
                  <a:gd name="T108" fmla="*/ 1072 w 1372"/>
                  <a:gd name="T109" fmla="*/ 96 h 232"/>
                  <a:gd name="T110" fmla="*/ 1042 w 1372"/>
                  <a:gd name="T111" fmla="*/ 102 h 232"/>
                  <a:gd name="T112" fmla="*/ 1012 w 1372"/>
                  <a:gd name="T113" fmla="*/ 104 h 232"/>
                  <a:gd name="T114" fmla="*/ 1012 w 1372"/>
                  <a:gd name="T115" fmla="*/ 1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1012" y="104"/>
                    </a:moveTo>
                    <a:lnTo>
                      <a:pt x="360" y="104"/>
                    </a:lnTo>
                    <a:lnTo>
                      <a:pt x="360" y="104"/>
                    </a:lnTo>
                    <a:lnTo>
                      <a:pt x="330" y="102"/>
                    </a:lnTo>
                    <a:lnTo>
                      <a:pt x="300" y="96"/>
                    </a:lnTo>
                    <a:lnTo>
                      <a:pt x="272" y="88"/>
                    </a:lnTo>
                    <a:lnTo>
                      <a:pt x="246" y="76"/>
                    </a:lnTo>
                    <a:lnTo>
                      <a:pt x="220" y="60"/>
                    </a:lnTo>
                    <a:lnTo>
                      <a:pt x="198" y="42"/>
                    </a:lnTo>
                    <a:lnTo>
                      <a:pt x="178" y="22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24"/>
                    </a:lnTo>
                    <a:lnTo>
                      <a:pt x="20" y="48"/>
                    </a:lnTo>
                    <a:lnTo>
                      <a:pt x="32" y="72"/>
                    </a:lnTo>
                    <a:lnTo>
                      <a:pt x="44" y="94"/>
                    </a:lnTo>
                    <a:lnTo>
                      <a:pt x="60" y="114"/>
                    </a:lnTo>
                    <a:lnTo>
                      <a:pt x="74" y="132"/>
                    </a:lnTo>
                    <a:lnTo>
                      <a:pt x="92" y="150"/>
                    </a:lnTo>
                    <a:lnTo>
                      <a:pt x="110" y="166"/>
                    </a:lnTo>
                    <a:lnTo>
                      <a:pt x="128" y="182"/>
                    </a:lnTo>
                    <a:lnTo>
                      <a:pt x="148" y="194"/>
                    </a:lnTo>
                    <a:lnTo>
                      <a:pt x="168" y="206"/>
                    </a:lnTo>
                    <a:lnTo>
                      <a:pt x="190" y="216"/>
                    </a:lnTo>
                    <a:lnTo>
                      <a:pt x="212" y="222"/>
                    </a:lnTo>
                    <a:lnTo>
                      <a:pt x="234" y="228"/>
                    </a:lnTo>
                    <a:lnTo>
                      <a:pt x="256" y="232"/>
                    </a:lnTo>
                    <a:lnTo>
                      <a:pt x="280" y="232"/>
                    </a:lnTo>
                    <a:lnTo>
                      <a:pt x="1092" y="232"/>
                    </a:lnTo>
                    <a:lnTo>
                      <a:pt x="1092" y="232"/>
                    </a:lnTo>
                    <a:lnTo>
                      <a:pt x="1114" y="232"/>
                    </a:lnTo>
                    <a:lnTo>
                      <a:pt x="1138" y="228"/>
                    </a:lnTo>
                    <a:lnTo>
                      <a:pt x="1160" y="222"/>
                    </a:lnTo>
                    <a:lnTo>
                      <a:pt x="1182" y="216"/>
                    </a:lnTo>
                    <a:lnTo>
                      <a:pt x="1204" y="206"/>
                    </a:lnTo>
                    <a:lnTo>
                      <a:pt x="1224" y="194"/>
                    </a:lnTo>
                    <a:lnTo>
                      <a:pt x="1244" y="182"/>
                    </a:lnTo>
                    <a:lnTo>
                      <a:pt x="1262" y="166"/>
                    </a:lnTo>
                    <a:lnTo>
                      <a:pt x="1280" y="150"/>
                    </a:lnTo>
                    <a:lnTo>
                      <a:pt x="1296" y="132"/>
                    </a:lnTo>
                    <a:lnTo>
                      <a:pt x="1312" y="114"/>
                    </a:lnTo>
                    <a:lnTo>
                      <a:pt x="1326" y="94"/>
                    </a:lnTo>
                    <a:lnTo>
                      <a:pt x="1340" y="72"/>
                    </a:lnTo>
                    <a:lnTo>
                      <a:pt x="1352" y="48"/>
                    </a:lnTo>
                    <a:lnTo>
                      <a:pt x="1362" y="24"/>
                    </a:lnTo>
                    <a:lnTo>
                      <a:pt x="1372" y="0"/>
                    </a:lnTo>
                    <a:lnTo>
                      <a:pt x="1212" y="0"/>
                    </a:lnTo>
                    <a:lnTo>
                      <a:pt x="1212" y="0"/>
                    </a:lnTo>
                    <a:lnTo>
                      <a:pt x="1194" y="22"/>
                    </a:lnTo>
                    <a:lnTo>
                      <a:pt x="1174" y="42"/>
                    </a:lnTo>
                    <a:lnTo>
                      <a:pt x="1150" y="60"/>
                    </a:lnTo>
                    <a:lnTo>
                      <a:pt x="1126" y="76"/>
                    </a:lnTo>
                    <a:lnTo>
                      <a:pt x="1100" y="88"/>
                    </a:lnTo>
                    <a:lnTo>
                      <a:pt x="1072" y="96"/>
                    </a:lnTo>
                    <a:lnTo>
                      <a:pt x="1042" y="102"/>
                    </a:lnTo>
                    <a:lnTo>
                      <a:pt x="1012" y="104"/>
                    </a:lnTo>
                    <a:lnTo>
                      <a:pt x="1012" y="1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Freeform 16"/>
              <p:cNvSpPr>
                <a:spLocks/>
              </p:cNvSpPr>
              <p:nvPr/>
            </p:nvSpPr>
            <p:spPr bwMode="auto">
              <a:xfrm>
                <a:off x="2097087" y="2869970"/>
                <a:ext cx="1711325" cy="289379"/>
              </a:xfrm>
              <a:custGeom>
                <a:avLst/>
                <a:gdLst>
                  <a:gd name="T0" fmla="*/ 360 w 1372"/>
                  <a:gd name="T1" fmla="*/ 128 h 232"/>
                  <a:gd name="T2" fmla="*/ 1012 w 1372"/>
                  <a:gd name="T3" fmla="*/ 128 h 232"/>
                  <a:gd name="T4" fmla="*/ 1012 w 1372"/>
                  <a:gd name="T5" fmla="*/ 128 h 232"/>
                  <a:gd name="T6" fmla="*/ 1042 w 1372"/>
                  <a:gd name="T7" fmla="*/ 130 h 232"/>
                  <a:gd name="T8" fmla="*/ 1072 w 1372"/>
                  <a:gd name="T9" fmla="*/ 136 h 232"/>
                  <a:gd name="T10" fmla="*/ 1100 w 1372"/>
                  <a:gd name="T11" fmla="*/ 144 h 232"/>
                  <a:gd name="T12" fmla="*/ 1126 w 1372"/>
                  <a:gd name="T13" fmla="*/ 156 h 232"/>
                  <a:gd name="T14" fmla="*/ 1150 w 1372"/>
                  <a:gd name="T15" fmla="*/ 172 h 232"/>
                  <a:gd name="T16" fmla="*/ 1174 w 1372"/>
                  <a:gd name="T17" fmla="*/ 190 h 232"/>
                  <a:gd name="T18" fmla="*/ 1194 w 1372"/>
                  <a:gd name="T19" fmla="*/ 210 h 232"/>
                  <a:gd name="T20" fmla="*/ 1212 w 1372"/>
                  <a:gd name="T21" fmla="*/ 232 h 232"/>
                  <a:gd name="T22" fmla="*/ 1372 w 1372"/>
                  <a:gd name="T23" fmla="*/ 232 h 232"/>
                  <a:gd name="T24" fmla="*/ 1372 w 1372"/>
                  <a:gd name="T25" fmla="*/ 232 h 232"/>
                  <a:gd name="T26" fmla="*/ 1362 w 1372"/>
                  <a:gd name="T27" fmla="*/ 208 h 232"/>
                  <a:gd name="T28" fmla="*/ 1352 w 1372"/>
                  <a:gd name="T29" fmla="*/ 184 h 232"/>
                  <a:gd name="T30" fmla="*/ 1340 w 1372"/>
                  <a:gd name="T31" fmla="*/ 160 h 232"/>
                  <a:gd name="T32" fmla="*/ 1326 w 1372"/>
                  <a:gd name="T33" fmla="*/ 138 h 232"/>
                  <a:gd name="T34" fmla="*/ 1312 w 1372"/>
                  <a:gd name="T35" fmla="*/ 118 h 232"/>
                  <a:gd name="T36" fmla="*/ 1296 w 1372"/>
                  <a:gd name="T37" fmla="*/ 100 h 232"/>
                  <a:gd name="T38" fmla="*/ 1280 w 1372"/>
                  <a:gd name="T39" fmla="*/ 82 h 232"/>
                  <a:gd name="T40" fmla="*/ 1262 w 1372"/>
                  <a:gd name="T41" fmla="*/ 66 h 232"/>
                  <a:gd name="T42" fmla="*/ 1244 w 1372"/>
                  <a:gd name="T43" fmla="*/ 50 h 232"/>
                  <a:gd name="T44" fmla="*/ 1224 w 1372"/>
                  <a:gd name="T45" fmla="*/ 38 h 232"/>
                  <a:gd name="T46" fmla="*/ 1204 w 1372"/>
                  <a:gd name="T47" fmla="*/ 26 h 232"/>
                  <a:gd name="T48" fmla="*/ 1182 w 1372"/>
                  <a:gd name="T49" fmla="*/ 16 h 232"/>
                  <a:gd name="T50" fmla="*/ 1160 w 1372"/>
                  <a:gd name="T51" fmla="*/ 10 h 232"/>
                  <a:gd name="T52" fmla="*/ 1138 w 1372"/>
                  <a:gd name="T53" fmla="*/ 4 h 232"/>
                  <a:gd name="T54" fmla="*/ 1114 w 1372"/>
                  <a:gd name="T55" fmla="*/ 0 h 232"/>
                  <a:gd name="T56" fmla="*/ 1092 w 1372"/>
                  <a:gd name="T57" fmla="*/ 0 h 232"/>
                  <a:gd name="T58" fmla="*/ 280 w 1372"/>
                  <a:gd name="T59" fmla="*/ 0 h 232"/>
                  <a:gd name="T60" fmla="*/ 280 w 1372"/>
                  <a:gd name="T61" fmla="*/ 0 h 232"/>
                  <a:gd name="T62" fmla="*/ 256 w 1372"/>
                  <a:gd name="T63" fmla="*/ 0 h 232"/>
                  <a:gd name="T64" fmla="*/ 234 w 1372"/>
                  <a:gd name="T65" fmla="*/ 4 h 232"/>
                  <a:gd name="T66" fmla="*/ 212 w 1372"/>
                  <a:gd name="T67" fmla="*/ 10 h 232"/>
                  <a:gd name="T68" fmla="*/ 190 w 1372"/>
                  <a:gd name="T69" fmla="*/ 16 h 232"/>
                  <a:gd name="T70" fmla="*/ 168 w 1372"/>
                  <a:gd name="T71" fmla="*/ 26 h 232"/>
                  <a:gd name="T72" fmla="*/ 148 w 1372"/>
                  <a:gd name="T73" fmla="*/ 38 h 232"/>
                  <a:gd name="T74" fmla="*/ 128 w 1372"/>
                  <a:gd name="T75" fmla="*/ 50 h 232"/>
                  <a:gd name="T76" fmla="*/ 110 w 1372"/>
                  <a:gd name="T77" fmla="*/ 66 h 232"/>
                  <a:gd name="T78" fmla="*/ 92 w 1372"/>
                  <a:gd name="T79" fmla="*/ 82 h 232"/>
                  <a:gd name="T80" fmla="*/ 74 w 1372"/>
                  <a:gd name="T81" fmla="*/ 100 h 232"/>
                  <a:gd name="T82" fmla="*/ 60 w 1372"/>
                  <a:gd name="T83" fmla="*/ 118 h 232"/>
                  <a:gd name="T84" fmla="*/ 44 w 1372"/>
                  <a:gd name="T85" fmla="*/ 138 h 232"/>
                  <a:gd name="T86" fmla="*/ 32 w 1372"/>
                  <a:gd name="T87" fmla="*/ 160 h 232"/>
                  <a:gd name="T88" fmla="*/ 20 w 1372"/>
                  <a:gd name="T89" fmla="*/ 184 h 232"/>
                  <a:gd name="T90" fmla="*/ 10 w 1372"/>
                  <a:gd name="T91" fmla="*/ 208 h 232"/>
                  <a:gd name="T92" fmla="*/ 0 w 1372"/>
                  <a:gd name="T93" fmla="*/ 232 h 232"/>
                  <a:gd name="T94" fmla="*/ 160 w 1372"/>
                  <a:gd name="T95" fmla="*/ 232 h 232"/>
                  <a:gd name="T96" fmla="*/ 160 w 1372"/>
                  <a:gd name="T97" fmla="*/ 232 h 232"/>
                  <a:gd name="T98" fmla="*/ 178 w 1372"/>
                  <a:gd name="T99" fmla="*/ 210 h 232"/>
                  <a:gd name="T100" fmla="*/ 198 w 1372"/>
                  <a:gd name="T101" fmla="*/ 190 h 232"/>
                  <a:gd name="T102" fmla="*/ 220 w 1372"/>
                  <a:gd name="T103" fmla="*/ 172 h 232"/>
                  <a:gd name="T104" fmla="*/ 246 w 1372"/>
                  <a:gd name="T105" fmla="*/ 156 h 232"/>
                  <a:gd name="T106" fmla="*/ 272 w 1372"/>
                  <a:gd name="T107" fmla="*/ 144 h 232"/>
                  <a:gd name="T108" fmla="*/ 300 w 1372"/>
                  <a:gd name="T109" fmla="*/ 136 h 232"/>
                  <a:gd name="T110" fmla="*/ 330 w 1372"/>
                  <a:gd name="T111" fmla="*/ 130 h 232"/>
                  <a:gd name="T112" fmla="*/ 360 w 1372"/>
                  <a:gd name="T113" fmla="*/ 128 h 232"/>
                  <a:gd name="T114" fmla="*/ 360 w 1372"/>
                  <a:gd name="T115" fmla="*/ 12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360" y="128"/>
                    </a:moveTo>
                    <a:lnTo>
                      <a:pt x="1012" y="128"/>
                    </a:lnTo>
                    <a:lnTo>
                      <a:pt x="1012" y="128"/>
                    </a:lnTo>
                    <a:lnTo>
                      <a:pt x="1042" y="130"/>
                    </a:lnTo>
                    <a:lnTo>
                      <a:pt x="1072" y="136"/>
                    </a:lnTo>
                    <a:lnTo>
                      <a:pt x="1100" y="144"/>
                    </a:lnTo>
                    <a:lnTo>
                      <a:pt x="1126" y="156"/>
                    </a:lnTo>
                    <a:lnTo>
                      <a:pt x="1150" y="172"/>
                    </a:lnTo>
                    <a:lnTo>
                      <a:pt x="1174" y="190"/>
                    </a:lnTo>
                    <a:lnTo>
                      <a:pt x="1194" y="210"/>
                    </a:lnTo>
                    <a:lnTo>
                      <a:pt x="1212" y="232"/>
                    </a:lnTo>
                    <a:lnTo>
                      <a:pt x="1372" y="232"/>
                    </a:lnTo>
                    <a:lnTo>
                      <a:pt x="1372" y="232"/>
                    </a:lnTo>
                    <a:lnTo>
                      <a:pt x="1362" y="208"/>
                    </a:lnTo>
                    <a:lnTo>
                      <a:pt x="1352" y="184"/>
                    </a:lnTo>
                    <a:lnTo>
                      <a:pt x="1340" y="160"/>
                    </a:lnTo>
                    <a:lnTo>
                      <a:pt x="1326" y="138"/>
                    </a:lnTo>
                    <a:lnTo>
                      <a:pt x="1312" y="118"/>
                    </a:lnTo>
                    <a:lnTo>
                      <a:pt x="1296" y="100"/>
                    </a:lnTo>
                    <a:lnTo>
                      <a:pt x="1280" y="82"/>
                    </a:lnTo>
                    <a:lnTo>
                      <a:pt x="1262" y="66"/>
                    </a:lnTo>
                    <a:lnTo>
                      <a:pt x="1244" y="50"/>
                    </a:lnTo>
                    <a:lnTo>
                      <a:pt x="1224" y="38"/>
                    </a:lnTo>
                    <a:lnTo>
                      <a:pt x="1204" y="26"/>
                    </a:lnTo>
                    <a:lnTo>
                      <a:pt x="1182" y="16"/>
                    </a:lnTo>
                    <a:lnTo>
                      <a:pt x="1160" y="10"/>
                    </a:lnTo>
                    <a:lnTo>
                      <a:pt x="1138" y="4"/>
                    </a:lnTo>
                    <a:lnTo>
                      <a:pt x="1114" y="0"/>
                    </a:lnTo>
                    <a:lnTo>
                      <a:pt x="1092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6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4" y="100"/>
                    </a:lnTo>
                    <a:lnTo>
                      <a:pt x="60" y="118"/>
                    </a:lnTo>
                    <a:lnTo>
                      <a:pt x="44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0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2" name="Group 18"/>
            <p:cNvGrpSpPr/>
            <p:nvPr/>
          </p:nvGrpSpPr>
          <p:grpSpPr>
            <a:xfrm>
              <a:off x="5582429" y="2869972"/>
              <a:ext cx="1711325" cy="918030"/>
              <a:chOff x="2097087" y="2869970"/>
              <a:chExt cx="1711325" cy="918029"/>
            </a:xfrm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097087" y="3498620"/>
                <a:ext cx="1711325" cy="289379"/>
              </a:xfrm>
              <a:custGeom>
                <a:avLst/>
                <a:gdLst>
                  <a:gd name="T0" fmla="*/ 1012 w 1372"/>
                  <a:gd name="T1" fmla="*/ 104 h 232"/>
                  <a:gd name="T2" fmla="*/ 360 w 1372"/>
                  <a:gd name="T3" fmla="*/ 104 h 232"/>
                  <a:gd name="T4" fmla="*/ 360 w 1372"/>
                  <a:gd name="T5" fmla="*/ 104 h 232"/>
                  <a:gd name="T6" fmla="*/ 330 w 1372"/>
                  <a:gd name="T7" fmla="*/ 102 h 232"/>
                  <a:gd name="T8" fmla="*/ 300 w 1372"/>
                  <a:gd name="T9" fmla="*/ 96 h 232"/>
                  <a:gd name="T10" fmla="*/ 272 w 1372"/>
                  <a:gd name="T11" fmla="*/ 88 h 232"/>
                  <a:gd name="T12" fmla="*/ 246 w 1372"/>
                  <a:gd name="T13" fmla="*/ 76 h 232"/>
                  <a:gd name="T14" fmla="*/ 220 w 1372"/>
                  <a:gd name="T15" fmla="*/ 60 h 232"/>
                  <a:gd name="T16" fmla="*/ 198 w 1372"/>
                  <a:gd name="T17" fmla="*/ 42 h 232"/>
                  <a:gd name="T18" fmla="*/ 178 w 1372"/>
                  <a:gd name="T19" fmla="*/ 22 h 232"/>
                  <a:gd name="T20" fmla="*/ 160 w 1372"/>
                  <a:gd name="T21" fmla="*/ 0 h 232"/>
                  <a:gd name="T22" fmla="*/ 0 w 1372"/>
                  <a:gd name="T23" fmla="*/ 0 h 232"/>
                  <a:gd name="T24" fmla="*/ 0 w 1372"/>
                  <a:gd name="T25" fmla="*/ 0 h 232"/>
                  <a:gd name="T26" fmla="*/ 10 w 1372"/>
                  <a:gd name="T27" fmla="*/ 24 h 232"/>
                  <a:gd name="T28" fmla="*/ 20 w 1372"/>
                  <a:gd name="T29" fmla="*/ 48 h 232"/>
                  <a:gd name="T30" fmla="*/ 32 w 1372"/>
                  <a:gd name="T31" fmla="*/ 72 h 232"/>
                  <a:gd name="T32" fmla="*/ 44 w 1372"/>
                  <a:gd name="T33" fmla="*/ 94 h 232"/>
                  <a:gd name="T34" fmla="*/ 60 w 1372"/>
                  <a:gd name="T35" fmla="*/ 114 h 232"/>
                  <a:gd name="T36" fmla="*/ 74 w 1372"/>
                  <a:gd name="T37" fmla="*/ 132 h 232"/>
                  <a:gd name="T38" fmla="*/ 92 w 1372"/>
                  <a:gd name="T39" fmla="*/ 150 h 232"/>
                  <a:gd name="T40" fmla="*/ 110 w 1372"/>
                  <a:gd name="T41" fmla="*/ 166 h 232"/>
                  <a:gd name="T42" fmla="*/ 128 w 1372"/>
                  <a:gd name="T43" fmla="*/ 182 h 232"/>
                  <a:gd name="T44" fmla="*/ 148 w 1372"/>
                  <a:gd name="T45" fmla="*/ 194 h 232"/>
                  <a:gd name="T46" fmla="*/ 168 w 1372"/>
                  <a:gd name="T47" fmla="*/ 206 h 232"/>
                  <a:gd name="T48" fmla="*/ 190 w 1372"/>
                  <a:gd name="T49" fmla="*/ 216 h 232"/>
                  <a:gd name="T50" fmla="*/ 212 w 1372"/>
                  <a:gd name="T51" fmla="*/ 222 h 232"/>
                  <a:gd name="T52" fmla="*/ 234 w 1372"/>
                  <a:gd name="T53" fmla="*/ 228 h 232"/>
                  <a:gd name="T54" fmla="*/ 256 w 1372"/>
                  <a:gd name="T55" fmla="*/ 232 h 232"/>
                  <a:gd name="T56" fmla="*/ 280 w 1372"/>
                  <a:gd name="T57" fmla="*/ 232 h 232"/>
                  <a:gd name="T58" fmla="*/ 1092 w 1372"/>
                  <a:gd name="T59" fmla="*/ 232 h 232"/>
                  <a:gd name="T60" fmla="*/ 1092 w 1372"/>
                  <a:gd name="T61" fmla="*/ 232 h 232"/>
                  <a:gd name="T62" fmla="*/ 1114 w 1372"/>
                  <a:gd name="T63" fmla="*/ 232 h 232"/>
                  <a:gd name="T64" fmla="*/ 1138 w 1372"/>
                  <a:gd name="T65" fmla="*/ 228 h 232"/>
                  <a:gd name="T66" fmla="*/ 1160 w 1372"/>
                  <a:gd name="T67" fmla="*/ 222 h 232"/>
                  <a:gd name="T68" fmla="*/ 1182 w 1372"/>
                  <a:gd name="T69" fmla="*/ 216 h 232"/>
                  <a:gd name="T70" fmla="*/ 1204 w 1372"/>
                  <a:gd name="T71" fmla="*/ 206 h 232"/>
                  <a:gd name="T72" fmla="*/ 1224 w 1372"/>
                  <a:gd name="T73" fmla="*/ 194 h 232"/>
                  <a:gd name="T74" fmla="*/ 1244 w 1372"/>
                  <a:gd name="T75" fmla="*/ 182 h 232"/>
                  <a:gd name="T76" fmla="*/ 1262 w 1372"/>
                  <a:gd name="T77" fmla="*/ 166 h 232"/>
                  <a:gd name="T78" fmla="*/ 1280 w 1372"/>
                  <a:gd name="T79" fmla="*/ 150 h 232"/>
                  <a:gd name="T80" fmla="*/ 1296 w 1372"/>
                  <a:gd name="T81" fmla="*/ 132 h 232"/>
                  <a:gd name="T82" fmla="*/ 1312 w 1372"/>
                  <a:gd name="T83" fmla="*/ 114 h 232"/>
                  <a:gd name="T84" fmla="*/ 1326 w 1372"/>
                  <a:gd name="T85" fmla="*/ 94 h 232"/>
                  <a:gd name="T86" fmla="*/ 1340 w 1372"/>
                  <a:gd name="T87" fmla="*/ 72 h 232"/>
                  <a:gd name="T88" fmla="*/ 1352 w 1372"/>
                  <a:gd name="T89" fmla="*/ 48 h 232"/>
                  <a:gd name="T90" fmla="*/ 1362 w 1372"/>
                  <a:gd name="T91" fmla="*/ 24 h 232"/>
                  <a:gd name="T92" fmla="*/ 1372 w 1372"/>
                  <a:gd name="T93" fmla="*/ 0 h 232"/>
                  <a:gd name="T94" fmla="*/ 1212 w 1372"/>
                  <a:gd name="T95" fmla="*/ 0 h 232"/>
                  <a:gd name="T96" fmla="*/ 1212 w 1372"/>
                  <a:gd name="T97" fmla="*/ 0 h 232"/>
                  <a:gd name="T98" fmla="*/ 1194 w 1372"/>
                  <a:gd name="T99" fmla="*/ 22 h 232"/>
                  <a:gd name="T100" fmla="*/ 1174 w 1372"/>
                  <a:gd name="T101" fmla="*/ 42 h 232"/>
                  <a:gd name="T102" fmla="*/ 1150 w 1372"/>
                  <a:gd name="T103" fmla="*/ 60 h 232"/>
                  <a:gd name="T104" fmla="*/ 1126 w 1372"/>
                  <a:gd name="T105" fmla="*/ 76 h 232"/>
                  <a:gd name="T106" fmla="*/ 1100 w 1372"/>
                  <a:gd name="T107" fmla="*/ 88 h 232"/>
                  <a:gd name="T108" fmla="*/ 1072 w 1372"/>
                  <a:gd name="T109" fmla="*/ 96 h 232"/>
                  <a:gd name="T110" fmla="*/ 1042 w 1372"/>
                  <a:gd name="T111" fmla="*/ 102 h 232"/>
                  <a:gd name="T112" fmla="*/ 1012 w 1372"/>
                  <a:gd name="T113" fmla="*/ 104 h 232"/>
                  <a:gd name="T114" fmla="*/ 1012 w 1372"/>
                  <a:gd name="T115" fmla="*/ 1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1012" y="104"/>
                    </a:moveTo>
                    <a:lnTo>
                      <a:pt x="360" y="104"/>
                    </a:lnTo>
                    <a:lnTo>
                      <a:pt x="360" y="104"/>
                    </a:lnTo>
                    <a:lnTo>
                      <a:pt x="330" y="102"/>
                    </a:lnTo>
                    <a:lnTo>
                      <a:pt x="300" y="96"/>
                    </a:lnTo>
                    <a:lnTo>
                      <a:pt x="272" y="88"/>
                    </a:lnTo>
                    <a:lnTo>
                      <a:pt x="246" y="76"/>
                    </a:lnTo>
                    <a:lnTo>
                      <a:pt x="220" y="60"/>
                    </a:lnTo>
                    <a:lnTo>
                      <a:pt x="198" y="42"/>
                    </a:lnTo>
                    <a:lnTo>
                      <a:pt x="178" y="22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24"/>
                    </a:lnTo>
                    <a:lnTo>
                      <a:pt x="20" y="48"/>
                    </a:lnTo>
                    <a:lnTo>
                      <a:pt x="32" y="72"/>
                    </a:lnTo>
                    <a:lnTo>
                      <a:pt x="44" y="94"/>
                    </a:lnTo>
                    <a:lnTo>
                      <a:pt x="60" y="114"/>
                    </a:lnTo>
                    <a:lnTo>
                      <a:pt x="74" y="132"/>
                    </a:lnTo>
                    <a:lnTo>
                      <a:pt x="92" y="150"/>
                    </a:lnTo>
                    <a:lnTo>
                      <a:pt x="110" y="166"/>
                    </a:lnTo>
                    <a:lnTo>
                      <a:pt x="128" y="182"/>
                    </a:lnTo>
                    <a:lnTo>
                      <a:pt x="148" y="194"/>
                    </a:lnTo>
                    <a:lnTo>
                      <a:pt x="168" y="206"/>
                    </a:lnTo>
                    <a:lnTo>
                      <a:pt x="190" y="216"/>
                    </a:lnTo>
                    <a:lnTo>
                      <a:pt x="212" y="222"/>
                    </a:lnTo>
                    <a:lnTo>
                      <a:pt x="234" y="228"/>
                    </a:lnTo>
                    <a:lnTo>
                      <a:pt x="256" y="232"/>
                    </a:lnTo>
                    <a:lnTo>
                      <a:pt x="280" y="232"/>
                    </a:lnTo>
                    <a:lnTo>
                      <a:pt x="1092" y="232"/>
                    </a:lnTo>
                    <a:lnTo>
                      <a:pt x="1092" y="232"/>
                    </a:lnTo>
                    <a:lnTo>
                      <a:pt x="1114" y="232"/>
                    </a:lnTo>
                    <a:lnTo>
                      <a:pt x="1138" y="228"/>
                    </a:lnTo>
                    <a:lnTo>
                      <a:pt x="1160" y="222"/>
                    </a:lnTo>
                    <a:lnTo>
                      <a:pt x="1182" y="216"/>
                    </a:lnTo>
                    <a:lnTo>
                      <a:pt x="1204" y="206"/>
                    </a:lnTo>
                    <a:lnTo>
                      <a:pt x="1224" y="194"/>
                    </a:lnTo>
                    <a:lnTo>
                      <a:pt x="1244" y="182"/>
                    </a:lnTo>
                    <a:lnTo>
                      <a:pt x="1262" y="166"/>
                    </a:lnTo>
                    <a:lnTo>
                      <a:pt x="1280" y="150"/>
                    </a:lnTo>
                    <a:lnTo>
                      <a:pt x="1296" y="132"/>
                    </a:lnTo>
                    <a:lnTo>
                      <a:pt x="1312" y="114"/>
                    </a:lnTo>
                    <a:lnTo>
                      <a:pt x="1326" y="94"/>
                    </a:lnTo>
                    <a:lnTo>
                      <a:pt x="1340" y="72"/>
                    </a:lnTo>
                    <a:lnTo>
                      <a:pt x="1352" y="48"/>
                    </a:lnTo>
                    <a:lnTo>
                      <a:pt x="1362" y="24"/>
                    </a:lnTo>
                    <a:lnTo>
                      <a:pt x="1372" y="0"/>
                    </a:lnTo>
                    <a:lnTo>
                      <a:pt x="1212" y="0"/>
                    </a:lnTo>
                    <a:lnTo>
                      <a:pt x="1212" y="0"/>
                    </a:lnTo>
                    <a:lnTo>
                      <a:pt x="1194" y="22"/>
                    </a:lnTo>
                    <a:lnTo>
                      <a:pt x="1174" y="42"/>
                    </a:lnTo>
                    <a:lnTo>
                      <a:pt x="1150" y="60"/>
                    </a:lnTo>
                    <a:lnTo>
                      <a:pt x="1126" y="76"/>
                    </a:lnTo>
                    <a:lnTo>
                      <a:pt x="1100" y="88"/>
                    </a:lnTo>
                    <a:lnTo>
                      <a:pt x="1072" y="96"/>
                    </a:lnTo>
                    <a:lnTo>
                      <a:pt x="1042" y="102"/>
                    </a:lnTo>
                    <a:lnTo>
                      <a:pt x="1012" y="104"/>
                    </a:lnTo>
                    <a:lnTo>
                      <a:pt x="1012" y="1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2097087" y="2869970"/>
                <a:ext cx="1711325" cy="289379"/>
              </a:xfrm>
              <a:custGeom>
                <a:avLst/>
                <a:gdLst>
                  <a:gd name="T0" fmla="*/ 360 w 1372"/>
                  <a:gd name="T1" fmla="*/ 128 h 232"/>
                  <a:gd name="T2" fmla="*/ 1012 w 1372"/>
                  <a:gd name="T3" fmla="*/ 128 h 232"/>
                  <a:gd name="T4" fmla="*/ 1012 w 1372"/>
                  <a:gd name="T5" fmla="*/ 128 h 232"/>
                  <a:gd name="T6" fmla="*/ 1042 w 1372"/>
                  <a:gd name="T7" fmla="*/ 130 h 232"/>
                  <a:gd name="T8" fmla="*/ 1072 w 1372"/>
                  <a:gd name="T9" fmla="*/ 136 h 232"/>
                  <a:gd name="T10" fmla="*/ 1100 w 1372"/>
                  <a:gd name="T11" fmla="*/ 144 h 232"/>
                  <a:gd name="T12" fmla="*/ 1126 w 1372"/>
                  <a:gd name="T13" fmla="*/ 156 h 232"/>
                  <a:gd name="T14" fmla="*/ 1150 w 1372"/>
                  <a:gd name="T15" fmla="*/ 172 h 232"/>
                  <a:gd name="T16" fmla="*/ 1174 w 1372"/>
                  <a:gd name="T17" fmla="*/ 190 h 232"/>
                  <a:gd name="T18" fmla="*/ 1194 w 1372"/>
                  <a:gd name="T19" fmla="*/ 210 h 232"/>
                  <a:gd name="T20" fmla="*/ 1212 w 1372"/>
                  <a:gd name="T21" fmla="*/ 232 h 232"/>
                  <a:gd name="T22" fmla="*/ 1372 w 1372"/>
                  <a:gd name="T23" fmla="*/ 232 h 232"/>
                  <a:gd name="T24" fmla="*/ 1372 w 1372"/>
                  <a:gd name="T25" fmla="*/ 232 h 232"/>
                  <a:gd name="T26" fmla="*/ 1362 w 1372"/>
                  <a:gd name="T27" fmla="*/ 208 h 232"/>
                  <a:gd name="T28" fmla="*/ 1352 w 1372"/>
                  <a:gd name="T29" fmla="*/ 184 h 232"/>
                  <a:gd name="T30" fmla="*/ 1340 w 1372"/>
                  <a:gd name="T31" fmla="*/ 160 h 232"/>
                  <a:gd name="T32" fmla="*/ 1326 w 1372"/>
                  <a:gd name="T33" fmla="*/ 138 h 232"/>
                  <a:gd name="T34" fmla="*/ 1312 w 1372"/>
                  <a:gd name="T35" fmla="*/ 118 h 232"/>
                  <a:gd name="T36" fmla="*/ 1296 w 1372"/>
                  <a:gd name="T37" fmla="*/ 100 h 232"/>
                  <a:gd name="T38" fmla="*/ 1280 w 1372"/>
                  <a:gd name="T39" fmla="*/ 82 h 232"/>
                  <a:gd name="T40" fmla="*/ 1262 w 1372"/>
                  <a:gd name="T41" fmla="*/ 66 h 232"/>
                  <a:gd name="T42" fmla="*/ 1244 w 1372"/>
                  <a:gd name="T43" fmla="*/ 50 h 232"/>
                  <a:gd name="T44" fmla="*/ 1224 w 1372"/>
                  <a:gd name="T45" fmla="*/ 38 h 232"/>
                  <a:gd name="T46" fmla="*/ 1204 w 1372"/>
                  <a:gd name="T47" fmla="*/ 26 h 232"/>
                  <a:gd name="T48" fmla="*/ 1182 w 1372"/>
                  <a:gd name="T49" fmla="*/ 16 h 232"/>
                  <a:gd name="T50" fmla="*/ 1160 w 1372"/>
                  <a:gd name="T51" fmla="*/ 10 h 232"/>
                  <a:gd name="T52" fmla="*/ 1138 w 1372"/>
                  <a:gd name="T53" fmla="*/ 4 h 232"/>
                  <a:gd name="T54" fmla="*/ 1114 w 1372"/>
                  <a:gd name="T55" fmla="*/ 0 h 232"/>
                  <a:gd name="T56" fmla="*/ 1092 w 1372"/>
                  <a:gd name="T57" fmla="*/ 0 h 232"/>
                  <a:gd name="T58" fmla="*/ 280 w 1372"/>
                  <a:gd name="T59" fmla="*/ 0 h 232"/>
                  <a:gd name="T60" fmla="*/ 280 w 1372"/>
                  <a:gd name="T61" fmla="*/ 0 h 232"/>
                  <a:gd name="T62" fmla="*/ 256 w 1372"/>
                  <a:gd name="T63" fmla="*/ 0 h 232"/>
                  <a:gd name="T64" fmla="*/ 234 w 1372"/>
                  <a:gd name="T65" fmla="*/ 4 h 232"/>
                  <a:gd name="T66" fmla="*/ 212 w 1372"/>
                  <a:gd name="T67" fmla="*/ 10 h 232"/>
                  <a:gd name="T68" fmla="*/ 190 w 1372"/>
                  <a:gd name="T69" fmla="*/ 16 h 232"/>
                  <a:gd name="T70" fmla="*/ 168 w 1372"/>
                  <a:gd name="T71" fmla="*/ 26 h 232"/>
                  <a:gd name="T72" fmla="*/ 148 w 1372"/>
                  <a:gd name="T73" fmla="*/ 38 h 232"/>
                  <a:gd name="T74" fmla="*/ 128 w 1372"/>
                  <a:gd name="T75" fmla="*/ 50 h 232"/>
                  <a:gd name="T76" fmla="*/ 110 w 1372"/>
                  <a:gd name="T77" fmla="*/ 66 h 232"/>
                  <a:gd name="T78" fmla="*/ 92 w 1372"/>
                  <a:gd name="T79" fmla="*/ 82 h 232"/>
                  <a:gd name="T80" fmla="*/ 74 w 1372"/>
                  <a:gd name="T81" fmla="*/ 100 h 232"/>
                  <a:gd name="T82" fmla="*/ 60 w 1372"/>
                  <a:gd name="T83" fmla="*/ 118 h 232"/>
                  <a:gd name="T84" fmla="*/ 44 w 1372"/>
                  <a:gd name="T85" fmla="*/ 138 h 232"/>
                  <a:gd name="T86" fmla="*/ 32 w 1372"/>
                  <a:gd name="T87" fmla="*/ 160 h 232"/>
                  <a:gd name="T88" fmla="*/ 20 w 1372"/>
                  <a:gd name="T89" fmla="*/ 184 h 232"/>
                  <a:gd name="T90" fmla="*/ 10 w 1372"/>
                  <a:gd name="T91" fmla="*/ 208 h 232"/>
                  <a:gd name="T92" fmla="*/ 0 w 1372"/>
                  <a:gd name="T93" fmla="*/ 232 h 232"/>
                  <a:gd name="T94" fmla="*/ 160 w 1372"/>
                  <a:gd name="T95" fmla="*/ 232 h 232"/>
                  <a:gd name="T96" fmla="*/ 160 w 1372"/>
                  <a:gd name="T97" fmla="*/ 232 h 232"/>
                  <a:gd name="T98" fmla="*/ 178 w 1372"/>
                  <a:gd name="T99" fmla="*/ 210 h 232"/>
                  <a:gd name="T100" fmla="*/ 198 w 1372"/>
                  <a:gd name="T101" fmla="*/ 190 h 232"/>
                  <a:gd name="T102" fmla="*/ 220 w 1372"/>
                  <a:gd name="T103" fmla="*/ 172 h 232"/>
                  <a:gd name="T104" fmla="*/ 246 w 1372"/>
                  <a:gd name="T105" fmla="*/ 156 h 232"/>
                  <a:gd name="T106" fmla="*/ 272 w 1372"/>
                  <a:gd name="T107" fmla="*/ 144 h 232"/>
                  <a:gd name="T108" fmla="*/ 300 w 1372"/>
                  <a:gd name="T109" fmla="*/ 136 h 232"/>
                  <a:gd name="T110" fmla="*/ 330 w 1372"/>
                  <a:gd name="T111" fmla="*/ 130 h 232"/>
                  <a:gd name="T112" fmla="*/ 360 w 1372"/>
                  <a:gd name="T113" fmla="*/ 128 h 232"/>
                  <a:gd name="T114" fmla="*/ 360 w 1372"/>
                  <a:gd name="T115" fmla="*/ 12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360" y="128"/>
                    </a:moveTo>
                    <a:lnTo>
                      <a:pt x="1012" y="128"/>
                    </a:lnTo>
                    <a:lnTo>
                      <a:pt x="1012" y="128"/>
                    </a:lnTo>
                    <a:lnTo>
                      <a:pt x="1042" y="130"/>
                    </a:lnTo>
                    <a:lnTo>
                      <a:pt x="1072" y="136"/>
                    </a:lnTo>
                    <a:lnTo>
                      <a:pt x="1100" y="144"/>
                    </a:lnTo>
                    <a:lnTo>
                      <a:pt x="1126" y="156"/>
                    </a:lnTo>
                    <a:lnTo>
                      <a:pt x="1150" y="172"/>
                    </a:lnTo>
                    <a:lnTo>
                      <a:pt x="1174" y="190"/>
                    </a:lnTo>
                    <a:lnTo>
                      <a:pt x="1194" y="210"/>
                    </a:lnTo>
                    <a:lnTo>
                      <a:pt x="1212" y="232"/>
                    </a:lnTo>
                    <a:lnTo>
                      <a:pt x="1372" y="232"/>
                    </a:lnTo>
                    <a:lnTo>
                      <a:pt x="1372" y="232"/>
                    </a:lnTo>
                    <a:lnTo>
                      <a:pt x="1362" y="208"/>
                    </a:lnTo>
                    <a:lnTo>
                      <a:pt x="1352" y="184"/>
                    </a:lnTo>
                    <a:lnTo>
                      <a:pt x="1340" y="160"/>
                    </a:lnTo>
                    <a:lnTo>
                      <a:pt x="1326" y="138"/>
                    </a:lnTo>
                    <a:lnTo>
                      <a:pt x="1312" y="118"/>
                    </a:lnTo>
                    <a:lnTo>
                      <a:pt x="1296" y="100"/>
                    </a:lnTo>
                    <a:lnTo>
                      <a:pt x="1280" y="82"/>
                    </a:lnTo>
                    <a:lnTo>
                      <a:pt x="1262" y="66"/>
                    </a:lnTo>
                    <a:lnTo>
                      <a:pt x="1244" y="50"/>
                    </a:lnTo>
                    <a:lnTo>
                      <a:pt x="1224" y="38"/>
                    </a:lnTo>
                    <a:lnTo>
                      <a:pt x="1204" y="26"/>
                    </a:lnTo>
                    <a:lnTo>
                      <a:pt x="1182" y="16"/>
                    </a:lnTo>
                    <a:lnTo>
                      <a:pt x="1160" y="10"/>
                    </a:lnTo>
                    <a:lnTo>
                      <a:pt x="1138" y="4"/>
                    </a:lnTo>
                    <a:lnTo>
                      <a:pt x="1114" y="0"/>
                    </a:lnTo>
                    <a:lnTo>
                      <a:pt x="1092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6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4" y="100"/>
                    </a:lnTo>
                    <a:lnTo>
                      <a:pt x="60" y="118"/>
                    </a:lnTo>
                    <a:lnTo>
                      <a:pt x="44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0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6877829" y="3159350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966017" y="3159348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153098" y="3159349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35"/>
          <p:cNvGrpSpPr/>
          <p:nvPr/>
        </p:nvGrpSpPr>
        <p:grpSpPr>
          <a:xfrm>
            <a:off x="4267976" y="3835631"/>
            <a:ext cx="5104617" cy="1905000"/>
            <a:chOff x="2743976" y="3962400"/>
            <a:chExt cx="5104617" cy="1905000"/>
          </a:xfrm>
        </p:grpSpPr>
        <p:grpSp>
          <p:nvGrpSpPr>
            <p:cNvPr id="14" name="Group 29"/>
            <p:cNvGrpSpPr/>
            <p:nvPr/>
          </p:nvGrpSpPr>
          <p:grpSpPr>
            <a:xfrm>
              <a:off x="2743976" y="3962400"/>
              <a:ext cx="608824" cy="1905000"/>
              <a:chOff x="2743976" y="3962400"/>
              <a:chExt cx="608824" cy="1905000"/>
            </a:xfrm>
          </p:grpSpPr>
          <p:cxnSp>
            <p:nvCxnSpPr>
              <p:cNvPr id="25" name="Straight Arrow Connector 24"/>
              <p:cNvCxnSpPr/>
              <p:nvPr/>
            </p:nvCxnSpPr>
            <p:spPr>
              <a:xfrm flipV="1">
                <a:off x="2743976" y="3962400"/>
                <a:ext cx="0" cy="83820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2743976" y="4800600"/>
                <a:ext cx="608824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352800" y="4191000"/>
                <a:ext cx="0" cy="16764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/>
            <p:cNvSpPr txBox="1"/>
            <p:nvPr/>
          </p:nvSpPr>
          <p:spPr>
            <a:xfrm>
              <a:off x="3417039" y="4091847"/>
              <a:ext cx="22621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critical link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27402" y="4632510"/>
              <a:ext cx="44211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about the critical link in the chain here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352800" y="4615067"/>
              <a:ext cx="42672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2245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1" descr="wat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810000" y="-304800"/>
            <a:ext cx="1143000" cy="153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 descr="12401655391311375203boobaloo_Chemistry_Conical_Funnel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159917"/>
            <a:ext cx="2088298" cy="216805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4114801" y="2261175"/>
            <a:ext cx="1762395" cy="3733800"/>
            <a:chOff x="2590800" y="2261175"/>
            <a:chExt cx="1762395" cy="3733800"/>
          </a:xfrm>
        </p:grpSpPr>
        <p:sp>
          <p:nvSpPr>
            <p:cNvPr id="4" name="AutoShape 71"/>
            <p:cNvSpPr>
              <a:spLocks noChangeArrowheads="1"/>
            </p:cNvSpPr>
            <p:nvPr/>
          </p:nvSpPr>
          <p:spPr bwMode="auto">
            <a:xfrm>
              <a:off x="3124200" y="2261175"/>
              <a:ext cx="806228" cy="3219280"/>
            </a:xfrm>
            <a:prstGeom prst="can">
              <a:avLst>
                <a:gd name="adj" fmla="val 21543"/>
              </a:avLst>
            </a:prstGeom>
            <a:gradFill rotWithShape="1">
              <a:gsLst>
                <a:gs pos="0">
                  <a:schemeClr val="bg1">
                    <a:lumMod val="85000"/>
                    <a:alpha val="95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rgbClr val="3F3F3F"/>
                </a:solidFill>
              </a:endParaRPr>
            </a:p>
          </p:txBody>
        </p:sp>
        <p:pic>
          <p:nvPicPr>
            <p:cNvPr id="5" name="Picture 4" descr="12456932621741930548stefanolmo_Homebrewing_Hydrometers_and_Cylinders.svg.hi.png"/>
            <p:cNvPicPr>
              <a:picLocks noChangeAspect="1"/>
            </p:cNvPicPr>
            <p:nvPr/>
          </p:nvPicPr>
          <p:blipFill>
            <a:blip r:embed="rId5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590800" y="5386558"/>
              <a:ext cx="1762395" cy="608417"/>
            </a:xfrm>
            <a:prstGeom prst="rect">
              <a:avLst/>
            </a:prstGeom>
            <a:effectLst/>
          </p:spPr>
        </p:pic>
      </p:grpSp>
      <p:sp>
        <p:nvSpPr>
          <p:cNvPr id="6" name="AutoShape 75"/>
          <p:cNvSpPr>
            <a:spLocks noChangeArrowheads="1"/>
          </p:cNvSpPr>
          <p:nvPr/>
        </p:nvSpPr>
        <p:spPr bwMode="auto">
          <a:xfrm>
            <a:off x="4694896" y="3327975"/>
            <a:ext cx="685800" cy="2057400"/>
          </a:xfrm>
          <a:prstGeom prst="can">
            <a:avLst>
              <a:gd name="adj" fmla="val 13055"/>
            </a:avLst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en-GB">
              <a:solidFill>
                <a:srgbClr val="3F3F3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953000" y="3099375"/>
            <a:ext cx="152400" cy="17526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51000"/>
                </a:schemeClr>
              </a:gs>
              <a:gs pos="50000">
                <a:schemeClr val="accent1">
                  <a:lumMod val="40000"/>
                  <a:lumOff val="60000"/>
                  <a:alpha val="38000"/>
                </a:schemeClr>
              </a:gs>
              <a:gs pos="100000">
                <a:schemeClr val="tx2">
                  <a:lumMod val="60000"/>
                  <a:lumOff val="40000"/>
                  <a:alpha val="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261761" y="558223"/>
            <a:ext cx="42466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The Right sales habit</a:t>
            </a:r>
          </a:p>
        </p:txBody>
      </p:sp>
      <p:pic>
        <p:nvPicPr>
          <p:cNvPr id="13" name="Picture 21" descr="water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9800" y="5150425"/>
            <a:ext cx="990600" cy="1808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5410200" y="5004375"/>
            <a:ext cx="609600" cy="17722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7001">
                <a:schemeClr val="bg1">
                  <a:lumMod val="65000"/>
                </a:schemeClr>
              </a:gs>
              <a:gs pos="32001">
                <a:schemeClr val="bg1"/>
              </a:gs>
              <a:gs pos="47000">
                <a:schemeClr val="bg1">
                  <a:lumMod val="85000"/>
                </a:schemeClr>
              </a:gs>
              <a:gs pos="85001">
                <a:schemeClr val="bg1">
                  <a:lumMod val="75000"/>
                </a:schemeClr>
              </a:gs>
              <a:gs pos="100000">
                <a:schemeClr val="bg1">
                  <a:lumMod val="95000"/>
                </a:schemeClr>
              </a:gs>
            </a:gsLst>
            <a:lin ang="162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86001" y="381001"/>
            <a:ext cx="152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prstClr val="black"/>
                </a:solidFill>
              </a:rPr>
              <a:t>Prospect constantly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553201" y="5181601"/>
            <a:ext cx="1523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Convert constantly</a:t>
            </a:r>
          </a:p>
        </p:txBody>
      </p:sp>
      <p:grpSp>
        <p:nvGrpSpPr>
          <p:cNvPr id="8" name="Group 22"/>
          <p:cNvGrpSpPr/>
          <p:nvPr/>
        </p:nvGrpSpPr>
        <p:grpSpPr>
          <a:xfrm>
            <a:off x="5486400" y="3124201"/>
            <a:ext cx="4419600" cy="461665"/>
            <a:chOff x="3962400" y="3124200"/>
            <a:chExt cx="4419600" cy="461665"/>
          </a:xfrm>
        </p:grpSpPr>
        <p:sp>
          <p:nvSpPr>
            <p:cNvPr id="18" name="TextBox 17"/>
            <p:cNvSpPr txBox="1"/>
            <p:nvPr/>
          </p:nvSpPr>
          <p:spPr>
            <a:xfrm>
              <a:off x="4419600" y="3124200"/>
              <a:ext cx="3962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Keep a constant pipeline</a:t>
              </a:r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rot="10800000">
              <a:off x="3962400" y="3352800"/>
              <a:ext cx="381000" cy="1588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7475448" y="1142997"/>
            <a:ext cx="40561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42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35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7" dur="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B16AD25-891F-4EE3-BC45-AFF2E5BDBA8D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n 12"/>
          <p:cNvSpPr/>
          <p:nvPr/>
        </p:nvSpPr>
        <p:spPr>
          <a:xfrm>
            <a:off x="5905500" y="4114800"/>
            <a:ext cx="381000" cy="1143000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13"/>
          <p:cNvGrpSpPr/>
          <p:nvPr/>
        </p:nvGrpSpPr>
        <p:grpSpPr>
          <a:xfrm>
            <a:off x="5905892" y="3962400"/>
            <a:ext cx="304800" cy="304800"/>
            <a:chOff x="4419600" y="3962400"/>
            <a:chExt cx="304800" cy="304800"/>
          </a:xfrm>
        </p:grpSpPr>
        <p:sp>
          <p:nvSpPr>
            <p:cNvPr id="15" name="Oval 14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HeroicExtremeLeftFacing">
                <a:rot lat="678382" lon="828938" rev="21161219"/>
              </a:camera>
              <a:lightRig rig="threePt" dir="t"/>
            </a:scene3d>
            <a:sp3d extrusionH="381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 Management – Stage 1</a:t>
            </a:r>
          </a:p>
        </p:txBody>
      </p:sp>
      <p:grpSp>
        <p:nvGrpSpPr>
          <p:cNvPr id="6" name="Group 11"/>
          <p:cNvGrpSpPr/>
          <p:nvPr/>
        </p:nvGrpSpPr>
        <p:grpSpPr>
          <a:xfrm rot="-600000">
            <a:off x="2748642" y="2830287"/>
            <a:ext cx="6629400" cy="1164771"/>
            <a:chOff x="1257300" y="2819400"/>
            <a:chExt cx="6629400" cy="1164771"/>
          </a:xfrm>
        </p:grpSpPr>
        <p:sp>
          <p:nvSpPr>
            <p:cNvPr id="3" name="Rectangle 2"/>
            <p:cNvSpPr/>
            <p:nvPr/>
          </p:nvSpPr>
          <p:spPr>
            <a:xfrm>
              <a:off x="1257300" y="3069771"/>
              <a:ext cx="6629400" cy="9144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scene3d>
              <a:camera prst="perspectiveRelaxed">
                <a:rot lat="17373598" lon="0" rev="0"/>
              </a:camera>
              <a:lightRig rig="soft" dir="t"/>
            </a:scene3d>
            <a:sp3d extrusionH="254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256" y="3093564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4742" y="2971800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3256" y="2819400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2499224"/>
            <a:ext cx="1752600" cy="7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477001" y="1905001"/>
            <a:ext cx="44021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When you add value proactively…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09801" y="2514601"/>
            <a:ext cx="3827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Competition’s share of wallet</a:t>
            </a:r>
          </a:p>
        </p:txBody>
      </p:sp>
    </p:spTree>
    <p:extLst>
      <p:ext uri="{BB962C8B-B14F-4D97-AF65-F5344CB8AC3E}">
        <p14:creationId xmlns:p14="http://schemas.microsoft.com/office/powerpoint/2010/main" val="3372726372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path" presetSubtype="0" accel="1818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48148E-6 L -2.22222E-6 0.08102 " pathEditMode="relative" rAng="0" ptsTypes="AA">
                                      <p:cBhvr>
                                        <p:cTn id="19" dur="2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014CA13-49B5-416B-B889-23D8DF05B576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905500" y="4114800"/>
            <a:ext cx="381000" cy="1143000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2</a:t>
            </a:r>
          </a:p>
        </p:txBody>
      </p:sp>
      <p:grpSp>
        <p:nvGrpSpPr>
          <p:cNvPr id="12" name="Group 6"/>
          <p:cNvGrpSpPr/>
          <p:nvPr/>
        </p:nvGrpSpPr>
        <p:grpSpPr>
          <a:xfrm>
            <a:off x="5905892" y="3962400"/>
            <a:ext cx="304800" cy="304800"/>
            <a:chOff x="4419600" y="3962400"/>
            <a:chExt cx="304800" cy="304800"/>
          </a:xfrm>
        </p:grpSpPr>
        <p:sp>
          <p:nvSpPr>
            <p:cNvPr id="4" name="Oval 3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HeroicExtremeLeftFacing">
                <a:rot lat="678382" lon="828938" rev="21161219"/>
              </a:camera>
              <a:lightRig rig="threePt" dir="t"/>
            </a:scene3d>
            <a:sp3d extrusionH="381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781301" y="2819401"/>
            <a:ext cx="6680173" cy="1164771"/>
            <a:chOff x="1257300" y="2819400"/>
            <a:chExt cx="6680173" cy="1164771"/>
          </a:xfrm>
        </p:grpSpPr>
        <p:grpSp>
          <p:nvGrpSpPr>
            <p:cNvPr id="15" name="Group 11"/>
            <p:cNvGrpSpPr/>
            <p:nvPr/>
          </p:nvGrpSpPr>
          <p:grpSpPr>
            <a:xfrm>
              <a:off x="1257300" y="2819400"/>
              <a:ext cx="6629400" cy="1164771"/>
              <a:chOff x="1257300" y="2819400"/>
              <a:chExt cx="6629400" cy="1164771"/>
            </a:xfrm>
          </p:grpSpPr>
          <p:sp>
            <p:nvSpPr>
              <p:cNvPr id="3" name="Rectangle 2"/>
              <p:cNvSpPr/>
              <p:nvPr/>
            </p:nvSpPr>
            <p:spPr>
              <a:xfrm>
                <a:off x="1257300" y="3069771"/>
                <a:ext cx="6629400" cy="914400"/>
              </a:xfrm>
              <a:prstGeom prst="rect">
                <a:avLst/>
              </a:prstGeom>
              <a:blipFill>
                <a:blip r:embed="rId3"/>
                <a:tile tx="0" ty="0" sx="100000" sy="100000" flip="none" algn="tl"/>
              </a:blipFill>
              <a:ln>
                <a:noFill/>
              </a:ln>
              <a:scene3d>
                <a:camera prst="perspectiveRelaxed">
                  <a:rot lat="17373598" lon="0" rev="0"/>
                </a:camera>
                <a:lightRig rig="soft" dir="t"/>
              </a:scene3d>
              <a:sp3d extrusionH="2540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3256" y="3093564"/>
                <a:ext cx="1517058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54742" y="2971800"/>
                <a:ext cx="1517058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83256" y="2819400"/>
                <a:ext cx="1517058" cy="6477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84873" y="3048000"/>
              <a:ext cx="1752600" cy="748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7162800" y="2438401"/>
            <a:ext cx="3206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 will gain acceptance</a:t>
            </a:r>
          </a:p>
        </p:txBody>
      </p:sp>
    </p:spTree>
    <p:extLst>
      <p:ext uri="{BB962C8B-B14F-4D97-AF65-F5344CB8AC3E}">
        <p14:creationId xmlns:p14="http://schemas.microsoft.com/office/powerpoint/2010/main" val="2400674670"/>
      </p:ext>
    </p:extLst>
  </p:cSld>
  <p:clrMapOvr>
    <a:masterClrMapping/>
  </p:clrMapOvr>
  <p:transition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600000">
                                      <p:cBhvr>
                                        <p:cTn id="1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4D80C40-0BF2-447D-A74B-551EF41D5B3A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905500" y="4114800"/>
            <a:ext cx="381000" cy="1143000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108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 3</a:t>
            </a:r>
          </a:p>
        </p:txBody>
      </p:sp>
      <p:grpSp>
        <p:nvGrpSpPr>
          <p:cNvPr id="12" name="Group 6"/>
          <p:cNvGrpSpPr/>
          <p:nvPr/>
        </p:nvGrpSpPr>
        <p:grpSpPr>
          <a:xfrm>
            <a:off x="5905892" y="3962400"/>
            <a:ext cx="304800" cy="304800"/>
            <a:chOff x="4419600" y="3962400"/>
            <a:chExt cx="304800" cy="304800"/>
          </a:xfrm>
        </p:grpSpPr>
        <p:sp>
          <p:nvSpPr>
            <p:cNvPr id="4" name="Oval 3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perspectiveHeroicExtremeLeftFacing">
                <a:rot lat="678382" lon="828938" rev="21161219"/>
              </a:camera>
              <a:lightRig rig="threePt" dir="t"/>
            </a:scene3d>
            <a:sp3d extrusionH="381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4419600" y="3962400"/>
              <a:ext cx="304800" cy="3048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 rot="600000">
            <a:off x="2759948" y="3063461"/>
            <a:ext cx="6629400" cy="9144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  <a:scene3d>
            <a:camera prst="perspectiveRelaxed">
              <a:rot lat="17373598" lon="0" rev="0"/>
            </a:camera>
            <a:lightRig rig="soft" dir="t"/>
          </a:scene3d>
          <a:sp3d extrusionH="2540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2941849" y="2396918"/>
            <a:ext cx="1608602" cy="917699"/>
            <a:chOff x="1417849" y="2396917"/>
            <a:chExt cx="1608602" cy="917699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0">
              <a:off x="1417849" y="2666916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0">
              <a:off x="1509393" y="2559415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600000">
              <a:off x="1465457" y="2396917"/>
              <a:ext cx="1517058" cy="647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0000">
            <a:off x="7667910" y="3475524"/>
            <a:ext cx="1752600" cy="748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172201" y="2209801"/>
            <a:ext cx="4131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As the trust and credibility grows, your share of business will grow</a:t>
            </a:r>
          </a:p>
        </p:txBody>
      </p:sp>
    </p:spTree>
    <p:extLst>
      <p:ext uri="{BB962C8B-B14F-4D97-AF65-F5344CB8AC3E}">
        <p14:creationId xmlns:p14="http://schemas.microsoft.com/office/powerpoint/2010/main" val="24631996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7.03704E-6 L 0.4059 0.09837 " pathEditMode="relative" ptsTypes="AA">
                                      <p:cBhvr>
                                        <p:cTn id="1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llipse 53"/>
          <p:cNvSpPr/>
          <p:nvPr/>
        </p:nvSpPr>
        <p:spPr bwMode="auto">
          <a:xfrm>
            <a:off x="3200400" y="5547776"/>
            <a:ext cx="5562600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4419601" y="2895600"/>
            <a:ext cx="10069773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4191000" y="2133600"/>
            <a:ext cx="3657600" cy="3654444"/>
          </a:xfrm>
          <a:custGeom>
            <a:avLst/>
            <a:gdLst/>
            <a:ahLst/>
            <a:cxnLst>
              <a:cxn ang="0">
                <a:pos x="1421" y="0"/>
              </a:cxn>
              <a:cxn ang="0">
                <a:pos x="48" y="0"/>
              </a:cxn>
              <a:cxn ang="0">
                <a:pos x="0" y="48"/>
              </a:cxn>
              <a:cxn ang="0">
                <a:pos x="0" y="1420"/>
              </a:cxn>
              <a:cxn ang="0">
                <a:pos x="48" y="1468"/>
              </a:cxn>
              <a:cxn ang="0">
                <a:pos x="1421" y="1468"/>
              </a:cxn>
              <a:cxn ang="0">
                <a:pos x="1469" y="1420"/>
              </a:cxn>
              <a:cxn ang="0">
                <a:pos x="1469" y="48"/>
              </a:cxn>
              <a:cxn ang="0">
                <a:pos x="1421" y="0"/>
              </a:cxn>
              <a:cxn ang="0">
                <a:pos x="1385" y="1342"/>
              </a:cxn>
              <a:cxn ang="0">
                <a:pos x="1343" y="1385"/>
              </a:cxn>
              <a:cxn ang="0">
                <a:pos x="126" y="1385"/>
              </a:cxn>
              <a:cxn ang="0">
                <a:pos x="84" y="1342"/>
              </a:cxn>
              <a:cxn ang="0">
                <a:pos x="84" y="126"/>
              </a:cxn>
              <a:cxn ang="0">
                <a:pos x="126" y="84"/>
              </a:cxn>
              <a:cxn ang="0">
                <a:pos x="1343" y="84"/>
              </a:cxn>
              <a:cxn ang="0">
                <a:pos x="1385" y="126"/>
              </a:cxn>
              <a:cxn ang="0">
                <a:pos x="1385" y="1342"/>
              </a:cxn>
            </a:cxnLst>
            <a:rect l="0" t="0" r="r" b="b"/>
            <a:pathLst>
              <a:path w="1469" h="1468">
                <a:moveTo>
                  <a:pt x="1421" y="0"/>
                </a:move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2"/>
                  <a:pt x="0" y="48"/>
                </a:cubicBezTo>
                <a:cubicBezTo>
                  <a:pt x="0" y="1420"/>
                  <a:pt x="0" y="1420"/>
                  <a:pt x="0" y="1420"/>
                </a:cubicBezTo>
                <a:cubicBezTo>
                  <a:pt x="0" y="1447"/>
                  <a:pt x="22" y="1468"/>
                  <a:pt x="48" y="1468"/>
                </a:cubicBezTo>
                <a:cubicBezTo>
                  <a:pt x="1421" y="1468"/>
                  <a:pt x="1421" y="1468"/>
                  <a:pt x="1421" y="1468"/>
                </a:cubicBezTo>
                <a:cubicBezTo>
                  <a:pt x="1447" y="1468"/>
                  <a:pt x="1469" y="1447"/>
                  <a:pt x="1469" y="1420"/>
                </a:cubicBezTo>
                <a:cubicBezTo>
                  <a:pt x="1469" y="48"/>
                  <a:pt x="1469" y="48"/>
                  <a:pt x="1469" y="48"/>
                </a:cubicBezTo>
                <a:cubicBezTo>
                  <a:pt x="1469" y="22"/>
                  <a:pt x="1447" y="0"/>
                  <a:pt x="1421" y="0"/>
                </a:cubicBezTo>
                <a:close/>
                <a:moveTo>
                  <a:pt x="1385" y="1342"/>
                </a:moveTo>
                <a:cubicBezTo>
                  <a:pt x="1385" y="1366"/>
                  <a:pt x="1366" y="1385"/>
                  <a:pt x="1343" y="1385"/>
                </a:cubicBezTo>
                <a:cubicBezTo>
                  <a:pt x="126" y="1385"/>
                  <a:pt x="126" y="1385"/>
                  <a:pt x="126" y="1385"/>
                </a:cubicBezTo>
                <a:cubicBezTo>
                  <a:pt x="103" y="1385"/>
                  <a:pt x="84" y="1366"/>
                  <a:pt x="84" y="1342"/>
                </a:cubicBezTo>
                <a:cubicBezTo>
                  <a:pt x="84" y="126"/>
                  <a:pt x="84" y="126"/>
                  <a:pt x="84" y="126"/>
                </a:cubicBezTo>
                <a:cubicBezTo>
                  <a:pt x="84" y="103"/>
                  <a:pt x="103" y="84"/>
                  <a:pt x="126" y="84"/>
                </a:cubicBezTo>
                <a:cubicBezTo>
                  <a:pt x="1343" y="84"/>
                  <a:pt x="1343" y="84"/>
                  <a:pt x="1343" y="84"/>
                </a:cubicBezTo>
                <a:cubicBezTo>
                  <a:pt x="1366" y="84"/>
                  <a:pt x="1385" y="103"/>
                  <a:pt x="1385" y="126"/>
                </a:cubicBezTo>
                <a:lnTo>
                  <a:pt x="1385" y="1342"/>
                </a:lnTo>
                <a:close/>
              </a:path>
            </a:pathLst>
          </a:custGeom>
          <a:gradFill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5400000" scaled="0"/>
          </a:gradFill>
          <a:ln w="9" cap="flat">
            <a:solidFill>
              <a:schemeClr val="bg1">
                <a:lumMod val="5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2057400"/>
            <a:ext cx="41910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48600" y="2054244"/>
            <a:ext cx="4343400" cy="3733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Isosceles Triangle 13"/>
          <p:cNvSpPr/>
          <p:nvPr/>
        </p:nvSpPr>
        <p:spPr>
          <a:xfrm flipV="1">
            <a:off x="5701792" y="2133600"/>
            <a:ext cx="795528" cy="685800"/>
          </a:xfrm>
          <a:prstGeom prst="triangl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Selecting the right Candidate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email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879574" y="2860040"/>
            <a:ext cx="648682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828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2 -1.11111E-6 L -0.65208 -0.00231 " pathEditMode="relative" rAng="0" ptsTypes="AA">
                                      <p:cBhvr>
                                        <p:cTn id="12" dur="7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48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0"/>
                            </p:stCondLst>
                            <p:childTnLst>
                              <p:par>
                                <p:cTn id="1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9900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:\Documents and Settings\user\My Documents\My Pictures\Free for commercial use with modification\Business man silhouett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9006" y="3837711"/>
            <a:ext cx="914400" cy="2563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hand pick select.jpg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6" y="713510"/>
            <a:ext cx="24638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Documents and Settings\user\Desktop\INTERNAL\Useful stuff by Ram\People silhouettes\Man reaching1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 flipH="1">
            <a:off x="2030167" y="3884879"/>
            <a:ext cx="1617392" cy="2413517"/>
          </a:xfrm>
          <a:prstGeom prst="rect">
            <a:avLst/>
          </a:prstGeom>
          <a:noFill/>
        </p:spPr>
      </p:pic>
      <p:pic>
        <p:nvPicPr>
          <p:cNvPr id="1029" name="Picture 5" descr="C:\Documents and Settings\user\Desktop\INTERNAL\Useful stuff by Ram\People silhouettes\Silhouette think on the feet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539663" y="4038600"/>
            <a:ext cx="1068780" cy="2398548"/>
          </a:xfrm>
          <a:prstGeom prst="rect">
            <a:avLst/>
          </a:prstGeom>
          <a:noFill/>
        </p:spPr>
      </p:pic>
      <p:pic>
        <p:nvPicPr>
          <p:cNvPr id="1032" name="Picture 8" descr="C:\Documents and Settings\user\Desktop\INTERNAL\Useful stuff by Ram\People silhouettes\Woman back.pn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1871513" y="3968004"/>
            <a:ext cx="758686" cy="2420985"/>
          </a:xfrm>
          <a:prstGeom prst="rect">
            <a:avLst/>
          </a:prstGeom>
          <a:noFill/>
        </p:spPr>
      </p:pic>
      <p:pic>
        <p:nvPicPr>
          <p:cNvPr id="15" name="Picture 14" descr="Temp 2.pn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4431324" y="4038600"/>
            <a:ext cx="1350389" cy="2224170"/>
          </a:xfrm>
          <a:prstGeom prst="rect">
            <a:avLst/>
          </a:prstGeom>
        </p:spPr>
      </p:pic>
      <p:pic>
        <p:nvPicPr>
          <p:cNvPr id="16" name="Picture 15" descr="Temp 3.png"/>
          <p:cNvPicPr>
            <a:picLocks noChangeAspect="1"/>
          </p:cNvPicPr>
          <p:nvPr/>
        </p:nvPicPr>
        <p:blipFill>
          <a:blip r:embed="rId9" cstate="email"/>
          <a:srcRect/>
          <a:stretch>
            <a:fillRect/>
          </a:stretch>
        </p:blipFill>
        <p:spPr>
          <a:xfrm>
            <a:off x="807" y="3884879"/>
            <a:ext cx="1021277" cy="2413517"/>
          </a:xfrm>
          <a:prstGeom prst="rect">
            <a:avLst/>
          </a:prstGeom>
        </p:spPr>
      </p:pic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Our selection criteria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E59CE-35C2-4B71-A1ED-A7013D324357}"/>
              </a:ext>
            </a:extLst>
          </p:cNvPr>
          <p:cNvSpPr txBox="1"/>
          <p:nvPr/>
        </p:nvSpPr>
        <p:spPr>
          <a:xfrm>
            <a:off x="6187440" y="4551680"/>
            <a:ext cx="31786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about the different types of candidates available for selection</a:t>
            </a:r>
            <a:endParaRPr lang="en-IN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6944C88-E822-4275-9266-5B5C79EE0223}"/>
              </a:ext>
            </a:extLst>
          </p:cNvPr>
          <p:cNvSpPr txBox="1"/>
          <p:nvPr/>
        </p:nvSpPr>
        <p:spPr>
          <a:xfrm>
            <a:off x="2603054" y="2129520"/>
            <a:ext cx="31786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about the right candidate selected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7257438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0.00143 0.183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0.1831 L -0.00143 -0.1497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4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3.7037E-6 L -2.08333E-7 -0.33311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Freeform 5"/>
          <p:cNvSpPr>
            <a:spLocks/>
          </p:cNvSpPr>
          <p:nvPr/>
        </p:nvSpPr>
        <p:spPr bwMode="auto">
          <a:xfrm rot="16200000">
            <a:off x="4721874" y="-33390"/>
            <a:ext cx="2895600" cy="7614948"/>
          </a:xfrm>
          <a:custGeom>
            <a:avLst/>
            <a:gdLst/>
            <a:ahLst/>
            <a:cxnLst>
              <a:cxn ang="0">
                <a:pos x="1232" y="1342"/>
              </a:cxn>
              <a:cxn ang="0">
                <a:pos x="1322" y="1316"/>
              </a:cxn>
              <a:cxn ang="0">
                <a:pos x="1394" y="1256"/>
              </a:cxn>
              <a:cxn ang="0">
                <a:pos x="1438" y="1176"/>
              </a:cxn>
              <a:cxn ang="0">
                <a:pos x="1448" y="240"/>
              </a:cxn>
              <a:cxn ang="0">
                <a:pos x="1438" y="168"/>
              </a:cxn>
              <a:cxn ang="0">
                <a:pos x="1394" y="88"/>
              </a:cxn>
              <a:cxn ang="0">
                <a:pos x="1322" y="28"/>
              </a:cxn>
              <a:cxn ang="0">
                <a:pos x="1232" y="2"/>
              </a:cxn>
              <a:cxn ang="0">
                <a:pos x="216" y="2"/>
              </a:cxn>
              <a:cxn ang="0">
                <a:pos x="126" y="28"/>
              </a:cxn>
              <a:cxn ang="0">
                <a:pos x="54" y="88"/>
              </a:cxn>
              <a:cxn ang="0">
                <a:pos x="10" y="168"/>
              </a:cxn>
              <a:cxn ang="0">
                <a:pos x="0" y="1104"/>
              </a:cxn>
              <a:cxn ang="0">
                <a:pos x="10" y="1176"/>
              </a:cxn>
              <a:cxn ang="0">
                <a:pos x="54" y="1256"/>
              </a:cxn>
              <a:cxn ang="0">
                <a:pos x="126" y="1316"/>
              </a:cxn>
              <a:cxn ang="0">
                <a:pos x="216" y="1342"/>
              </a:cxn>
              <a:cxn ang="0">
                <a:pos x="422" y="1412"/>
              </a:cxn>
              <a:cxn ang="0">
                <a:pos x="490" y="1590"/>
              </a:cxn>
              <a:cxn ang="0">
                <a:pos x="526" y="1742"/>
              </a:cxn>
              <a:cxn ang="0">
                <a:pos x="540" y="1902"/>
              </a:cxn>
              <a:cxn ang="0">
                <a:pos x="534" y="2080"/>
              </a:cxn>
              <a:cxn ang="0">
                <a:pos x="474" y="2342"/>
              </a:cxn>
              <a:cxn ang="0">
                <a:pos x="240" y="2464"/>
              </a:cxn>
              <a:cxn ang="0">
                <a:pos x="146" y="2482"/>
              </a:cxn>
              <a:cxn ang="0">
                <a:pos x="70" y="2534"/>
              </a:cxn>
              <a:cxn ang="0">
                <a:pos x="18" y="2610"/>
              </a:cxn>
              <a:cxn ang="0">
                <a:pos x="0" y="2704"/>
              </a:cxn>
              <a:cxn ang="0">
                <a:pos x="4" y="3616"/>
              </a:cxn>
              <a:cxn ang="0">
                <a:pos x="40" y="3702"/>
              </a:cxn>
              <a:cxn ang="0">
                <a:pos x="106" y="3768"/>
              </a:cxn>
              <a:cxn ang="0">
                <a:pos x="192" y="3804"/>
              </a:cxn>
              <a:cxn ang="0">
                <a:pos x="1208" y="3808"/>
              </a:cxn>
              <a:cxn ang="0">
                <a:pos x="1302" y="3790"/>
              </a:cxn>
              <a:cxn ang="0">
                <a:pos x="1378" y="3738"/>
              </a:cxn>
              <a:cxn ang="0">
                <a:pos x="1430" y="3662"/>
              </a:cxn>
              <a:cxn ang="0">
                <a:pos x="1448" y="3568"/>
              </a:cxn>
              <a:cxn ang="0">
                <a:pos x="1444" y="2656"/>
              </a:cxn>
              <a:cxn ang="0">
                <a:pos x="1408" y="2570"/>
              </a:cxn>
              <a:cxn ang="0">
                <a:pos x="1342" y="2504"/>
              </a:cxn>
              <a:cxn ang="0">
                <a:pos x="1256" y="2468"/>
              </a:cxn>
              <a:cxn ang="0">
                <a:pos x="1022" y="2464"/>
              </a:cxn>
              <a:cxn ang="0">
                <a:pos x="938" y="2214"/>
              </a:cxn>
              <a:cxn ang="0">
                <a:pos x="908" y="1942"/>
              </a:cxn>
              <a:cxn ang="0">
                <a:pos x="912" y="1822"/>
              </a:cxn>
              <a:cxn ang="0">
                <a:pos x="938" y="1666"/>
              </a:cxn>
              <a:cxn ang="0">
                <a:pos x="982" y="1518"/>
              </a:cxn>
              <a:cxn ang="0">
                <a:pos x="1062" y="1344"/>
              </a:cxn>
            </a:cxnLst>
            <a:rect l="0" t="0" r="r" b="b"/>
            <a:pathLst>
              <a:path w="1448" h="3808">
                <a:moveTo>
                  <a:pt x="1062" y="1344"/>
                </a:moveTo>
                <a:lnTo>
                  <a:pt x="1208" y="1344"/>
                </a:lnTo>
                <a:lnTo>
                  <a:pt x="1208" y="1344"/>
                </a:lnTo>
                <a:lnTo>
                  <a:pt x="1232" y="1342"/>
                </a:lnTo>
                <a:lnTo>
                  <a:pt x="1256" y="1340"/>
                </a:lnTo>
                <a:lnTo>
                  <a:pt x="1280" y="1334"/>
                </a:lnTo>
                <a:lnTo>
                  <a:pt x="1302" y="1326"/>
                </a:lnTo>
                <a:lnTo>
                  <a:pt x="1322" y="1316"/>
                </a:lnTo>
                <a:lnTo>
                  <a:pt x="1342" y="1304"/>
                </a:lnTo>
                <a:lnTo>
                  <a:pt x="1360" y="1290"/>
                </a:lnTo>
                <a:lnTo>
                  <a:pt x="1378" y="1274"/>
                </a:lnTo>
                <a:lnTo>
                  <a:pt x="1394" y="1256"/>
                </a:lnTo>
                <a:lnTo>
                  <a:pt x="1408" y="1238"/>
                </a:lnTo>
                <a:lnTo>
                  <a:pt x="1420" y="1218"/>
                </a:lnTo>
                <a:lnTo>
                  <a:pt x="1430" y="1198"/>
                </a:lnTo>
                <a:lnTo>
                  <a:pt x="1438" y="1176"/>
                </a:lnTo>
                <a:lnTo>
                  <a:pt x="1444" y="1152"/>
                </a:lnTo>
                <a:lnTo>
                  <a:pt x="1446" y="1128"/>
                </a:lnTo>
                <a:lnTo>
                  <a:pt x="1448" y="1104"/>
                </a:lnTo>
                <a:lnTo>
                  <a:pt x="1448" y="240"/>
                </a:lnTo>
                <a:lnTo>
                  <a:pt x="1448" y="240"/>
                </a:lnTo>
                <a:lnTo>
                  <a:pt x="1446" y="216"/>
                </a:lnTo>
                <a:lnTo>
                  <a:pt x="1444" y="192"/>
                </a:lnTo>
                <a:lnTo>
                  <a:pt x="1438" y="168"/>
                </a:lnTo>
                <a:lnTo>
                  <a:pt x="1430" y="146"/>
                </a:lnTo>
                <a:lnTo>
                  <a:pt x="1420" y="126"/>
                </a:lnTo>
                <a:lnTo>
                  <a:pt x="1408" y="106"/>
                </a:lnTo>
                <a:lnTo>
                  <a:pt x="1394" y="88"/>
                </a:lnTo>
                <a:lnTo>
                  <a:pt x="1378" y="70"/>
                </a:lnTo>
                <a:lnTo>
                  <a:pt x="1360" y="54"/>
                </a:lnTo>
                <a:lnTo>
                  <a:pt x="1342" y="40"/>
                </a:lnTo>
                <a:lnTo>
                  <a:pt x="1322" y="28"/>
                </a:lnTo>
                <a:lnTo>
                  <a:pt x="1302" y="18"/>
                </a:lnTo>
                <a:lnTo>
                  <a:pt x="1280" y="10"/>
                </a:lnTo>
                <a:lnTo>
                  <a:pt x="1256" y="4"/>
                </a:lnTo>
                <a:lnTo>
                  <a:pt x="1232" y="2"/>
                </a:lnTo>
                <a:lnTo>
                  <a:pt x="1208" y="0"/>
                </a:lnTo>
                <a:lnTo>
                  <a:pt x="240" y="0"/>
                </a:lnTo>
                <a:lnTo>
                  <a:pt x="240" y="0"/>
                </a:lnTo>
                <a:lnTo>
                  <a:pt x="216" y="2"/>
                </a:lnTo>
                <a:lnTo>
                  <a:pt x="192" y="4"/>
                </a:lnTo>
                <a:lnTo>
                  <a:pt x="168" y="10"/>
                </a:lnTo>
                <a:lnTo>
                  <a:pt x="146" y="18"/>
                </a:lnTo>
                <a:lnTo>
                  <a:pt x="126" y="28"/>
                </a:lnTo>
                <a:lnTo>
                  <a:pt x="106" y="40"/>
                </a:lnTo>
                <a:lnTo>
                  <a:pt x="88" y="54"/>
                </a:lnTo>
                <a:lnTo>
                  <a:pt x="70" y="70"/>
                </a:lnTo>
                <a:lnTo>
                  <a:pt x="54" y="88"/>
                </a:lnTo>
                <a:lnTo>
                  <a:pt x="40" y="106"/>
                </a:lnTo>
                <a:lnTo>
                  <a:pt x="28" y="126"/>
                </a:lnTo>
                <a:lnTo>
                  <a:pt x="18" y="146"/>
                </a:lnTo>
                <a:lnTo>
                  <a:pt x="10" y="168"/>
                </a:lnTo>
                <a:lnTo>
                  <a:pt x="4" y="192"/>
                </a:lnTo>
                <a:lnTo>
                  <a:pt x="2" y="216"/>
                </a:lnTo>
                <a:lnTo>
                  <a:pt x="0" y="240"/>
                </a:lnTo>
                <a:lnTo>
                  <a:pt x="0" y="1104"/>
                </a:lnTo>
                <a:lnTo>
                  <a:pt x="0" y="1104"/>
                </a:lnTo>
                <a:lnTo>
                  <a:pt x="2" y="1128"/>
                </a:lnTo>
                <a:lnTo>
                  <a:pt x="4" y="1152"/>
                </a:lnTo>
                <a:lnTo>
                  <a:pt x="10" y="1176"/>
                </a:lnTo>
                <a:lnTo>
                  <a:pt x="18" y="1198"/>
                </a:lnTo>
                <a:lnTo>
                  <a:pt x="28" y="1218"/>
                </a:lnTo>
                <a:lnTo>
                  <a:pt x="40" y="1238"/>
                </a:lnTo>
                <a:lnTo>
                  <a:pt x="54" y="1256"/>
                </a:lnTo>
                <a:lnTo>
                  <a:pt x="70" y="1274"/>
                </a:lnTo>
                <a:lnTo>
                  <a:pt x="88" y="1290"/>
                </a:lnTo>
                <a:lnTo>
                  <a:pt x="106" y="1304"/>
                </a:lnTo>
                <a:lnTo>
                  <a:pt x="126" y="1316"/>
                </a:lnTo>
                <a:lnTo>
                  <a:pt x="146" y="1326"/>
                </a:lnTo>
                <a:lnTo>
                  <a:pt x="168" y="1334"/>
                </a:lnTo>
                <a:lnTo>
                  <a:pt x="192" y="1340"/>
                </a:lnTo>
                <a:lnTo>
                  <a:pt x="216" y="1342"/>
                </a:lnTo>
                <a:lnTo>
                  <a:pt x="240" y="1344"/>
                </a:lnTo>
                <a:lnTo>
                  <a:pt x="386" y="1344"/>
                </a:lnTo>
                <a:lnTo>
                  <a:pt x="386" y="1344"/>
                </a:lnTo>
                <a:lnTo>
                  <a:pt x="422" y="1412"/>
                </a:lnTo>
                <a:lnTo>
                  <a:pt x="452" y="1482"/>
                </a:lnTo>
                <a:lnTo>
                  <a:pt x="466" y="1518"/>
                </a:lnTo>
                <a:lnTo>
                  <a:pt x="478" y="1554"/>
                </a:lnTo>
                <a:lnTo>
                  <a:pt x="490" y="1590"/>
                </a:lnTo>
                <a:lnTo>
                  <a:pt x="500" y="1628"/>
                </a:lnTo>
                <a:lnTo>
                  <a:pt x="510" y="1666"/>
                </a:lnTo>
                <a:lnTo>
                  <a:pt x="518" y="1704"/>
                </a:lnTo>
                <a:lnTo>
                  <a:pt x="526" y="1742"/>
                </a:lnTo>
                <a:lnTo>
                  <a:pt x="530" y="1782"/>
                </a:lnTo>
                <a:lnTo>
                  <a:pt x="536" y="1822"/>
                </a:lnTo>
                <a:lnTo>
                  <a:pt x="538" y="1862"/>
                </a:lnTo>
                <a:lnTo>
                  <a:pt x="540" y="1902"/>
                </a:lnTo>
                <a:lnTo>
                  <a:pt x="540" y="1942"/>
                </a:lnTo>
                <a:lnTo>
                  <a:pt x="540" y="1942"/>
                </a:lnTo>
                <a:lnTo>
                  <a:pt x="540" y="2012"/>
                </a:lnTo>
                <a:lnTo>
                  <a:pt x="534" y="2080"/>
                </a:lnTo>
                <a:lnTo>
                  <a:pt x="524" y="2148"/>
                </a:lnTo>
                <a:lnTo>
                  <a:pt x="512" y="2214"/>
                </a:lnTo>
                <a:lnTo>
                  <a:pt x="494" y="2278"/>
                </a:lnTo>
                <a:lnTo>
                  <a:pt x="474" y="2342"/>
                </a:lnTo>
                <a:lnTo>
                  <a:pt x="452" y="2404"/>
                </a:lnTo>
                <a:lnTo>
                  <a:pt x="426" y="2464"/>
                </a:lnTo>
                <a:lnTo>
                  <a:pt x="240" y="2464"/>
                </a:lnTo>
                <a:lnTo>
                  <a:pt x="240" y="2464"/>
                </a:lnTo>
                <a:lnTo>
                  <a:pt x="216" y="2466"/>
                </a:lnTo>
                <a:lnTo>
                  <a:pt x="192" y="2468"/>
                </a:lnTo>
                <a:lnTo>
                  <a:pt x="168" y="2474"/>
                </a:lnTo>
                <a:lnTo>
                  <a:pt x="146" y="2482"/>
                </a:lnTo>
                <a:lnTo>
                  <a:pt x="126" y="2492"/>
                </a:lnTo>
                <a:lnTo>
                  <a:pt x="106" y="2504"/>
                </a:lnTo>
                <a:lnTo>
                  <a:pt x="88" y="2518"/>
                </a:lnTo>
                <a:lnTo>
                  <a:pt x="70" y="2534"/>
                </a:lnTo>
                <a:lnTo>
                  <a:pt x="54" y="2552"/>
                </a:lnTo>
                <a:lnTo>
                  <a:pt x="40" y="2570"/>
                </a:lnTo>
                <a:lnTo>
                  <a:pt x="28" y="2590"/>
                </a:lnTo>
                <a:lnTo>
                  <a:pt x="18" y="2610"/>
                </a:lnTo>
                <a:lnTo>
                  <a:pt x="10" y="2632"/>
                </a:lnTo>
                <a:lnTo>
                  <a:pt x="4" y="2656"/>
                </a:lnTo>
                <a:lnTo>
                  <a:pt x="2" y="2680"/>
                </a:lnTo>
                <a:lnTo>
                  <a:pt x="0" y="2704"/>
                </a:lnTo>
                <a:lnTo>
                  <a:pt x="0" y="3568"/>
                </a:lnTo>
                <a:lnTo>
                  <a:pt x="0" y="3568"/>
                </a:lnTo>
                <a:lnTo>
                  <a:pt x="2" y="3592"/>
                </a:lnTo>
                <a:lnTo>
                  <a:pt x="4" y="3616"/>
                </a:lnTo>
                <a:lnTo>
                  <a:pt x="10" y="3640"/>
                </a:lnTo>
                <a:lnTo>
                  <a:pt x="18" y="3662"/>
                </a:lnTo>
                <a:lnTo>
                  <a:pt x="28" y="3682"/>
                </a:lnTo>
                <a:lnTo>
                  <a:pt x="40" y="3702"/>
                </a:lnTo>
                <a:lnTo>
                  <a:pt x="54" y="3720"/>
                </a:lnTo>
                <a:lnTo>
                  <a:pt x="70" y="3738"/>
                </a:lnTo>
                <a:lnTo>
                  <a:pt x="88" y="3754"/>
                </a:lnTo>
                <a:lnTo>
                  <a:pt x="106" y="3768"/>
                </a:lnTo>
                <a:lnTo>
                  <a:pt x="126" y="3780"/>
                </a:lnTo>
                <a:lnTo>
                  <a:pt x="146" y="3790"/>
                </a:lnTo>
                <a:lnTo>
                  <a:pt x="168" y="3798"/>
                </a:lnTo>
                <a:lnTo>
                  <a:pt x="192" y="3804"/>
                </a:lnTo>
                <a:lnTo>
                  <a:pt x="216" y="3806"/>
                </a:lnTo>
                <a:lnTo>
                  <a:pt x="240" y="3808"/>
                </a:lnTo>
                <a:lnTo>
                  <a:pt x="1208" y="3808"/>
                </a:lnTo>
                <a:lnTo>
                  <a:pt x="1208" y="3808"/>
                </a:lnTo>
                <a:lnTo>
                  <a:pt x="1232" y="3806"/>
                </a:lnTo>
                <a:lnTo>
                  <a:pt x="1256" y="3804"/>
                </a:lnTo>
                <a:lnTo>
                  <a:pt x="1280" y="3798"/>
                </a:lnTo>
                <a:lnTo>
                  <a:pt x="1302" y="3790"/>
                </a:lnTo>
                <a:lnTo>
                  <a:pt x="1322" y="3780"/>
                </a:lnTo>
                <a:lnTo>
                  <a:pt x="1342" y="3768"/>
                </a:lnTo>
                <a:lnTo>
                  <a:pt x="1360" y="3754"/>
                </a:lnTo>
                <a:lnTo>
                  <a:pt x="1378" y="3738"/>
                </a:lnTo>
                <a:lnTo>
                  <a:pt x="1394" y="3720"/>
                </a:lnTo>
                <a:lnTo>
                  <a:pt x="1408" y="3702"/>
                </a:lnTo>
                <a:lnTo>
                  <a:pt x="1420" y="3682"/>
                </a:lnTo>
                <a:lnTo>
                  <a:pt x="1430" y="3662"/>
                </a:lnTo>
                <a:lnTo>
                  <a:pt x="1438" y="3640"/>
                </a:lnTo>
                <a:lnTo>
                  <a:pt x="1444" y="3616"/>
                </a:lnTo>
                <a:lnTo>
                  <a:pt x="1446" y="3592"/>
                </a:lnTo>
                <a:lnTo>
                  <a:pt x="1448" y="3568"/>
                </a:lnTo>
                <a:lnTo>
                  <a:pt x="1448" y="2704"/>
                </a:lnTo>
                <a:lnTo>
                  <a:pt x="1448" y="2704"/>
                </a:lnTo>
                <a:lnTo>
                  <a:pt x="1446" y="2680"/>
                </a:lnTo>
                <a:lnTo>
                  <a:pt x="1444" y="2656"/>
                </a:lnTo>
                <a:lnTo>
                  <a:pt x="1438" y="2632"/>
                </a:lnTo>
                <a:lnTo>
                  <a:pt x="1430" y="2610"/>
                </a:lnTo>
                <a:lnTo>
                  <a:pt x="1420" y="2590"/>
                </a:lnTo>
                <a:lnTo>
                  <a:pt x="1408" y="2570"/>
                </a:lnTo>
                <a:lnTo>
                  <a:pt x="1394" y="2552"/>
                </a:lnTo>
                <a:lnTo>
                  <a:pt x="1378" y="2534"/>
                </a:lnTo>
                <a:lnTo>
                  <a:pt x="1360" y="2518"/>
                </a:lnTo>
                <a:lnTo>
                  <a:pt x="1342" y="2504"/>
                </a:lnTo>
                <a:lnTo>
                  <a:pt x="1322" y="2492"/>
                </a:lnTo>
                <a:lnTo>
                  <a:pt x="1302" y="2482"/>
                </a:lnTo>
                <a:lnTo>
                  <a:pt x="1280" y="2474"/>
                </a:lnTo>
                <a:lnTo>
                  <a:pt x="1256" y="2468"/>
                </a:lnTo>
                <a:lnTo>
                  <a:pt x="1232" y="2466"/>
                </a:lnTo>
                <a:lnTo>
                  <a:pt x="1208" y="2464"/>
                </a:lnTo>
                <a:lnTo>
                  <a:pt x="1022" y="2464"/>
                </a:lnTo>
                <a:lnTo>
                  <a:pt x="1022" y="2464"/>
                </a:lnTo>
                <a:lnTo>
                  <a:pt x="996" y="2404"/>
                </a:lnTo>
                <a:lnTo>
                  <a:pt x="974" y="2342"/>
                </a:lnTo>
                <a:lnTo>
                  <a:pt x="954" y="2278"/>
                </a:lnTo>
                <a:lnTo>
                  <a:pt x="938" y="2214"/>
                </a:lnTo>
                <a:lnTo>
                  <a:pt x="924" y="2148"/>
                </a:lnTo>
                <a:lnTo>
                  <a:pt x="914" y="2080"/>
                </a:lnTo>
                <a:lnTo>
                  <a:pt x="908" y="2012"/>
                </a:lnTo>
                <a:lnTo>
                  <a:pt x="908" y="1942"/>
                </a:lnTo>
                <a:lnTo>
                  <a:pt x="908" y="1942"/>
                </a:lnTo>
                <a:lnTo>
                  <a:pt x="908" y="1902"/>
                </a:lnTo>
                <a:lnTo>
                  <a:pt x="910" y="1862"/>
                </a:lnTo>
                <a:lnTo>
                  <a:pt x="912" y="1822"/>
                </a:lnTo>
                <a:lnTo>
                  <a:pt x="918" y="1782"/>
                </a:lnTo>
                <a:lnTo>
                  <a:pt x="924" y="1742"/>
                </a:lnTo>
                <a:lnTo>
                  <a:pt x="930" y="1704"/>
                </a:lnTo>
                <a:lnTo>
                  <a:pt x="938" y="1666"/>
                </a:lnTo>
                <a:lnTo>
                  <a:pt x="948" y="1628"/>
                </a:lnTo>
                <a:lnTo>
                  <a:pt x="958" y="1590"/>
                </a:lnTo>
                <a:lnTo>
                  <a:pt x="970" y="1554"/>
                </a:lnTo>
                <a:lnTo>
                  <a:pt x="982" y="1518"/>
                </a:lnTo>
                <a:lnTo>
                  <a:pt x="996" y="1482"/>
                </a:lnTo>
                <a:lnTo>
                  <a:pt x="1026" y="1412"/>
                </a:lnTo>
                <a:lnTo>
                  <a:pt x="1062" y="1344"/>
                </a:lnTo>
                <a:lnTo>
                  <a:pt x="1062" y="134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8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2032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ight">
              <a:rot lat="0" lon="18299972" rev="0"/>
            </a:camera>
            <a:lightRig rig="balanced" dir="t"/>
          </a:scene3d>
          <a:sp3d extrusionH="5080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2" name="Group 55"/>
          <p:cNvGrpSpPr/>
          <p:nvPr/>
        </p:nvGrpSpPr>
        <p:grpSpPr>
          <a:xfrm>
            <a:off x="2805893" y="1718877"/>
            <a:ext cx="1907602" cy="2222370"/>
            <a:chOff x="1219200" y="1813831"/>
            <a:chExt cx="2236698" cy="2605769"/>
          </a:xfrm>
        </p:grpSpPr>
        <p:grpSp>
          <p:nvGrpSpPr>
            <p:cNvPr id="3" name="Group 26"/>
            <p:cNvGrpSpPr>
              <a:grpSpLocks noChangeAspect="1"/>
            </p:cNvGrpSpPr>
            <p:nvPr/>
          </p:nvGrpSpPr>
          <p:grpSpPr>
            <a:xfrm>
              <a:off x="1915492" y="1913301"/>
              <a:ext cx="761880" cy="2506299"/>
              <a:chOff x="3992563" y="1720850"/>
              <a:chExt cx="1101725" cy="3624263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32" name="Freeform 5"/>
              <p:cNvSpPr>
                <a:spLocks/>
              </p:cNvSpPr>
              <p:nvPr/>
            </p:nvSpPr>
            <p:spPr bwMode="auto">
              <a:xfrm>
                <a:off x="3992563" y="1720850"/>
                <a:ext cx="1101725" cy="3624263"/>
              </a:xfrm>
              <a:custGeom>
                <a:avLst/>
                <a:gdLst/>
                <a:ahLst/>
                <a:cxnLst>
                  <a:cxn ang="0">
                    <a:pos x="217" y="957"/>
                  </a:cxn>
                  <a:cxn ang="0">
                    <a:pos x="211" y="884"/>
                  </a:cxn>
                  <a:cxn ang="0">
                    <a:pos x="250" y="605"/>
                  </a:cxn>
                  <a:cxn ang="0">
                    <a:pos x="283" y="564"/>
                  </a:cxn>
                  <a:cxn ang="0">
                    <a:pos x="294" y="487"/>
                  </a:cxn>
                  <a:cxn ang="0">
                    <a:pos x="307" y="409"/>
                  </a:cxn>
                  <a:cxn ang="0">
                    <a:pos x="296" y="312"/>
                  </a:cxn>
                  <a:cxn ang="0">
                    <a:pos x="283" y="207"/>
                  </a:cxn>
                  <a:cxn ang="0">
                    <a:pos x="211" y="154"/>
                  </a:cxn>
                  <a:cxn ang="0">
                    <a:pos x="229" y="121"/>
                  </a:cxn>
                  <a:cxn ang="0">
                    <a:pos x="232" y="89"/>
                  </a:cxn>
                  <a:cxn ang="0">
                    <a:pos x="223" y="33"/>
                  </a:cxn>
                  <a:cxn ang="0">
                    <a:pos x="143" y="61"/>
                  </a:cxn>
                  <a:cxn ang="0">
                    <a:pos x="134" y="88"/>
                  </a:cxn>
                  <a:cxn ang="0">
                    <a:pos x="147" y="120"/>
                  </a:cxn>
                  <a:cxn ang="0">
                    <a:pos x="122" y="161"/>
                  </a:cxn>
                  <a:cxn ang="0">
                    <a:pos x="38" y="195"/>
                  </a:cxn>
                  <a:cxn ang="0">
                    <a:pos x="21" y="260"/>
                  </a:cxn>
                  <a:cxn ang="0">
                    <a:pos x="3" y="372"/>
                  </a:cxn>
                  <a:cxn ang="0">
                    <a:pos x="58" y="422"/>
                  </a:cxn>
                  <a:cxn ang="0">
                    <a:pos x="51" y="456"/>
                  </a:cxn>
                  <a:cxn ang="0">
                    <a:pos x="42" y="562"/>
                  </a:cxn>
                  <a:cxn ang="0">
                    <a:pos x="54" y="585"/>
                  </a:cxn>
                  <a:cxn ang="0">
                    <a:pos x="48" y="731"/>
                  </a:cxn>
                  <a:cxn ang="0">
                    <a:pos x="26" y="901"/>
                  </a:cxn>
                  <a:cxn ang="0">
                    <a:pos x="30" y="973"/>
                  </a:cxn>
                  <a:cxn ang="0">
                    <a:pos x="19" y="1014"/>
                  </a:cxn>
                  <a:cxn ang="0">
                    <a:pos x="65" y="1025"/>
                  </a:cxn>
                  <a:cxn ang="0">
                    <a:pos x="77" y="990"/>
                  </a:cxn>
                  <a:cxn ang="0">
                    <a:pos x="98" y="949"/>
                  </a:cxn>
                  <a:cxn ang="0">
                    <a:pos x="108" y="794"/>
                  </a:cxn>
                  <a:cxn ang="0">
                    <a:pos x="135" y="637"/>
                  </a:cxn>
                  <a:cxn ang="0">
                    <a:pos x="149" y="599"/>
                  </a:cxn>
                  <a:cxn ang="0">
                    <a:pos x="151" y="770"/>
                  </a:cxn>
                  <a:cxn ang="0">
                    <a:pos x="155" y="877"/>
                  </a:cxn>
                  <a:cxn ang="0">
                    <a:pos x="151" y="932"/>
                  </a:cxn>
                  <a:cxn ang="0">
                    <a:pos x="153" y="988"/>
                  </a:cxn>
                  <a:cxn ang="0">
                    <a:pos x="186" y="995"/>
                  </a:cxn>
                  <a:cxn ang="0">
                    <a:pos x="244" y="1008"/>
                  </a:cxn>
                  <a:cxn ang="0">
                    <a:pos x="243" y="988"/>
                  </a:cxn>
                </a:cxnLst>
                <a:rect l="0" t="0" r="r" b="b"/>
                <a:pathLst>
                  <a:path w="312" h="1027">
                    <a:moveTo>
                      <a:pt x="243" y="988"/>
                    </a:moveTo>
                    <a:cubicBezTo>
                      <a:pt x="243" y="988"/>
                      <a:pt x="214" y="965"/>
                      <a:pt x="217" y="957"/>
                    </a:cubicBezTo>
                    <a:cubicBezTo>
                      <a:pt x="221" y="949"/>
                      <a:pt x="230" y="930"/>
                      <a:pt x="224" y="921"/>
                    </a:cubicBezTo>
                    <a:cubicBezTo>
                      <a:pt x="217" y="911"/>
                      <a:pt x="208" y="901"/>
                      <a:pt x="211" y="884"/>
                    </a:cubicBezTo>
                    <a:cubicBezTo>
                      <a:pt x="215" y="868"/>
                      <a:pt x="233" y="766"/>
                      <a:pt x="237" y="716"/>
                    </a:cubicBezTo>
                    <a:cubicBezTo>
                      <a:pt x="240" y="666"/>
                      <a:pt x="244" y="629"/>
                      <a:pt x="250" y="605"/>
                    </a:cubicBezTo>
                    <a:cubicBezTo>
                      <a:pt x="256" y="581"/>
                      <a:pt x="262" y="555"/>
                      <a:pt x="262" y="555"/>
                    </a:cubicBezTo>
                    <a:cubicBezTo>
                      <a:pt x="262" y="555"/>
                      <a:pt x="279" y="570"/>
                      <a:pt x="283" y="564"/>
                    </a:cubicBezTo>
                    <a:cubicBezTo>
                      <a:pt x="286" y="558"/>
                      <a:pt x="292" y="520"/>
                      <a:pt x="292" y="512"/>
                    </a:cubicBezTo>
                    <a:cubicBezTo>
                      <a:pt x="292" y="503"/>
                      <a:pt x="288" y="504"/>
                      <a:pt x="294" y="487"/>
                    </a:cubicBezTo>
                    <a:cubicBezTo>
                      <a:pt x="300" y="470"/>
                      <a:pt x="302" y="458"/>
                      <a:pt x="303" y="446"/>
                    </a:cubicBezTo>
                    <a:cubicBezTo>
                      <a:pt x="304" y="433"/>
                      <a:pt x="304" y="422"/>
                      <a:pt x="307" y="409"/>
                    </a:cubicBezTo>
                    <a:cubicBezTo>
                      <a:pt x="309" y="396"/>
                      <a:pt x="312" y="387"/>
                      <a:pt x="307" y="370"/>
                    </a:cubicBezTo>
                    <a:cubicBezTo>
                      <a:pt x="301" y="353"/>
                      <a:pt x="301" y="329"/>
                      <a:pt x="296" y="312"/>
                    </a:cubicBezTo>
                    <a:cubicBezTo>
                      <a:pt x="292" y="295"/>
                      <a:pt x="292" y="265"/>
                      <a:pt x="291" y="244"/>
                    </a:cubicBezTo>
                    <a:cubicBezTo>
                      <a:pt x="289" y="222"/>
                      <a:pt x="291" y="212"/>
                      <a:pt x="283" y="207"/>
                    </a:cubicBezTo>
                    <a:cubicBezTo>
                      <a:pt x="274" y="201"/>
                      <a:pt x="214" y="174"/>
                      <a:pt x="212" y="169"/>
                    </a:cubicBezTo>
                    <a:cubicBezTo>
                      <a:pt x="212" y="169"/>
                      <a:pt x="210" y="164"/>
                      <a:pt x="211" y="154"/>
                    </a:cubicBezTo>
                    <a:cubicBezTo>
                      <a:pt x="213" y="144"/>
                      <a:pt x="217" y="128"/>
                      <a:pt x="218" y="126"/>
                    </a:cubicBezTo>
                    <a:cubicBezTo>
                      <a:pt x="220" y="124"/>
                      <a:pt x="226" y="130"/>
                      <a:pt x="229" y="121"/>
                    </a:cubicBezTo>
                    <a:cubicBezTo>
                      <a:pt x="232" y="111"/>
                      <a:pt x="233" y="103"/>
                      <a:pt x="235" y="98"/>
                    </a:cubicBezTo>
                    <a:cubicBezTo>
                      <a:pt x="238" y="92"/>
                      <a:pt x="237" y="87"/>
                      <a:pt x="232" y="89"/>
                    </a:cubicBezTo>
                    <a:cubicBezTo>
                      <a:pt x="228" y="92"/>
                      <a:pt x="230" y="88"/>
                      <a:pt x="230" y="88"/>
                    </a:cubicBezTo>
                    <a:cubicBezTo>
                      <a:pt x="230" y="88"/>
                      <a:pt x="243" y="59"/>
                      <a:pt x="223" y="33"/>
                    </a:cubicBezTo>
                    <a:cubicBezTo>
                      <a:pt x="218" y="27"/>
                      <a:pt x="186" y="0"/>
                      <a:pt x="151" y="36"/>
                    </a:cubicBezTo>
                    <a:cubicBezTo>
                      <a:pt x="151" y="36"/>
                      <a:pt x="143" y="43"/>
                      <a:pt x="143" y="61"/>
                    </a:cubicBezTo>
                    <a:cubicBezTo>
                      <a:pt x="143" y="61"/>
                      <a:pt x="144" y="82"/>
                      <a:pt x="145" y="84"/>
                    </a:cubicBezTo>
                    <a:cubicBezTo>
                      <a:pt x="145" y="86"/>
                      <a:pt x="134" y="76"/>
                      <a:pt x="134" y="88"/>
                    </a:cubicBezTo>
                    <a:cubicBezTo>
                      <a:pt x="134" y="99"/>
                      <a:pt x="134" y="109"/>
                      <a:pt x="141" y="118"/>
                    </a:cubicBezTo>
                    <a:cubicBezTo>
                      <a:pt x="141" y="118"/>
                      <a:pt x="142" y="120"/>
                      <a:pt x="147" y="120"/>
                    </a:cubicBezTo>
                    <a:cubicBezTo>
                      <a:pt x="147" y="120"/>
                      <a:pt x="148" y="140"/>
                      <a:pt x="146" y="142"/>
                    </a:cubicBezTo>
                    <a:cubicBezTo>
                      <a:pt x="145" y="144"/>
                      <a:pt x="128" y="158"/>
                      <a:pt x="122" y="161"/>
                    </a:cubicBezTo>
                    <a:cubicBezTo>
                      <a:pt x="112" y="167"/>
                      <a:pt x="57" y="179"/>
                      <a:pt x="53" y="180"/>
                    </a:cubicBezTo>
                    <a:cubicBezTo>
                      <a:pt x="49" y="182"/>
                      <a:pt x="40" y="188"/>
                      <a:pt x="38" y="195"/>
                    </a:cubicBezTo>
                    <a:cubicBezTo>
                      <a:pt x="36" y="203"/>
                      <a:pt x="35" y="213"/>
                      <a:pt x="33" y="219"/>
                    </a:cubicBezTo>
                    <a:cubicBezTo>
                      <a:pt x="31" y="225"/>
                      <a:pt x="26" y="247"/>
                      <a:pt x="21" y="260"/>
                    </a:cubicBezTo>
                    <a:cubicBezTo>
                      <a:pt x="17" y="273"/>
                      <a:pt x="10" y="303"/>
                      <a:pt x="8" y="315"/>
                    </a:cubicBezTo>
                    <a:cubicBezTo>
                      <a:pt x="7" y="326"/>
                      <a:pt x="0" y="364"/>
                      <a:pt x="3" y="372"/>
                    </a:cubicBezTo>
                    <a:cubicBezTo>
                      <a:pt x="6" y="381"/>
                      <a:pt x="14" y="387"/>
                      <a:pt x="19" y="391"/>
                    </a:cubicBezTo>
                    <a:cubicBezTo>
                      <a:pt x="23" y="396"/>
                      <a:pt x="57" y="420"/>
                      <a:pt x="58" y="422"/>
                    </a:cubicBezTo>
                    <a:cubicBezTo>
                      <a:pt x="59" y="425"/>
                      <a:pt x="57" y="427"/>
                      <a:pt x="56" y="432"/>
                    </a:cubicBezTo>
                    <a:cubicBezTo>
                      <a:pt x="55" y="438"/>
                      <a:pt x="51" y="450"/>
                      <a:pt x="51" y="456"/>
                    </a:cubicBezTo>
                    <a:cubicBezTo>
                      <a:pt x="51" y="462"/>
                      <a:pt x="44" y="524"/>
                      <a:pt x="43" y="531"/>
                    </a:cubicBezTo>
                    <a:cubicBezTo>
                      <a:pt x="43" y="537"/>
                      <a:pt x="37" y="557"/>
                      <a:pt x="42" y="562"/>
                    </a:cubicBezTo>
                    <a:cubicBezTo>
                      <a:pt x="46" y="566"/>
                      <a:pt x="51" y="568"/>
                      <a:pt x="51" y="570"/>
                    </a:cubicBezTo>
                    <a:cubicBezTo>
                      <a:pt x="51" y="572"/>
                      <a:pt x="53" y="579"/>
                      <a:pt x="54" y="585"/>
                    </a:cubicBezTo>
                    <a:cubicBezTo>
                      <a:pt x="55" y="591"/>
                      <a:pt x="57" y="663"/>
                      <a:pt x="54" y="682"/>
                    </a:cubicBezTo>
                    <a:cubicBezTo>
                      <a:pt x="52" y="701"/>
                      <a:pt x="51" y="726"/>
                      <a:pt x="48" y="731"/>
                    </a:cubicBezTo>
                    <a:cubicBezTo>
                      <a:pt x="45" y="735"/>
                      <a:pt x="35" y="796"/>
                      <a:pt x="34" y="806"/>
                    </a:cubicBezTo>
                    <a:cubicBezTo>
                      <a:pt x="33" y="816"/>
                      <a:pt x="28" y="895"/>
                      <a:pt x="26" y="901"/>
                    </a:cubicBezTo>
                    <a:cubicBezTo>
                      <a:pt x="23" y="908"/>
                      <a:pt x="18" y="936"/>
                      <a:pt x="21" y="944"/>
                    </a:cubicBezTo>
                    <a:cubicBezTo>
                      <a:pt x="23" y="952"/>
                      <a:pt x="29" y="968"/>
                      <a:pt x="30" y="973"/>
                    </a:cubicBezTo>
                    <a:cubicBezTo>
                      <a:pt x="32" y="978"/>
                      <a:pt x="31" y="987"/>
                      <a:pt x="29" y="990"/>
                    </a:cubicBezTo>
                    <a:cubicBezTo>
                      <a:pt x="27" y="994"/>
                      <a:pt x="13" y="1006"/>
                      <a:pt x="19" y="1014"/>
                    </a:cubicBezTo>
                    <a:cubicBezTo>
                      <a:pt x="25" y="1022"/>
                      <a:pt x="39" y="1027"/>
                      <a:pt x="44" y="1027"/>
                    </a:cubicBezTo>
                    <a:cubicBezTo>
                      <a:pt x="49" y="1027"/>
                      <a:pt x="59" y="1027"/>
                      <a:pt x="65" y="1025"/>
                    </a:cubicBezTo>
                    <a:cubicBezTo>
                      <a:pt x="70" y="1023"/>
                      <a:pt x="82" y="1020"/>
                      <a:pt x="81" y="1014"/>
                    </a:cubicBezTo>
                    <a:cubicBezTo>
                      <a:pt x="81" y="1007"/>
                      <a:pt x="77" y="995"/>
                      <a:pt x="77" y="990"/>
                    </a:cubicBezTo>
                    <a:cubicBezTo>
                      <a:pt x="78" y="985"/>
                      <a:pt x="78" y="985"/>
                      <a:pt x="81" y="980"/>
                    </a:cubicBezTo>
                    <a:cubicBezTo>
                      <a:pt x="84" y="976"/>
                      <a:pt x="95" y="963"/>
                      <a:pt x="98" y="949"/>
                    </a:cubicBezTo>
                    <a:cubicBezTo>
                      <a:pt x="102" y="934"/>
                      <a:pt x="105" y="885"/>
                      <a:pt x="105" y="868"/>
                    </a:cubicBezTo>
                    <a:cubicBezTo>
                      <a:pt x="105" y="850"/>
                      <a:pt x="106" y="811"/>
                      <a:pt x="108" y="794"/>
                    </a:cubicBezTo>
                    <a:cubicBezTo>
                      <a:pt x="110" y="777"/>
                      <a:pt x="121" y="718"/>
                      <a:pt x="125" y="700"/>
                    </a:cubicBezTo>
                    <a:cubicBezTo>
                      <a:pt x="128" y="683"/>
                      <a:pt x="133" y="658"/>
                      <a:pt x="135" y="637"/>
                    </a:cubicBezTo>
                    <a:cubicBezTo>
                      <a:pt x="138" y="617"/>
                      <a:pt x="146" y="588"/>
                      <a:pt x="146" y="583"/>
                    </a:cubicBezTo>
                    <a:cubicBezTo>
                      <a:pt x="146" y="577"/>
                      <a:pt x="149" y="598"/>
                      <a:pt x="149" y="599"/>
                    </a:cubicBezTo>
                    <a:cubicBezTo>
                      <a:pt x="149" y="601"/>
                      <a:pt x="149" y="665"/>
                      <a:pt x="150" y="680"/>
                    </a:cubicBezTo>
                    <a:cubicBezTo>
                      <a:pt x="151" y="695"/>
                      <a:pt x="150" y="757"/>
                      <a:pt x="151" y="770"/>
                    </a:cubicBezTo>
                    <a:cubicBezTo>
                      <a:pt x="152" y="783"/>
                      <a:pt x="153" y="845"/>
                      <a:pt x="153" y="855"/>
                    </a:cubicBezTo>
                    <a:cubicBezTo>
                      <a:pt x="153" y="865"/>
                      <a:pt x="153" y="871"/>
                      <a:pt x="155" y="877"/>
                    </a:cubicBezTo>
                    <a:cubicBezTo>
                      <a:pt x="158" y="884"/>
                      <a:pt x="163" y="900"/>
                      <a:pt x="160" y="909"/>
                    </a:cubicBezTo>
                    <a:cubicBezTo>
                      <a:pt x="157" y="919"/>
                      <a:pt x="151" y="925"/>
                      <a:pt x="151" y="932"/>
                    </a:cubicBezTo>
                    <a:cubicBezTo>
                      <a:pt x="151" y="939"/>
                      <a:pt x="153" y="948"/>
                      <a:pt x="153" y="953"/>
                    </a:cubicBezTo>
                    <a:cubicBezTo>
                      <a:pt x="153" y="958"/>
                      <a:pt x="151" y="986"/>
                      <a:pt x="153" y="988"/>
                    </a:cubicBezTo>
                    <a:cubicBezTo>
                      <a:pt x="155" y="989"/>
                      <a:pt x="172" y="994"/>
                      <a:pt x="175" y="993"/>
                    </a:cubicBezTo>
                    <a:cubicBezTo>
                      <a:pt x="179" y="991"/>
                      <a:pt x="184" y="991"/>
                      <a:pt x="186" y="995"/>
                    </a:cubicBezTo>
                    <a:cubicBezTo>
                      <a:pt x="188" y="999"/>
                      <a:pt x="197" y="1008"/>
                      <a:pt x="208" y="1010"/>
                    </a:cubicBezTo>
                    <a:cubicBezTo>
                      <a:pt x="220" y="1012"/>
                      <a:pt x="236" y="1013"/>
                      <a:pt x="244" y="1008"/>
                    </a:cubicBezTo>
                    <a:cubicBezTo>
                      <a:pt x="252" y="1003"/>
                      <a:pt x="255" y="997"/>
                      <a:pt x="252" y="994"/>
                    </a:cubicBezTo>
                    <a:cubicBezTo>
                      <a:pt x="249" y="992"/>
                      <a:pt x="246" y="990"/>
                      <a:pt x="243" y="9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6"/>
              <p:cNvSpPr>
                <a:spLocks/>
              </p:cNvSpPr>
              <p:nvPr/>
            </p:nvSpPr>
            <p:spPr bwMode="auto">
              <a:xfrm>
                <a:off x="4491038" y="2228850"/>
                <a:ext cx="279400" cy="1009650"/>
              </a:xfrm>
              <a:custGeom>
                <a:avLst/>
                <a:gdLst/>
                <a:ahLst/>
                <a:cxnLst>
                  <a:cxn ang="0">
                    <a:pos x="76" y="286"/>
                  </a:cxn>
                  <a:cxn ang="0">
                    <a:pos x="57" y="282"/>
                  </a:cxn>
                  <a:cxn ang="0">
                    <a:pos x="41" y="278"/>
                  </a:cxn>
                  <a:cxn ang="0">
                    <a:pos x="31" y="277"/>
                  </a:cxn>
                  <a:cxn ang="0">
                    <a:pos x="36" y="215"/>
                  </a:cxn>
                  <a:cxn ang="0">
                    <a:pos x="21" y="113"/>
                  </a:cxn>
                  <a:cxn ang="0">
                    <a:pos x="5" y="42"/>
                  </a:cxn>
                  <a:cxn ang="0">
                    <a:pos x="0" y="3"/>
                  </a:cxn>
                  <a:cxn ang="0">
                    <a:pos x="3" y="0"/>
                  </a:cxn>
                  <a:cxn ang="0">
                    <a:pos x="13" y="15"/>
                  </a:cxn>
                  <a:cxn ang="0">
                    <a:pos x="43" y="44"/>
                  </a:cxn>
                  <a:cxn ang="0">
                    <a:pos x="54" y="41"/>
                  </a:cxn>
                  <a:cxn ang="0">
                    <a:pos x="71" y="21"/>
                  </a:cxn>
                  <a:cxn ang="0">
                    <a:pos x="74" y="28"/>
                  </a:cxn>
                  <a:cxn ang="0">
                    <a:pos x="79" y="96"/>
                  </a:cxn>
                  <a:cxn ang="0">
                    <a:pos x="72" y="238"/>
                  </a:cxn>
                  <a:cxn ang="0">
                    <a:pos x="76" y="286"/>
                  </a:cxn>
                </a:cxnLst>
                <a:rect l="0" t="0" r="r" b="b"/>
                <a:pathLst>
                  <a:path w="79" h="286">
                    <a:moveTo>
                      <a:pt x="76" y="286"/>
                    </a:moveTo>
                    <a:cubicBezTo>
                      <a:pt x="76" y="286"/>
                      <a:pt x="61" y="286"/>
                      <a:pt x="57" y="282"/>
                    </a:cubicBezTo>
                    <a:cubicBezTo>
                      <a:pt x="52" y="279"/>
                      <a:pt x="47" y="278"/>
                      <a:pt x="41" y="278"/>
                    </a:cubicBezTo>
                    <a:cubicBezTo>
                      <a:pt x="35" y="279"/>
                      <a:pt x="31" y="277"/>
                      <a:pt x="31" y="277"/>
                    </a:cubicBezTo>
                    <a:cubicBezTo>
                      <a:pt x="31" y="277"/>
                      <a:pt x="41" y="257"/>
                      <a:pt x="36" y="215"/>
                    </a:cubicBezTo>
                    <a:cubicBezTo>
                      <a:pt x="31" y="174"/>
                      <a:pt x="26" y="133"/>
                      <a:pt x="21" y="113"/>
                    </a:cubicBezTo>
                    <a:cubicBezTo>
                      <a:pt x="16" y="94"/>
                      <a:pt x="6" y="52"/>
                      <a:pt x="5" y="42"/>
                    </a:cubicBezTo>
                    <a:cubicBezTo>
                      <a:pt x="3" y="31"/>
                      <a:pt x="0" y="3"/>
                      <a:pt x="0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6" y="9"/>
                      <a:pt x="13" y="15"/>
                    </a:cubicBezTo>
                    <a:cubicBezTo>
                      <a:pt x="19" y="21"/>
                      <a:pt x="39" y="41"/>
                      <a:pt x="43" y="44"/>
                    </a:cubicBezTo>
                    <a:cubicBezTo>
                      <a:pt x="47" y="47"/>
                      <a:pt x="51" y="46"/>
                      <a:pt x="54" y="41"/>
                    </a:cubicBezTo>
                    <a:cubicBezTo>
                      <a:pt x="58" y="36"/>
                      <a:pt x="71" y="21"/>
                      <a:pt x="71" y="21"/>
                    </a:cubicBezTo>
                    <a:cubicBezTo>
                      <a:pt x="71" y="21"/>
                      <a:pt x="72" y="27"/>
                      <a:pt x="74" y="28"/>
                    </a:cubicBezTo>
                    <a:cubicBezTo>
                      <a:pt x="76" y="29"/>
                      <a:pt x="79" y="86"/>
                      <a:pt x="79" y="96"/>
                    </a:cubicBezTo>
                    <a:cubicBezTo>
                      <a:pt x="78" y="105"/>
                      <a:pt x="72" y="223"/>
                      <a:pt x="72" y="238"/>
                    </a:cubicBezTo>
                    <a:cubicBezTo>
                      <a:pt x="73" y="253"/>
                      <a:pt x="76" y="286"/>
                      <a:pt x="76" y="2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7"/>
              <p:cNvSpPr>
                <a:spLocks/>
              </p:cNvSpPr>
              <p:nvPr/>
            </p:nvSpPr>
            <p:spPr bwMode="auto">
              <a:xfrm>
                <a:off x="4681538" y="2370138"/>
                <a:ext cx="49213" cy="92075"/>
              </a:xfrm>
              <a:custGeom>
                <a:avLst/>
                <a:gdLst/>
                <a:ahLst/>
                <a:cxnLst>
                  <a:cxn ang="0">
                    <a:pos x="14" y="26"/>
                  </a:cxn>
                  <a:cxn ang="0">
                    <a:pos x="10" y="13"/>
                  </a:cxn>
                  <a:cxn ang="0">
                    <a:pos x="10" y="13"/>
                  </a:cxn>
                  <a:cxn ang="0">
                    <a:pos x="1" y="0"/>
                  </a:cxn>
                  <a:cxn ang="0">
                    <a:pos x="1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1" y="1"/>
                  </a:cxn>
                  <a:cxn ang="0">
                    <a:pos x="8" y="13"/>
                  </a:cxn>
                  <a:cxn ang="0">
                    <a:pos x="8" y="13"/>
                  </a:cxn>
                  <a:cxn ang="0">
                    <a:pos x="13" y="26"/>
                  </a:cxn>
                  <a:cxn ang="0">
                    <a:pos x="13" y="26"/>
                  </a:cxn>
                  <a:cxn ang="0">
                    <a:pos x="14" y="26"/>
                  </a:cxn>
                </a:cxnLst>
                <a:rect l="0" t="0" r="r" b="b"/>
                <a:pathLst>
                  <a:path w="14" h="26">
                    <a:moveTo>
                      <a:pt x="14" y="26"/>
                    </a:moveTo>
                    <a:cubicBezTo>
                      <a:pt x="14" y="26"/>
                      <a:pt x="12" y="19"/>
                      <a:pt x="10" y="13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7" y="7"/>
                      <a:pt x="4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6" y="7"/>
                      <a:pt x="8" y="13"/>
                    </a:cubicBezTo>
                    <a:cubicBezTo>
                      <a:pt x="8" y="13"/>
                      <a:pt x="8" y="13"/>
                      <a:pt x="8" y="13"/>
                    </a:cubicBezTo>
                    <a:cubicBezTo>
                      <a:pt x="11" y="20"/>
                      <a:pt x="13" y="26"/>
                      <a:pt x="13" y="26"/>
                    </a:cubicBezTo>
                    <a:cubicBezTo>
                      <a:pt x="13" y="26"/>
                      <a:pt x="13" y="26"/>
                      <a:pt x="13" y="26"/>
                    </a:cubicBezTo>
                    <a:cubicBezTo>
                      <a:pt x="14" y="26"/>
                      <a:pt x="14" y="26"/>
                      <a:pt x="14" y="26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8"/>
              <p:cNvSpPr>
                <a:spLocks/>
              </p:cNvSpPr>
              <p:nvPr/>
            </p:nvSpPr>
            <p:spPr bwMode="auto">
              <a:xfrm>
                <a:off x="4727575" y="2392363"/>
                <a:ext cx="34925" cy="66675"/>
              </a:xfrm>
              <a:custGeom>
                <a:avLst/>
                <a:gdLst/>
                <a:ahLst/>
                <a:cxnLst>
                  <a:cxn ang="0">
                    <a:pos x="22" y="0"/>
                  </a:cxn>
                  <a:cxn ang="0">
                    <a:pos x="20" y="0"/>
                  </a:cxn>
                  <a:cxn ang="0">
                    <a:pos x="0" y="42"/>
                  </a:cxn>
                  <a:cxn ang="0">
                    <a:pos x="2" y="42"/>
                  </a:cxn>
                  <a:cxn ang="0">
                    <a:pos x="22" y="0"/>
                  </a:cxn>
                  <a:cxn ang="0">
                    <a:pos x="22" y="0"/>
                  </a:cxn>
                </a:cxnLst>
                <a:rect l="0" t="0" r="r" b="b"/>
                <a:pathLst>
                  <a:path w="22" h="42">
                    <a:moveTo>
                      <a:pt x="22" y="0"/>
                    </a:moveTo>
                    <a:lnTo>
                      <a:pt x="20" y="0"/>
                    </a:lnTo>
                    <a:lnTo>
                      <a:pt x="0" y="42"/>
                    </a:lnTo>
                    <a:lnTo>
                      <a:pt x="2" y="42"/>
                    </a:lnTo>
                    <a:lnTo>
                      <a:pt x="22" y="0"/>
                    </a:ln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9"/>
              <p:cNvSpPr>
                <a:spLocks/>
              </p:cNvSpPr>
              <p:nvPr/>
            </p:nvSpPr>
            <p:spPr bwMode="auto">
              <a:xfrm>
                <a:off x="4505325" y="2360613"/>
                <a:ext cx="115888" cy="80963"/>
              </a:xfrm>
              <a:custGeom>
                <a:avLst/>
                <a:gdLst/>
                <a:ahLst/>
                <a:cxnLst>
                  <a:cxn ang="0">
                    <a:pos x="11" y="20"/>
                  </a:cxn>
                  <a:cxn ang="0">
                    <a:pos x="32" y="3"/>
                  </a:cxn>
                  <a:cxn ang="0">
                    <a:pos x="32" y="3"/>
                  </a:cxn>
                  <a:cxn ang="0">
                    <a:pos x="33" y="3"/>
                  </a:cxn>
                  <a:cxn ang="0">
                    <a:pos x="33" y="3"/>
                  </a:cxn>
                  <a:cxn ang="0">
                    <a:pos x="33" y="1"/>
                  </a:cxn>
                  <a:cxn ang="0">
                    <a:pos x="32" y="1"/>
                  </a:cxn>
                  <a:cxn ang="0">
                    <a:pos x="32" y="1"/>
                  </a:cxn>
                  <a:cxn ang="0">
                    <a:pos x="10" y="18"/>
                  </a:cxn>
                  <a:cxn ang="0">
                    <a:pos x="10" y="18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10" y="23"/>
                  </a:cxn>
                  <a:cxn ang="0">
                    <a:pos x="11" y="20"/>
                  </a:cxn>
                </a:cxnLst>
                <a:rect l="0" t="0" r="r" b="b"/>
                <a:pathLst>
                  <a:path w="33" h="23">
                    <a:moveTo>
                      <a:pt x="11" y="20"/>
                    </a:moveTo>
                    <a:cubicBezTo>
                      <a:pt x="12" y="13"/>
                      <a:pt x="27" y="2"/>
                      <a:pt x="32" y="3"/>
                    </a:cubicBez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3" y="3"/>
                      <a:pt x="33" y="3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1"/>
                      <a:pt x="33" y="1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26" y="1"/>
                      <a:pt x="13" y="10"/>
                      <a:pt x="10" y="18"/>
                    </a:cubicBezTo>
                    <a:cubicBezTo>
                      <a:pt x="10" y="18"/>
                      <a:pt x="10" y="18"/>
                      <a:pt x="10" y="1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1" y="20"/>
                      <a:pt x="11" y="20"/>
                      <a:pt x="11" y="20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10"/>
              <p:cNvSpPr>
                <a:spLocks/>
              </p:cNvSpPr>
              <p:nvPr/>
            </p:nvSpPr>
            <p:spPr bwMode="auto">
              <a:xfrm>
                <a:off x="4402138" y="3160713"/>
                <a:ext cx="103188" cy="152400"/>
              </a:xfrm>
              <a:custGeom>
                <a:avLst/>
                <a:gdLst/>
                <a:ahLst/>
                <a:cxnLst>
                  <a:cxn ang="0">
                    <a:pos x="13" y="41"/>
                  </a:cxn>
                  <a:cxn ang="0">
                    <a:pos x="0" y="43"/>
                  </a:cxn>
                  <a:cxn ang="0">
                    <a:pos x="23" y="3"/>
                  </a:cxn>
                  <a:cxn ang="0">
                    <a:pos x="29" y="3"/>
                  </a:cxn>
                  <a:cxn ang="0">
                    <a:pos x="13" y="41"/>
                  </a:cxn>
                </a:cxnLst>
                <a:rect l="0" t="0" r="r" b="b"/>
                <a:pathLst>
                  <a:path w="29" h="43">
                    <a:moveTo>
                      <a:pt x="13" y="41"/>
                    </a:moveTo>
                    <a:cubicBezTo>
                      <a:pt x="0" y="43"/>
                      <a:pt x="0" y="43"/>
                      <a:pt x="0" y="43"/>
                    </a:cubicBezTo>
                    <a:cubicBezTo>
                      <a:pt x="0" y="43"/>
                      <a:pt x="8" y="15"/>
                      <a:pt x="23" y="3"/>
                    </a:cubicBezTo>
                    <a:cubicBezTo>
                      <a:pt x="26" y="0"/>
                      <a:pt x="29" y="3"/>
                      <a:pt x="29" y="3"/>
                    </a:cubicBezTo>
                    <a:cubicBezTo>
                      <a:pt x="29" y="3"/>
                      <a:pt x="12" y="25"/>
                      <a:pt x="13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 w="5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" name="Group 108"/>
            <p:cNvGrpSpPr>
              <a:grpSpLocks noChangeAspect="1"/>
            </p:cNvGrpSpPr>
            <p:nvPr/>
          </p:nvGrpSpPr>
          <p:grpSpPr>
            <a:xfrm>
              <a:off x="2501719" y="1960513"/>
              <a:ext cx="954179" cy="2401478"/>
              <a:chOff x="6189663" y="663576"/>
              <a:chExt cx="1182688" cy="2976563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6" name="Freeform 26"/>
              <p:cNvSpPr>
                <a:spLocks/>
              </p:cNvSpPr>
              <p:nvPr/>
            </p:nvSpPr>
            <p:spPr bwMode="auto">
              <a:xfrm>
                <a:off x="6662738" y="1760538"/>
                <a:ext cx="41275" cy="101600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4" y="27"/>
                  </a:cxn>
                  <a:cxn ang="0">
                    <a:pos x="4" y="0"/>
                  </a:cxn>
                </a:cxnLst>
                <a:rect l="0" t="0" r="r" b="b"/>
                <a:pathLst>
                  <a:path w="11" h="27">
                    <a:moveTo>
                      <a:pt x="4" y="0"/>
                    </a:moveTo>
                    <a:cubicBezTo>
                      <a:pt x="11" y="4"/>
                      <a:pt x="4" y="19"/>
                      <a:pt x="4" y="27"/>
                    </a:cubicBezTo>
                    <a:cubicBezTo>
                      <a:pt x="0" y="19"/>
                      <a:pt x="6" y="10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27"/>
              <p:cNvSpPr>
                <a:spLocks/>
              </p:cNvSpPr>
              <p:nvPr/>
            </p:nvSpPr>
            <p:spPr bwMode="auto">
              <a:xfrm>
                <a:off x="6637338" y="1903413"/>
                <a:ext cx="71438" cy="217488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3" y="58"/>
                  </a:cxn>
                  <a:cxn ang="0">
                    <a:pos x="8" y="0"/>
                  </a:cxn>
                </a:cxnLst>
                <a:rect l="0" t="0" r="r" b="b"/>
                <a:pathLst>
                  <a:path w="19" h="58">
                    <a:moveTo>
                      <a:pt x="8" y="0"/>
                    </a:moveTo>
                    <a:cubicBezTo>
                      <a:pt x="19" y="13"/>
                      <a:pt x="4" y="33"/>
                      <a:pt x="3" y="58"/>
                    </a:cubicBezTo>
                    <a:cubicBezTo>
                      <a:pt x="0" y="40"/>
                      <a:pt x="8" y="19"/>
                      <a:pt x="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28"/>
              <p:cNvSpPr>
                <a:spLocks noEditPoints="1"/>
              </p:cNvSpPr>
              <p:nvPr/>
            </p:nvSpPr>
            <p:spPr bwMode="auto">
              <a:xfrm>
                <a:off x="6189663" y="663576"/>
                <a:ext cx="1182688" cy="2976563"/>
              </a:xfrm>
              <a:custGeom>
                <a:avLst/>
                <a:gdLst/>
                <a:ahLst/>
                <a:cxnLst>
                  <a:cxn ang="0">
                    <a:pos x="305" y="271"/>
                  </a:cxn>
                  <a:cxn ang="0">
                    <a:pos x="273" y="304"/>
                  </a:cxn>
                  <a:cxn ang="0">
                    <a:pos x="297" y="410"/>
                  </a:cxn>
                  <a:cxn ang="0">
                    <a:pos x="307" y="473"/>
                  </a:cxn>
                  <a:cxn ang="0">
                    <a:pos x="283" y="473"/>
                  </a:cxn>
                  <a:cxn ang="0">
                    <a:pos x="259" y="754"/>
                  </a:cxn>
                  <a:cxn ang="0">
                    <a:pos x="270" y="785"/>
                  </a:cxn>
                  <a:cxn ang="0">
                    <a:pos x="228" y="784"/>
                  </a:cxn>
                  <a:cxn ang="0">
                    <a:pos x="220" y="758"/>
                  </a:cxn>
                  <a:cxn ang="0">
                    <a:pos x="217" y="662"/>
                  </a:cxn>
                  <a:cxn ang="0">
                    <a:pos x="212" y="635"/>
                  </a:cxn>
                  <a:cxn ang="0">
                    <a:pos x="220" y="590"/>
                  </a:cxn>
                  <a:cxn ang="0">
                    <a:pos x="204" y="440"/>
                  </a:cxn>
                  <a:cxn ang="0">
                    <a:pos x="180" y="470"/>
                  </a:cxn>
                  <a:cxn ang="0">
                    <a:pos x="86" y="746"/>
                  </a:cxn>
                  <a:cxn ang="0">
                    <a:pos x="69" y="746"/>
                  </a:cxn>
                  <a:cxn ang="0">
                    <a:pos x="65" y="758"/>
                  </a:cxn>
                  <a:cxn ang="0">
                    <a:pos x="40" y="774"/>
                  </a:cxn>
                  <a:cxn ang="0">
                    <a:pos x="1" y="773"/>
                  </a:cxn>
                  <a:cxn ang="0">
                    <a:pos x="29" y="730"/>
                  </a:cxn>
                  <a:cxn ang="0">
                    <a:pos x="54" y="639"/>
                  </a:cxn>
                  <a:cxn ang="0">
                    <a:pos x="76" y="572"/>
                  </a:cxn>
                  <a:cxn ang="0">
                    <a:pos x="108" y="448"/>
                  </a:cxn>
                  <a:cxn ang="0">
                    <a:pos x="103" y="410"/>
                  </a:cxn>
                  <a:cxn ang="0">
                    <a:pos x="95" y="326"/>
                  </a:cxn>
                  <a:cxn ang="0">
                    <a:pos x="102" y="255"/>
                  </a:cxn>
                  <a:cxn ang="0">
                    <a:pos x="83" y="222"/>
                  </a:cxn>
                  <a:cxn ang="0">
                    <a:pos x="95" y="203"/>
                  </a:cxn>
                  <a:cxn ang="0">
                    <a:pos x="133" y="136"/>
                  </a:cxn>
                  <a:cxn ang="0">
                    <a:pos x="139" y="109"/>
                  </a:cxn>
                  <a:cxn ang="0">
                    <a:pos x="155" y="95"/>
                  </a:cxn>
                  <a:cxn ang="0">
                    <a:pos x="179" y="36"/>
                  </a:cxn>
                  <a:cxn ang="0">
                    <a:pos x="267" y="128"/>
                  </a:cxn>
                  <a:cxn ang="0">
                    <a:pos x="273" y="155"/>
                  </a:cxn>
                  <a:cxn ang="0">
                    <a:pos x="305" y="271"/>
                  </a:cxn>
                  <a:cxn ang="0">
                    <a:pos x="130" y="319"/>
                  </a:cxn>
                  <a:cxn ang="0">
                    <a:pos x="130" y="292"/>
                  </a:cxn>
                  <a:cxn ang="0">
                    <a:pos x="130" y="319"/>
                  </a:cxn>
                  <a:cxn ang="0">
                    <a:pos x="122" y="388"/>
                  </a:cxn>
                  <a:cxn ang="0">
                    <a:pos x="127" y="330"/>
                  </a:cxn>
                  <a:cxn ang="0">
                    <a:pos x="122" y="388"/>
                  </a:cxn>
                </a:cxnLst>
                <a:rect l="0" t="0" r="r" b="b"/>
                <a:pathLst>
                  <a:path w="315" h="792">
                    <a:moveTo>
                      <a:pt x="305" y="271"/>
                    </a:moveTo>
                    <a:cubicBezTo>
                      <a:pt x="297" y="284"/>
                      <a:pt x="284" y="294"/>
                      <a:pt x="273" y="304"/>
                    </a:cubicBezTo>
                    <a:cubicBezTo>
                      <a:pt x="283" y="337"/>
                      <a:pt x="289" y="375"/>
                      <a:pt x="297" y="410"/>
                    </a:cubicBezTo>
                    <a:cubicBezTo>
                      <a:pt x="302" y="429"/>
                      <a:pt x="315" y="449"/>
                      <a:pt x="307" y="473"/>
                    </a:cubicBezTo>
                    <a:cubicBezTo>
                      <a:pt x="301" y="479"/>
                      <a:pt x="289" y="476"/>
                      <a:pt x="283" y="473"/>
                    </a:cubicBezTo>
                    <a:cubicBezTo>
                      <a:pt x="269" y="564"/>
                      <a:pt x="288" y="672"/>
                      <a:pt x="259" y="754"/>
                    </a:cubicBezTo>
                    <a:cubicBezTo>
                      <a:pt x="260" y="763"/>
                      <a:pt x="274" y="770"/>
                      <a:pt x="270" y="785"/>
                    </a:cubicBezTo>
                    <a:cubicBezTo>
                      <a:pt x="260" y="792"/>
                      <a:pt x="237" y="788"/>
                      <a:pt x="228" y="784"/>
                    </a:cubicBezTo>
                    <a:cubicBezTo>
                      <a:pt x="230" y="775"/>
                      <a:pt x="222" y="767"/>
                      <a:pt x="220" y="758"/>
                    </a:cubicBezTo>
                    <a:cubicBezTo>
                      <a:pt x="215" y="732"/>
                      <a:pt x="219" y="694"/>
                      <a:pt x="217" y="662"/>
                    </a:cubicBezTo>
                    <a:cubicBezTo>
                      <a:pt x="216" y="653"/>
                      <a:pt x="212" y="644"/>
                      <a:pt x="212" y="635"/>
                    </a:cubicBezTo>
                    <a:cubicBezTo>
                      <a:pt x="212" y="620"/>
                      <a:pt x="218" y="606"/>
                      <a:pt x="220" y="590"/>
                    </a:cubicBezTo>
                    <a:cubicBezTo>
                      <a:pt x="226" y="537"/>
                      <a:pt x="216" y="484"/>
                      <a:pt x="204" y="440"/>
                    </a:cubicBezTo>
                    <a:cubicBezTo>
                      <a:pt x="192" y="444"/>
                      <a:pt x="187" y="459"/>
                      <a:pt x="180" y="470"/>
                    </a:cubicBezTo>
                    <a:cubicBezTo>
                      <a:pt x="135" y="546"/>
                      <a:pt x="120" y="656"/>
                      <a:pt x="86" y="746"/>
                    </a:cubicBezTo>
                    <a:cubicBezTo>
                      <a:pt x="80" y="749"/>
                      <a:pt x="75" y="746"/>
                      <a:pt x="69" y="746"/>
                    </a:cubicBezTo>
                    <a:cubicBezTo>
                      <a:pt x="65" y="747"/>
                      <a:pt x="69" y="757"/>
                      <a:pt x="65" y="758"/>
                    </a:cubicBezTo>
                    <a:cubicBezTo>
                      <a:pt x="54" y="761"/>
                      <a:pt x="46" y="766"/>
                      <a:pt x="40" y="774"/>
                    </a:cubicBezTo>
                    <a:cubicBezTo>
                      <a:pt x="28" y="775"/>
                      <a:pt x="10" y="778"/>
                      <a:pt x="1" y="773"/>
                    </a:cubicBezTo>
                    <a:cubicBezTo>
                      <a:pt x="0" y="749"/>
                      <a:pt x="22" y="747"/>
                      <a:pt x="29" y="730"/>
                    </a:cubicBezTo>
                    <a:cubicBezTo>
                      <a:pt x="25" y="697"/>
                      <a:pt x="44" y="673"/>
                      <a:pt x="54" y="639"/>
                    </a:cubicBezTo>
                    <a:cubicBezTo>
                      <a:pt x="61" y="617"/>
                      <a:pt x="64" y="591"/>
                      <a:pt x="76" y="572"/>
                    </a:cubicBezTo>
                    <a:cubicBezTo>
                      <a:pt x="96" y="542"/>
                      <a:pt x="100" y="491"/>
                      <a:pt x="108" y="448"/>
                    </a:cubicBezTo>
                    <a:cubicBezTo>
                      <a:pt x="100" y="438"/>
                      <a:pt x="103" y="426"/>
                      <a:pt x="103" y="410"/>
                    </a:cubicBezTo>
                    <a:cubicBezTo>
                      <a:pt x="104" y="387"/>
                      <a:pt x="97" y="356"/>
                      <a:pt x="95" y="326"/>
                    </a:cubicBezTo>
                    <a:cubicBezTo>
                      <a:pt x="93" y="299"/>
                      <a:pt x="104" y="273"/>
                      <a:pt x="102" y="255"/>
                    </a:cubicBezTo>
                    <a:cubicBezTo>
                      <a:pt x="100" y="244"/>
                      <a:pt x="83" y="233"/>
                      <a:pt x="83" y="222"/>
                    </a:cubicBezTo>
                    <a:cubicBezTo>
                      <a:pt x="83" y="216"/>
                      <a:pt x="92" y="211"/>
                      <a:pt x="95" y="203"/>
                    </a:cubicBezTo>
                    <a:cubicBezTo>
                      <a:pt x="108" y="177"/>
                      <a:pt x="103" y="141"/>
                      <a:pt x="133" y="136"/>
                    </a:cubicBezTo>
                    <a:cubicBezTo>
                      <a:pt x="133" y="125"/>
                      <a:pt x="139" y="119"/>
                      <a:pt x="139" y="109"/>
                    </a:cubicBezTo>
                    <a:cubicBezTo>
                      <a:pt x="141" y="100"/>
                      <a:pt x="153" y="102"/>
                      <a:pt x="155" y="95"/>
                    </a:cubicBezTo>
                    <a:cubicBezTo>
                      <a:pt x="153" y="67"/>
                      <a:pt x="164" y="47"/>
                      <a:pt x="179" y="36"/>
                    </a:cubicBezTo>
                    <a:cubicBezTo>
                      <a:pt x="228" y="0"/>
                      <a:pt x="285" y="73"/>
                      <a:pt x="267" y="128"/>
                    </a:cubicBezTo>
                    <a:cubicBezTo>
                      <a:pt x="269" y="136"/>
                      <a:pt x="280" y="144"/>
                      <a:pt x="273" y="155"/>
                    </a:cubicBezTo>
                    <a:cubicBezTo>
                      <a:pt x="307" y="175"/>
                      <a:pt x="274" y="246"/>
                      <a:pt x="305" y="271"/>
                    </a:cubicBezTo>
                    <a:close/>
                    <a:moveTo>
                      <a:pt x="130" y="319"/>
                    </a:moveTo>
                    <a:cubicBezTo>
                      <a:pt x="130" y="311"/>
                      <a:pt x="137" y="296"/>
                      <a:pt x="130" y="292"/>
                    </a:cubicBezTo>
                    <a:cubicBezTo>
                      <a:pt x="132" y="302"/>
                      <a:pt x="126" y="311"/>
                      <a:pt x="130" y="319"/>
                    </a:cubicBezTo>
                    <a:close/>
                    <a:moveTo>
                      <a:pt x="122" y="388"/>
                    </a:moveTo>
                    <a:cubicBezTo>
                      <a:pt x="123" y="363"/>
                      <a:pt x="138" y="343"/>
                      <a:pt x="127" y="330"/>
                    </a:cubicBezTo>
                    <a:cubicBezTo>
                      <a:pt x="127" y="349"/>
                      <a:pt x="119" y="370"/>
                      <a:pt x="122" y="388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29"/>
              <p:cNvSpPr>
                <a:spLocks/>
              </p:cNvSpPr>
              <p:nvPr/>
            </p:nvSpPr>
            <p:spPr bwMode="auto">
              <a:xfrm>
                <a:off x="6726238" y="1193801"/>
                <a:ext cx="503238" cy="755650"/>
              </a:xfrm>
              <a:custGeom>
                <a:avLst/>
                <a:gdLst/>
                <a:ahLst/>
                <a:cxnLst>
                  <a:cxn ang="0">
                    <a:pos x="65" y="201"/>
                  </a:cxn>
                  <a:cxn ang="0">
                    <a:pos x="49" y="200"/>
                  </a:cxn>
                  <a:cxn ang="0">
                    <a:pos x="48" y="114"/>
                  </a:cxn>
                  <a:cxn ang="0">
                    <a:pos x="36" y="62"/>
                  </a:cxn>
                  <a:cxn ang="0">
                    <a:pos x="35" y="46"/>
                  </a:cxn>
                  <a:cxn ang="0">
                    <a:pos x="3" y="62"/>
                  </a:cxn>
                  <a:cxn ang="0">
                    <a:pos x="22" y="28"/>
                  </a:cxn>
                  <a:cxn ang="0">
                    <a:pos x="27" y="4"/>
                  </a:cxn>
                  <a:cxn ang="0">
                    <a:pos x="30" y="12"/>
                  </a:cxn>
                  <a:cxn ang="0">
                    <a:pos x="43" y="46"/>
                  </a:cxn>
                  <a:cxn ang="0">
                    <a:pos x="53" y="52"/>
                  </a:cxn>
                  <a:cxn ang="0">
                    <a:pos x="59" y="70"/>
                  </a:cxn>
                  <a:cxn ang="0">
                    <a:pos x="78" y="49"/>
                  </a:cxn>
                  <a:cxn ang="0">
                    <a:pos x="86" y="29"/>
                  </a:cxn>
                  <a:cxn ang="0">
                    <a:pos x="84" y="5"/>
                  </a:cxn>
                  <a:cxn ang="0">
                    <a:pos x="89" y="6"/>
                  </a:cxn>
                  <a:cxn ang="0">
                    <a:pos x="123" y="49"/>
                  </a:cxn>
                  <a:cxn ang="0">
                    <a:pos x="129" y="59"/>
                  </a:cxn>
                  <a:cxn ang="0">
                    <a:pos x="95" y="49"/>
                  </a:cxn>
                  <a:cxn ang="0">
                    <a:pos x="82" y="63"/>
                  </a:cxn>
                  <a:cxn ang="0">
                    <a:pos x="70" y="136"/>
                  </a:cxn>
                  <a:cxn ang="0">
                    <a:pos x="65" y="201"/>
                  </a:cxn>
                </a:cxnLst>
                <a:rect l="0" t="0" r="r" b="b"/>
                <a:pathLst>
                  <a:path w="134" h="201">
                    <a:moveTo>
                      <a:pt x="65" y="201"/>
                    </a:moveTo>
                    <a:cubicBezTo>
                      <a:pt x="49" y="200"/>
                      <a:pt x="49" y="200"/>
                      <a:pt x="49" y="200"/>
                    </a:cubicBezTo>
                    <a:cubicBezTo>
                      <a:pt x="49" y="200"/>
                      <a:pt x="52" y="135"/>
                      <a:pt x="48" y="114"/>
                    </a:cubicBezTo>
                    <a:cubicBezTo>
                      <a:pt x="44" y="92"/>
                      <a:pt x="38" y="67"/>
                      <a:pt x="36" y="62"/>
                    </a:cubicBezTo>
                    <a:cubicBezTo>
                      <a:pt x="35" y="56"/>
                      <a:pt x="35" y="46"/>
                      <a:pt x="35" y="46"/>
                    </a:cubicBezTo>
                    <a:cubicBezTo>
                      <a:pt x="35" y="46"/>
                      <a:pt x="6" y="63"/>
                      <a:pt x="3" y="62"/>
                    </a:cubicBezTo>
                    <a:cubicBezTo>
                      <a:pt x="0" y="60"/>
                      <a:pt x="21" y="37"/>
                      <a:pt x="22" y="28"/>
                    </a:cubicBezTo>
                    <a:cubicBezTo>
                      <a:pt x="22" y="19"/>
                      <a:pt x="23" y="5"/>
                      <a:pt x="27" y="4"/>
                    </a:cubicBezTo>
                    <a:cubicBezTo>
                      <a:pt x="31" y="3"/>
                      <a:pt x="30" y="8"/>
                      <a:pt x="30" y="12"/>
                    </a:cubicBezTo>
                    <a:cubicBezTo>
                      <a:pt x="31" y="16"/>
                      <a:pt x="29" y="36"/>
                      <a:pt x="43" y="46"/>
                    </a:cubicBezTo>
                    <a:cubicBezTo>
                      <a:pt x="43" y="46"/>
                      <a:pt x="51" y="48"/>
                      <a:pt x="53" y="52"/>
                    </a:cubicBezTo>
                    <a:cubicBezTo>
                      <a:pt x="55" y="57"/>
                      <a:pt x="59" y="70"/>
                      <a:pt x="59" y="70"/>
                    </a:cubicBezTo>
                    <a:cubicBezTo>
                      <a:pt x="59" y="70"/>
                      <a:pt x="75" y="50"/>
                      <a:pt x="78" y="49"/>
                    </a:cubicBezTo>
                    <a:cubicBezTo>
                      <a:pt x="82" y="44"/>
                      <a:pt x="87" y="40"/>
                      <a:pt x="86" y="29"/>
                    </a:cubicBezTo>
                    <a:cubicBezTo>
                      <a:pt x="86" y="18"/>
                      <a:pt x="84" y="5"/>
                      <a:pt x="84" y="5"/>
                    </a:cubicBezTo>
                    <a:cubicBezTo>
                      <a:pt x="84" y="5"/>
                      <a:pt x="86" y="0"/>
                      <a:pt x="89" y="6"/>
                    </a:cubicBezTo>
                    <a:cubicBezTo>
                      <a:pt x="93" y="12"/>
                      <a:pt x="117" y="44"/>
                      <a:pt x="123" y="49"/>
                    </a:cubicBezTo>
                    <a:cubicBezTo>
                      <a:pt x="129" y="55"/>
                      <a:pt x="134" y="60"/>
                      <a:pt x="129" y="59"/>
                    </a:cubicBezTo>
                    <a:cubicBezTo>
                      <a:pt x="124" y="57"/>
                      <a:pt x="101" y="48"/>
                      <a:pt x="95" y="49"/>
                    </a:cubicBezTo>
                    <a:cubicBezTo>
                      <a:pt x="89" y="50"/>
                      <a:pt x="84" y="52"/>
                      <a:pt x="82" y="63"/>
                    </a:cubicBezTo>
                    <a:cubicBezTo>
                      <a:pt x="81" y="74"/>
                      <a:pt x="71" y="121"/>
                      <a:pt x="70" y="136"/>
                    </a:cubicBezTo>
                    <a:cubicBezTo>
                      <a:pt x="69" y="152"/>
                      <a:pt x="65" y="201"/>
                      <a:pt x="65" y="2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30"/>
              <p:cNvSpPr>
                <a:spLocks/>
              </p:cNvSpPr>
              <p:nvPr/>
            </p:nvSpPr>
            <p:spPr bwMode="auto">
              <a:xfrm>
                <a:off x="7080250" y="1512888"/>
                <a:ext cx="107950" cy="60325"/>
              </a:xfrm>
              <a:custGeom>
                <a:avLst/>
                <a:gdLst/>
                <a:ahLst/>
                <a:cxnLst>
                  <a:cxn ang="0">
                    <a:pos x="0" y="15"/>
                  </a:cxn>
                  <a:cxn ang="0">
                    <a:pos x="1" y="16"/>
                  </a:cxn>
                  <a:cxn ang="0">
                    <a:pos x="28" y="16"/>
                  </a:cxn>
                  <a:cxn ang="0">
                    <a:pos x="29" y="15"/>
                  </a:cxn>
                  <a:cxn ang="0">
                    <a:pos x="29" y="1"/>
                  </a:cxn>
                  <a:cxn ang="0">
                    <a:pos x="28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15"/>
                  </a:cxn>
                </a:cxnLst>
                <a:rect l="0" t="0" r="r" b="b"/>
                <a:pathLst>
                  <a:path w="29" h="16">
                    <a:moveTo>
                      <a:pt x="0" y="15"/>
                    </a:moveTo>
                    <a:cubicBezTo>
                      <a:pt x="0" y="16"/>
                      <a:pt x="0" y="16"/>
                      <a:pt x="1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9" y="16"/>
                      <a:pt x="29" y="16"/>
                      <a:pt x="29" y="15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0"/>
                      <a:pt x="28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15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31"/>
              <p:cNvSpPr>
                <a:spLocks/>
              </p:cNvSpPr>
              <p:nvPr/>
            </p:nvSpPr>
            <p:spPr bwMode="auto">
              <a:xfrm>
                <a:off x="7135813" y="1482726"/>
                <a:ext cx="1588" cy="4921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31"/>
                  </a:cxn>
                  <a:cxn ang="0">
                    <a:pos x="0" y="0"/>
                  </a:cxn>
                </a:cxnLst>
                <a:rect l="0" t="0" r="r" b="b"/>
                <a:pathLst>
                  <a:path h="31">
                    <a:moveTo>
                      <a:pt x="0" y="0"/>
                    </a:moveTo>
                    <a:lnTo>
                      <a:pt x="0" y="31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8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32"/>
              <p:cNvSpPr>
                <a:spLocks/>
              </p:cNvSpPr>
              <p:nvPr/>
            </p:nvSpPr>
            <p:spPr bwMode="auto">
              <a:xfrm>
                <a:off x="7154863" y="935038"/>
                <a:ext cx="74613" cy="74613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4" y="0"/>
                  </a:cxn>
                  <a:cxn ang="0">
                    <a:pos x="20" y="20"/>
                  </a:cxn>
                  <a:cxn ang="0">
                    <a:pos x="20" y="20"/>
                  </a:cxn>
                  <a:cxn ang="0">
                    <a:pos x="0" y="2"/>
                  </a:cxn>
                </a:cxnLst>
                <a:rect l="0" t="0" r="r" b="b"/>
                <a:pathLst>
                  <a:path w="20" h="20">
                    <a:moveTo>
                      <a:pt x="0" y="2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8"/>
                      <a:pt x="20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9" y="20"/>
                      <a:pt x="5" y="9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33"/>
              <p:cNvSpPr>
                <a:spLocks/>
              </p:cNvSpPr>
              <p:nvPr/>
            </p:nvSpPr>
            <p:spPr bwMode="auto">
              <a:xfrm>
                <a:off x="6742113" y="889001"/>
                <a:ext cx="79375" cy="98425"/>
              </a:xfrm>
              <a:custGeom>
                <a:avLst/>
                <a:gdLst/>
                <a:ahLst/>
                <a:cxnLst>
                  <a:cxn ang="0">
                    <a:pos x="17" y="0"/>
                  </a:cxn>
                  <a:cxn ang="0">
                    <a:pos x="21" y="2"/>
                  </a:cxn>
                  <a:cxn ang="0">
                    <a:pos x="11" y="15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10" y="14"/>
                  </a:cxn>
                  <a:cxn ang="0">
                    <a:pos x="17" y="0"/>
                  </a:cxn>
                </a:cxnLst>
                <a:rect l="0" t="0" r="r" b="b"/>
                <a:pathLst>
                  <a:path w="21" h="26">
                    <a:moveTo>
                      <a:pt x="17" y="0"/>
                    </a:moveTo>
                    <a:cubicBezTo>
                      <a:pt x="21" y="2"/>
                      <a:pt x="21" y="2"/>
                      <a:pt x="21" y="2"/>
                    </a:cubicBezTo>
                    <a:cubicBezTo>
                      <a:pt x="18" y="7"/>
                      <a:pt x="15" y="11"/>
                      <a:pt x="11" y="15"/>
                    </a:cubicBezTo>
                    <a:cubicBezTo>
                      <a:pt x="8" y="18"/>
                      <a:pt x="3" y="26"/>
                      <a:pt x="0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25"/>
                      <a:pt x="7" y="17"/>
                      <a:pt x="10" y="14"/>
                    </a:cubicBezTo>
                    <a:cubicBezTo>
                      <a:pt x="12" y="10"/>
                      <a:pt x="15" y="5"/>
                      <a:pt x="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34"/>
              <p:cNvSpPr>
                <a:spLocks/>
              </p:cNvSpPr>
              <p:nvPr/>
            </p:nvSpPr>
            <p:spPr bwMode="auto">
              <a:xfrm>
                <a:off x="6731000" y="930276"/>
                <a:ext cx="104775" cy="87313"/>
              </a:xfrm>
              <a:custGeom>
                <a:avLst/>
                <a:gdLst/>
                <a:ahLst/>
                <a:cxnLst>
                  <a:cxn ang="0">
                    <a:pos x="25" y="0"/>
                  </a:cxn>
                  <a:cxn ang="0">
                    <a:pos x="28" y="3"/>
                  </a:cxn>
                  <a:cxn ang="0">
                    <a:pos x="0" y="23"/>
                  </a:cxn>
                  <a:cxn ang="0">
                    <a:pos x="0" y="23"/>
                  </a:cxn>
                  <a:cxn ang="0">
                    <a:pos x="25" y="0"/>
                  </a:cxn>
                </a:cxnLst>
                <a:rect l="0" t="0" r="r" b="b"/>
                <a:pathLst>
                  <a:path w="28" h="23">
                    <a:moveTo>
                      <a:pt x="25" y="0"/>
                    </a:moveTo>
                    <a:cubicBezTo>
                      <a:pt x="28" y="3"/>
                      <a:pt x="28" y="3"/>
                      <a:pt x="28" y="3"/>
                    </a:cubicBezTo>
                    <a:cubicBezTo>
                      <a:pt x="19" y="10"/>
                      <a:pt x="9" y="18"/>
                      <a:pt x="0" y="23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8" y="17"/>
                      <a:pt x="17" y="8"/>
                      <a:pt x="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35"/>
              <p:cNvSpPr>
                <a:spLocks/>
              </p:cNvSpPr>
              <p:nvPr/>
            </p:nvSpPr>
            <p:spPr bwMode="auto">
              <a:xfrm>
                <a:off x="6772275" y="817563"/>
                <a:ext cx="82550" cy="71438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22" y="4"/>
                  </a:cxn>
                  <a:cxn ang="0">
                    <a:pos x="0" y="19"/>
                  </a:cxn>
                  <a:cxn ang="0">
                    <a:pos x="0" y="19"/>
                  </a:cxn>
                  <a:cxn ang="0">
                    <a:pos x="20" y="0"/>
                  </a:cxn>
                </a:cxnLst>
                <a:rect l="0" t="0" r="r" b="b"/>
                <a:pathLst>
                  <a:path w="22" h="19">
                    <a:moveTo>
                      <a:pt x="20" y="0"/>
                    </a:moveTo>
                    <a:cubicBezTo>
                      <a:pt x="22" y="4"/>
                      <a:pt x="22" y="4"/>
                      <a:pt x="22" y="4"/>
                    </a:cubicBezTo>
                    <a:cubicBezTo>
                      <a:pt x="14" y="8"/>
                      <a:pt x="5" y="11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4" y="10"/>
                      <a:pt x="13" y="5"/>
                      <a:pt x="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36"/>
              <p:cNvSpPr>
                <a:spLocks/>
              </p:cNvSpPr>
              <p:nvPr/>
            </p:nvSpPr>
            <p:spPr bwMode="auto">
              <a:xfrm>
                <a:off x="7091363" y="1042988"/>
                <a:ext cx="142875" cy="101600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0"/>
                  </a:cxn>
                  <a:cxn ang="0">
                    <a:pos x="23" y="9"/>
                  </a:cxn>
                  <a:cxn ang="0">
                    <a:pos x="38" y="27"/>
                  </a:cxn>
                  <a:cxn ang="0">
                    <a:pos x="38" y="27"/>
                  </a:cxn>
                  <a:cxn ang="0">
                    <a:pos x="22" y="11"/>
                  </a:cxn>
                  <a:cxn ang="0">
                    <a:pos x="0" y="4"/>
                  </a:cxn>
                </a:cxnLst>
                <a:rect l="0" t="0" r="r" b="b"/>
                <a:pathLst>
                  <a:path w="38" h="27">
                    <a:moveTo>
                      <a:pt x="0" y="4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9" y="3"/>
                      <a:pt x="16" y="5"/>
                      <a:pt x="23" y="9"/>
                    </a:cubicBezTo>
                    <a:cubicBezTo>
                      <a:pt x="31" y="12"/>
                      <a:pt x="29" y="23"/>
                      <a:pt x="38" y="27"/>
                    </a:cubicBezTo>
                    <a:cubicBezTo>
                      <a:pt x="38" y="27"/>
                      <a:pt x="38" y="27"/>
                      <a:pt x="38" y="27"/>
                    </a:cubicBezTo>
                    <a:cubicBezTo>
                      <a:pt x="29" y="24"/>
                      <a:pt x="29" y="13"/>
                      <a:pt x="22" y="11"/>
                    </a:cubicBezTo>
                    <a:cubicBezTo>
                      <a:pt x="15" y="8"/>
                      <a:pt x="7" y="6"/>
                      <a:pt x="0" y="4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37"/>
              <p:cNvSpPr>
                <a:spLocks/>
              </p:cNvSpPr>
              <p:nvPr/>
            </p:nvSpPr>
            <p:spPr bwMode="auto">
              <a:xfrm>
                <a:off x="7173913" y="1020763"/>
                <a:ext cx="68263" cy="93663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4" y="0"/>
                  </a:cxn>
                  <a:cxn ang="0">
                    <a:pos x="9" y="13"/>
                  </a:cxn>
                  <a:cxn ang="0">
                    <a:pos x="18" y="20"/>
                  </a:cxn>
                  <a:cxn ang="0">
                    <a:pos x="18" y="20"/>
                  </a:cxn>
                  <a:cxn ang="0">
                    <a:pos x="11" y="20"/>
                  </a:cxn>
                  <a:cxn ang="0">
                    <a:pos x="7" y="14"/>
                  </a:cxn>
                  <a:cxn ang="0">
                    <a:pos x="0" y="1"/>
                  </a:cxn>
                </a:cxnLst>
                <a:rect l="0" t="0" r="r" b="b"/>
                <a:pathLst>
                  <a:path w="18" h="25">
                    <a:moveTo>
                      <a:pt x="0" y="1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5" y="4"/>
                      <a:pt x="7" y="9"/>
                      <a:pt x="9" y="13"/>
                    </a:cubicBezTo>
                    <a:cubicBezTo>
                      <a:pt x="10" y="16"/>
                      <a:pt x="12" y="25"/>
                      <a:pt x="18" y="20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17" y="23"/>
                      <a:pt x="12" y="22"/>
                      <a:pt x="11" y="20"/>
                    </a:cubicBezTo>
                    <a:cubicBezTo>
                      <a:pt x="9" y="18"/>
                      <a:pt x="8" y="16"/>
                      <a:pt x="7" y="14"/>
                    </a:cubicBezTo>
                    <a:cubicBezTo>
                      <a:pt x="4" y="10"/>
                      <a:pt x="2" y="6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38"/>
              <p:cNvSpPr>
                <a:spLocks/>
              </p:cNvSpPr>
              <p:nvPr/>
            </p:nvSpPr>
            <p:spPr bwMode="auto">
              <a:xfrm>
                <a:off x="7177088" y="1177926"/>
                <a:ext cx="98425" cy="90488"/>
              </a:xfrm>
              <a:custGeom>
                <a:avLst/>
                <a:gdLst/>
                <a:ahLst/>
                <a:cxnLst>
                  <a:cxn ang="0">
                    <a:pos x="0" y="2"/>
                  </a:cxn>
                  <a:cxn ang="0">
                    <a:pos x="4" y="0"/>
                  </a:cxn>
                  <a:cxn ang="0">
                    <a:pos x="26" y="24"/>
                  </a:cxn>
                  <a:cxn ang="0">
                    <a:pos x="26" y="24"/>
                  </a:cxn>
                  <a:cxn ang="0">
                    <a:pos x="0" y="2"/>
                  </a:cxn>
                </a:cxnLst>
                <a:rect l="0" t="0" r="r" b="b"/>
                <a:pathLst>
                  <a:path w="26" h="24">
                    <a:moveTo>
                      <a:pt x="0" y="2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9" y="9"/>
                      <a:pt x="14" y="21"/>
                      <a:pt x="26" y="24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14" y="22"/>
                      <a:pt x="6" y="11"/>
                      <a:pt x="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39"/>
              <p:cNvSpPr>
                <a:spLocks/>
              </p:cNvSpPr>
              <p:nvPr/>
            </p:nvSpPr>
            <p:spPr bwMode="auto">
              <a:xfrm>
                <a:off x="7042150" y="803276"/>
                <a:ext cx="139700" cy="74613"/>
              </a:xfrm>
              <a:custGeom>
                <a:avLst/>
                <a:gdLst/>
                <a:ahLst/>
                <a:cxnLst>
                  <a:cxn ang="0">
                    <a:pos x="1" y="6"/>
                  </a:cxn>
                  <a:cxn ang="0">
                    <a:pos x="0" y="1"/>
                  </a:cxn>
                  <a:cxn ang="0">
                    <a:pos x="37" y="20"/>
                  </a:cxn>
                  <a:cxn ang="0">
                    <a:pos x="37" y="20"/>
                  </a:cxn>
                  <a:cxn ang="0">
                    <a:pos x="1" y="6"/>
                  </a:cxn>
                </a:cxnLst>
                <a:rect l="0" t="0" r="r" b="b"/>
                <a:pathLst>
                  <a:path w="37" h="20">
                    <a:moveTo>
                      <a:pt x="1" y="6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6" y="0"/>
                      <a:pt x="29" y="9"/>
                      <a:pt x="37" y="20"/>
                    </a:cubicBezTo>
                    <a:cubicBezTo>
                      <a:pt x="37" y="20"/>
                      <a:pt x="37" y="20"/>
                      <a:pt x="37" y="20"/>
                    </a:cubicBezTo>
                    <a:cubicBezTo>
                      <a:pt x="28" y="10"/>
                      <a:pt x="14" y="3"/>
                      <a:pt x="1" y="6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40"/>
              <p:cNvSpPr>
                <a:spLocks/>
              </p:cNvSpPr>
              <p:nvPr/>
            </p:nvSpPr>
            <p:spPr bwMode="auto">
              <a:xfrm>
                <a:off x="7143750" y="900113"/>
                <a:ext cx="63500" cy="71438"/>
              </a:xfrm>
              <a:custGeom>
                <a:avLst/>
                <a:gdLst/>
                <a:ahLst/>
                <a:cxnLst>
                  <a:cxn ang="0">
                    <a:pos x="0" y="10"/>
                  </a:cxn>
                  <a:cxn ang="0">
                    <a:pos x="7" y="0"/>
                  </a:cxn>
                  <a:cxn ang="0">
                    <a:pos x="40" y="45"/>
                  </a:cxn>
                  <a:cxn ang="0">
                    <a:pos x="40" y="45"/>
                  </a:cxn>
                  <a:cxn ang="0">
                    <a:pos x="0" y="10"/>
                  </a:cxn>
                  <a:cxn ang="0">
                    <a:pos x="0" y="10"/>
                  </a:cxn>
                </a:cxnLst>
                <a:rect l="0" t="0" r="r" b="b"/>
                <a:pathLst>
                  <a:path w="40" h="45">
                    <a:moveTo>
                      <a:pt x="0" y="10"/>
                    </a:moveTo>
                    <a:lnTo>
                      <a:pt x="7" y="0"/>
                    </a:lnTo>
                    <a:lnTo>
                      <a:pt x="40" y="45"/>
                    </a:lnTo>
                    <a:lnTo>
                      <a:pt x="40" y="45"/>
                    </a:ln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41"/>
              <p:cNvSpPr>
                <a:spLocks/>
              </p:cNvSpPr>
              <p:nvPr/>
            </p:nvSpPr>
            <p:spPr bwMode="auto">
              <a:xfrm>
                <a:off x="6816725" y="773113"/>
                <a:ext cx="90488" cy="66675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23" y="4"/>
                  </a:cxn>
                  <a:cxn ang="0">
                    <a:pos x="1" y="18"/>
                  </a:cxn>
                  <a:cxn ang="0">
                    <a:pos x="1" y="18"/>
                  </a:cxn>
                  <a:cxn ang="0">
                    <a:pos x="7" y="3"/>
                  </a:cxn>
                  <a:cxn ang="0">
                    <a:pos x="24" y="0"/>
                  </a:cxn>
                </a:cxnLst>
                <a:rect l="0" t="0" r="r" b="b"/>
                <a:pathLst>
                  <a:path w="24" h="18">
                    <a:moveTo>
                      <a:pt x="24" y="0"/>
                    </a:moveTo>
                    <a:cubicBezTo>
                      <a:pt x="23" y="4"/>
                      <a:pt x="23" y="4"/>
                      <a:pt x="23" y="4"/>
                    </a:cubicBezTo>
                    <a:cubicBezTo>
                      <a:pt x="14" y="1"/>
                      <a:pt x="0" y="6"/>
                      <a:pt x="1" y="18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3"/>
                      <a:pt x="2" y="7"/>
                      <a:pt x="7" y="3"/>
                    </a:cubicBezTo>
                    <a:cubicBezTo>
                      <a:pt x="12" y="0"/>
                      <a:pt x="18" y="0"/>
                      <a:pt x="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" name="Group 28"/>
            <p:cNvGrpSpPr>
              <a:grpSpLocks noChangeAspect="1"/>
            </p:cNvGrpSpPr>
            <p:nvPr/>
          </p:nvGrpSpPr>
          <p:grpSpPr>
            <a:xfrm>
              <a:off x="1219200" y="1813831"/>
              <a:ext cx="702510" cy="2359934"/>
              <a:chOff x="6738938" y="-17463"/>
              <a:chExt cx="896938" cy="3013075"/>
            </a:xfrm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grpSpPr>
          <p:sp>
            <p:nvSpPr>
              <p:cNvPr id="11" name="Freeform 19"/>
              <p:cNvSpPr>
                <a:spLocks/>
              </p:cNvSpPr>
              <p:nvPr/>
            </p:nvSpPr>
            <p:spPr bwMode="auto">
              <a:xfrm>
                <a:off x="6738938" y="-17463"/>
                <a:ext cx="896938" cy="3013075"/>
              </a:xfrm>
              <a:custGeom>
                <a:avLst/>
                <a:gdLst/>
                <a:ahLst/>
                <a:cxnLst>
                  <a:cxn ang="0">
                    <a:pos x="77" y="639"/>
                  </a:cxn>
                  <a:cxn ang="0">
                    <a:pos x="68" y="721"/>
                  </a:cxn>
                  <a:cxn ang="0">
                    <a:pos x="64" y="803"/>
                  </a:cxn>
                  <a:cxn ang="0">
                    <a:pos x="57" y="809"/>
                  </a:cxn>
                  <a:cxn ang="0">
                    <a:pos x="47" y="808"/>
                  </a:cxn>
                  <a:cxn ang="0">
                    <a:pos x="45" y="833"/>
                  </a:cxn>
                  <a:cxn ang="0">
                    <a:pos x="18" y="850"/>
                  </a:cxn>
                  <a:cxn ang="0">
                    <a:pos x="1" y="844"/>
                  </a:cxn>
                  <a:cxn ang="0">
                    <a:pos x="9" y="821"/>
                  </a:cxn>
                  <a:cxn ang="0">
                    <a:pos x="9" y="804"/>
                  </a:cxn>
                  <a:cxn ang="0">
                    <a:pos x="2" y="802"/>
                  </a:cxn>
                  <a:cxn ang="0">
                    <a:pos x="4" y="735"/>
                  </a:cxn>
                  <a:cxn ang="0">
                    <a:pos x="18" y="604"/>
                  </a:cxn>
                  <a:cxn ang="0">
                    <a:pos x="27" y="516"/>
                  </a:cxn>
                  <a:cxn ang="0">
                    <a:pos x="28" y="414"/>
                  </a:cxn>
                  <a:cxn ang="0">
                    <a:pos x="43" y="349"/>
                  </a:cxn>
                  <a:cxn ang="0">
                    <a:pos x="47" y="303"/>
                  </a:cxn>
                  <a:cxn ang="0">
                    <a:pos x="22" y="296"/>
                  </a:cxn>
                  <a:cxn ang="0">
                    <a:pos x="20" y="227"/>
                  </a:cxn>
                  <a:cxn ang="0">
                    <a:pos x="31" y="168"/>
                  </a:cxn>
                  <a:cxn ang="0">
                    <a:pos x="46" y="150"/>
                  </a:cxn>
                  <a:cxn ang="0">
                    <a:pos x="75" y="139"/>
                  </a:cxn>
                  <a:cxn ang="0">
                    <a:pos x="79" y="77"/>
                  </a:cxn>
                  <a:cxn ang="0">
                    <a:pos x="97" y="16"/>
                  </a:cxn>
                  <a:cxn ang="0">
                    <a:pos x="141" y="8"/>
                  </a:cxn>
                  <a:cxn ang="0">
                    <a:pos x="175" y="73"/>
                  </a:cxn>
                  <a:cxn ang="0">
                    <a:pos x="184" y="139"/>
                  </a:cxn>
                  <a:cxn ang="0">
                    <a:pos x="194" y="146"/>
                  </a:cxn>
                  <a:cxn ang="0">
                    <a:pos x="223" y="166"/>
                  </a:cxn>
                  <a:cxn ang="0">
                    <a:pos x="217" y="250"/>
                  </a:cxn>
                  <a:cxn ang="0">
                    <a:pos x="199" y="283"/>
                  </a:cxn>
                  <a:cxn ang="0">
                    <a:pos x="183" y="298"/>
                  </a:cxn>
                  <a:cxn ang="0">
                    <a:pos x="198" y="378"/>
                  </a:cxn>
                  <a:cxn ang="0">
                    <a:pos x="217" y="493"/>
                  </a:cxn>
                  <a:cxn ang="0">
                    <a:pos x="225" y="620"/>
                  </a:cxn>
                  <a:cxn ang="0">
                    <a:pos x="245" y="732"/>
                  </a:cxn>
                  <a:cxn ang="0">
                    <a:pos x="252" y="798"/>
                  </a:cxn>
                  <a:cxn ang="0">
                    <a:pos x="243" y="804"/>
                  </a:cxn>
                  <a:cxn ang="0">
                    <a:pos x="247" y="823"/>
                  </a:cxn>
                  <a:cxn ang="0">
                    <a:pos x="251" y="848"/>
                  </a:cxn>
                  <a:cxn ang="0">
                    <a:pos x="230" y="852"/>
                  </a:cxn>
                  <a:cxn ang="0">
                    <a:pos x="209" y="831"/>
                  </a:cxn>
                  <a:cxn ang="0">
                    <a:pos x="207" y="808"/>
                  </a:cxn>
                  <a:cxn ang="0">
                    <a:pos x="183" y="805"/>
                  </a:cxn>
                  <a:cxn ang="0">
                    <a:pos x="174" y="720"/>
                  </a:cxn>
                  <a:cxn ang="0">
                    <a:pos x="163" y="610"/>
                  </a:cxn>
                  <a:cxn ang="0">
                    <a:pos x="149" y="522"/>
                  </a:cxn>
                  <a:cxn ang="0">
                    <a:pos x="121" y="439"/>
                  </a:cxn>
                  <a:cxn ang="0">
                    <a:pos x="110" y="463"/>
                  </a:cxn>
                  <a:cxn ang="0">
                    <a:pos x="89" y="563"/>
                  </a:cxn>
                  <a:cxn ang="0">
                    <a:pos x="77" y="639"/>
                  </a:cxn>
                </a:cxnLst>
                <a:rect l="0" t="0" r="r" b="b"/>
                <a:pathLst>
                  <a:path w="254" h="854">
                    <a:moveTo>
                      <a:pt x="77" y="639"/>
                    </a:moveTo>
                    <a:cubicBezTo>
                      <a:pt x="77" y="639"/>
                      <a:pt x="68" y="687"/>
                      <a:pt x="68" y="721"/>
                    </a:cubicBezTo>
                    <a:cubicBezTo>
                      <a:pt x="68" y="755"/>
                      <a:pt x="64" y="797"/>
                      <a:pt x="64" y="803"/>
                    </a:cubicBezTo>
                    <a:cubicBezTo>
                      <a:pt x="64" y="810"/>
                      <a:pt x="62" y="810"/>
                      <a:pt x="57" y="809"/>
                    </a:cubicBezTo>
                    <a:cubicBezTo>
                      <a:pt x="53" y="808"/>
                      <a:pt x="47" y="808"/>
                      <a:pt x="47" y="808"/>
                    </a:cubicBezTo>
                    <a:cubicBezTo>
                      <a:pt x="47" y="808"/>
                      <a:pt x="48" y="826"/>
                      <a:pt x="45" y="833"/>
                    </a:cubicBezTo>
                    <a:cubicBezTo>
                      <a:pt x="42" y="840"/>
                      <a:pt x="30" y="849"/>
                      <a:pt x="18" y="850"/>
                    </a:cubicBezTo>
                    <a:cubicBezTo>
                      <a:pt x="5" y="851"/>
                      <a:pt x="1" y="850"/>
                      <a:pt x="1" y="844"/>
                    </a:cubicBezTo>
                    <a:cubicBezTo>
                      <a:pt x="1" y="838"/>
                      <a:pt x="4" y="830"/>
                      <a:pt x="9" y="821"/>
                    </a:cubicBezTo>
                    <a:cubicBezTo>
                      <a:pt x="13" y="811"/>
                      <a:pt x="12" y="804"/>
                      <a:pt x="9" y="804"/>
                    </a:cubicBezTo>
                    <a:cubicBezTo>
                      <a:pt x="6" y="804"/>
                      <a:pt x="2" y="802"/>
                      <a:pt x="2" y="802"/>
                    </a:cubicBezTo>
                    <a:cubicBezTo>
                      <a:pt x="2" y="802"/>
                      <a:pt x="0" y="768"/>
                      <a:pt x="4" y="735"/>
                    </a:cubicBezTo>
                    <a:cubicBezTo>
                      <a:pt x="8" y="702"/>
                      <a:pt x="16" y="622"/>
                      <a:pt x="18" y="604"/>
                    </a:cubicBezTo>
                    <a:cubicBezTo>
                      <a:pt x="21" y="587"/>
                      <a:pt x="28" y="576"/>
                      <a:pt x="27" y="516"/>
                    </a:cubicBezTo>
                    <a:cubicBezTo>
                      <a:pt x="27" y="456"/>
                      <a:pt x="23" y="445"/>
                      <a:pt x="28" y="414"/>
                    </a:cubicBezTo>
                    <a:cubicBezTo>
                      <a:pt x="33" y="383"/>
                      <a:pt x="40" y="365"/>
                      <a:pt x="43" y="349"/>
                    </a:cubicBezTo>
                    <a:cubicBezTo>
                      <a:pt x="46" y="333"/>
                      <a:pt x="48" y="303"/>
                      <a:pt x="47" y="303"/>
                    </a:cubicBezTo>
                    <a:cubicBezTo>
                      <a:pt x="45" y="302"/>
                      <a:pt x="24" y="308"/>
                      <a:pt x="22" y="296"/>
                    </a:cubicBezTo>
                    <a:cubicBezTo>
                      <a:pt x="21" y="284"/>
                      <a:pt x="15" y="250"/>
                      <a:pt x="20" y="227"/>
                    </a:cubicBezTo>
                    <a:cubicBezTo>
                      <a:pt x="25" y="204"/>
                      <a:pt x="29" y="175"/>
                      <a:pt x="31" y="168"/>
                    </a:cubicBezTo>
                    <a:cubicBezTo>
                      <a:pt x="32" y="161"/>
                      <a:pt x="37" y="153"/>
                      <a:pt x="46" y="150"/>
                    </a:cubicBezTo>
                    <a:cubicBezTo>
                      <a:pt x="55" y="146"/>
                      <a:pt x="75" y="149"/>
                      <a:pt x="75" y="139"/>
                    </a:cubicBezTo>
                    <a:cubicBezTo>
                      <a:pt x="75" y="129"/>
                      <a:pt x="73" y="114"/>
                      <a:pt x="79" y="77"/>
                    </a:cubicBezTo>
                    <a:cubicBezTo>
                      <a:pt x="84" y="39"/>
                      <a:pt x="85" y="26"/>
                      <a:pt x="97" y="16"/>
                    </a:cubicBezTo>
                    <a:cubicBezTo>
                      <a:pt x="109" y="5"/>
                      <a:pt x="128" y="0"/>
                      <a:pt x="141" y="8"/>
                    </a:cubicBezTo>
                    <a:cubicBezTo>
                      <a:pt x="154" y="16"/>
                      <a:pt x="172" y="28"/>
                      <a:pt x="175" y="73"/>
                    </a:cubicBezTo>
                    <a:cubicBezTo>
                      <a:pt x="178" y="118"/>
                      <a:pt x="180" y="133"/>
                      <a:pt x="184" y="139"/>
                    </a:cubicBezTo>
                    <a:cubicBezTo>
                      <a:pt x="189" y="146"/>
                      <a:pt x="186" y="145"/>
                      <a:pt x="194" y="146"/>
                    </a:cubicBezTo>
                    <a:cubicBezTo>
                      <a:pt x="202" y="146"/>
                      <a:pt x="224" y="144"/>
                      <a:pt x="223" y="166"/>
                    </a:cubicBezTo>
                    <a:cubicBezTo>
                      <a:pt x="223" y="189"/>
                      <a:pt x="223" y="230"/>
                      <a:pt x="217" y="250"/>
                    </a:cubicBezTo>
                    <a:cubicBezTo>
                      <a:pt x="212" y="269"/>
                      <a:pt x="210" y="275"/>
                      <a:pt x="199" y="283"/>
                    </a:cubicBezTo>
                    <a:cubicBezTo>
                      <a:pt x="188" y="290"/>
                      <a:pt x="180" y="289"/>
                      <a:pt x="183" y="298"/>
                    </a:cubicBezTo>
                    <a:cubicBezTo>
                      <a:pt x="185" y="307"/>
                      <a:pt x="189" y="344"/>
                      <a:pt x="198" y="378"/>
                    </a:cubicBezTo>
                    <a:cubicBezTo>
                      <a:pt x="208" y="412"/>
                      <a:pt x="214" y="417"/>
                      <a:pt x="217" y="493"/>
                    </a:cubicBezTo>
                    <a:cubicBezTo>
                      <a:pt x="219" y="569"/>
                      <a:pt x="217" y="579"/>
                      <a:pt x="225" y="620"/>
                    </a:cubicBezTo>
                    <a:cubicBezTo>
                      <a:pt x="234" y="661"/>
                      <a:pt x="244" y="688"/>
                      <a:pt x="245" y="732"/>
                    </a:cubicBezTo>
                    <a:cubicBezTo>
                      <a:pt x="247" y="776"/>
                      <a:pt x="251" y="792"/>
                      <a:pt x="252" y="798"/>
                    </a:cubicBezTo>
                    <a:cubicBezTo>
                      <a:pt x="254" y="804"/>
                      <a:pt x="243" y="804"/>
                      <a:pt x="243" y="804"/>
                    </a:cubicBezTo>
                    <a:cubicBezTo>
                      <a:pt x="243" y="804"/>
                      <a:pt x="242" y="813"/>
                      <a:pt x="247" y="823"/>
                    </a:cubicBezTo>
                    <a:cubicBezTo>
                      <a:pt x="253" y="834"/>
                      <a:pt x="253" y="844"/>
                      <a:pt x="251" y="848"/>
                    </a:cubicBezTo>
                    <a:cubicBezTo>
                      <a:pt x="249" y="853"/>
                      <a:pt x="240" y="854"/>
                      <a:pt x="230" y="852"/>
                    </a:cubicBezTo>
                    <a:cubicBezTo>
                      <a:pt x="221" y="849"/>
                      <a:pt x="209" y="842"/>
                      <a:pt x="209" y="831"/>
                    </a:cubicBezTo>
                    <a:cubicBezTo>
                      <a:pt x="209" y="819"/>
                      <a:pt x="210" y="808"/>
                      <a:pt x="207" y="808"/>
                    </a:cubicBezTo>
                    <a:cubicBezTo>
                      <a:pt x="204" y="809"/>
                      <a:pt x="183" y="809"/>
                      <a:pt x="183" y="805"/>
                    </a:cubicBezTo>
                    <a:cubicBezTo>
                      <a:pt x="183" y="801"/>
                      <a:pt x="176" y="743"/>
                      <a:pt x="174" y="720"/>
                    </a:cubicBezTo>
                    <a:cubicBezTo>
                      <a:pt x="171" y="697"/>
                      <a:pt x="168" y="632"/>
                      <a:pt x="163" y="610"/>
                    </a:cubicBezTo>
                    <a:cubicBezTo>
                      <a:pt x="158" y="589"/>
                      <a:pt x="158" y="563"/>
                      <a:pt x="149" y="522"/>
                    </a:cubicBezTo>
                    <a:cubicBezTo>
                      <a:pt x="139" y="482"/>
                      <a:pt x="126" y="444"/>
                      <a:pt x="121" y="439"/>
                    </a:cubicBezTo>
                    <a:cubicBezTo>
                      <a:pt x="117" y="434"/>
                      <a:pt x="113" y="447"/>
                      <a:pt x="110" y="463"/>
                    </a:cubicBezTo>
                    <a:cubicBezTo>
                      <a:pt x="106" y="479"/>
                      <a:pt x="93" y="529"/>
                      <a:pt x="89" y="563"/>
                    </a:cubicBezTo>
                    <a:cubicBezTo>
                      <a:pt x="84" y="597"/>
                      <a:pt x="80" y="629"/>
                      <a:pt x="77" y="639"/>
                    </a:cubicBez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20"/>
              <p:cNvSpPr>
                <a:spLocks/>
              </p:cNvSpPr>
              <p:nvPr/>
            </p:nvSpPr>
            <p:spPr bwMode="auto">
              <a:xfrm>
                <a:off x="6972300" y="895350"/>
                <a:ext cx="136525" cy="163513"/>
              </a:xfrm>
              <a:custGeom>
                <a:avLst/>
                <a:gdLst/>
                <a:ahLst/>
                <a:cxnLst>
                  <a:cxn ang="0">
                    <a:pos x="32" y="46"/>
                  </a:cxn>
                  <a:cxn ang="0">
                    <a:pos x="39" y="34"/>
                  </a:cxn>
                  <a:cxn ang="0">
                    <a:pos x="37" y="19"/>
                  </a:cxn>
                  <a:cxn ang="0">
                    <a:pos x="33" y="9"/>
                  </a:cxn>
                  <a:cxn ang="0">
                    <a:pos x="13" y="1"/>
                  </a:cxn>
                  <a:cxn ang="0">
                    <a:pos x="4" y="24"/>
                  </a:cxn>
                  <a:cxn ang="0">
                    <a:pos x="3" y="44"/>
                  </a:cxn>
                  <a:cxn ang="0">
                    <a:pos x="21" y="44"/>
                  </a:cxn>
                  <a:cxn ang="0">
                    <a:pos x="32" y="46"/>
                  </a:cxn>
                </a:cxnLst>
                <a:rect l="0" t="0" r="r" b="b"/>
                <a:pathLst>
                  <a:path w="39" h="46">
                    <a:moveTo>
                      <a:pt x="32" y="46"/>
                    </a:moveTo>
                    <a:cubicBezTo>
                      <a:pt x="32" y="46"/>
                      <a:pt x="39" y="40"/>
                      <a:pt x="39" y="34"/>
                    </a:cubicBezTo>
                    <a:cubicBezTo>
                      <a:pt x="39" y="28"/>
                      <a:pt x="37" y="24"/>
                      <a:pt x="37" y="19"/>
                    </a:cubicBezTo>
                    <a:cubicBezTo>
                      <a:pt x="37" y="14"/>
                      <a:pt x="36" y="8"/>
                      <a:pt x="33" y="9"/>
                    </a:cubicBezTo>
                    <a:cubicBezTo>
                      <a:pt x="29" y="9"/>
                      <a:pt x="17" y="2"/>
                      <a:pt x="13" y="1"/>
                    </a:cubicBezTo>
                    <a:cubicBezTo>
                      <a:pt x="9" y="0"/>
                      <a:pt x="7" y="18"/>
                      <a:pt x="4" y="24"/>
                    </a:cubicBezTo>
                    <a:cubicBezTo>
                      <a:pt x="1" y="30"/>
                      <a:pt x="0" y="44"/>
                      <a:pt x="3" y="44"/>
                    </a:cubicBezTo>
                    <a:cubicBezTo>
                      <a:pt x="6" y="45"/>
                      <a:pt x="17" y="41"/>
                      <a:pt x="21" y="44"/>
                    </a:cubicBezTo>
                    <a:cubicBezTo>
                      <a:pt x="26" y="46"/>
                      <a:pt x="29" y="46"/>
                      <a:pt x="32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 w="2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21"/>
              <p:cNvSpPr>
                <a:spLocks/>
              </p:cNvSpPr>
              <p:nvPr/>
            </p:nvSpPr>
            <p:spPr bwMode="auto">
              <a:xfrm>
                <a:off x="7200900" y="825500"/>
                <a:ext cx="134938" cy="176213"/>
              </a:xfrm>
              <a:custGeom>
                <a:avLst/>
                <a:gdLst/>
                <a:ahLst/>
                <a:cxnLst>
                  <a:cxn ang="0">
                    <a:pos x="29" y="50"/>
                  </a:cxn>
                  <a:cxn ang="0">
                    <a:pos x="35" y="39"/>
                  </a:cxn>
                  <a:cxn ang="0">
                    <a:pos x="28" y="16"/>
                  </a:cxn>
                  <a:cxn ang="0">
                    <a:pos x="18" y="5"/>
                  </a:cxn>
                  <a:cxn ang="0">
                    <a:pos x="0" y="8"/>
                  </a:cxn>
                  <a:cxn ang="0">
                    <a:pos x="4" y="26"/>
                  </a:cxn>
                  <a:cxn ang="0">
                    <a:pos x="3" y="32"/>
                  </a:cxn>
                  <a:cxn ang="0">
                    <a:pos x="0" y="44"/>
                  </a:cxn>
                  <a:cxn ang="0">
                    <a:pos x="29" y="50"/>
                  </a:cxn>
                </a:cxnLst>
                <a:rect l="0" t="0" r="r" b="b"/>
                <a:pathLst>
                  <a:path w="38" h="50">
                    <a:moveTo>
                      <a:pt x="29" y="50"/>
                    </a:moveTo>
                    <a:cubicBezTo>
                      <a:pt x="30" y="50"/>
                      <a:pt x="38" y="46"/>
                      <a:pt x="35" y="39"/>
                    </a:cubicBezTo>
                    <a:cubicBezTo>
                      <a:pt x="32" y="32"/>
                      <a:pt x="28" y="25"/>
                      <a:pt x="28" y="16"/>
                    </a:cubicBezTo>
                    <a:cubicBezTo>
                      <a:pt x="28" y="7"/>
                      <a:pt x="26" y="5"/>
                      <a:pt x="18" y="5"/>
                    </a:cubicBezTo>
                    <a:cubicBezTo>
                      <a:pt x="11" y="4"/>
                      <a:pt x="0" y="0"/>
                      <a:pt x="0" y="8"/>
                    </a:cubicBezTo>
                    <a:cubicBezTo>
                      <a:pt x="0" y="15"/>
                      <a:pt x="4" y="21"/>
                      <a:pt x="4" y="26"/>
                    </a:cubicBezTo>
                    <a:cubicBezTo>
                      <a:pt x="5" y="31"/>
                      <a:pt x="3" y="32"/>
                      <a:pt x="3" y="32"/>
                    </a:cubicBezTo>
                    <a:cubicBezTo>
                      <a:pt x="3" y="32"/>
                      <a:pt x="0" y="38"/>
                      <a:pt x="0" y="44"/>
                    </a:cubicBezTo>
                    <a:cubicBezTo>
                      <a:pt x="0" y="50"/>
                      <a:pt x="24" y="50"/>
                      <a:pt x="29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2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22"/>
              <p:cNvSpPr>
                <a:spLocks/>
              </p:cNvSpPr>
              <p:nvPr/>
            </p:nvSpPr>
            <p:spPr bwMode="auto">
              <a:xfrm>
                <a:off x="6877050" y="1203325"/>
                <a:ext cx="554038" cy="130175"/>
              </a:xfrm>
              <a:custGeom>
                <a:avLst/>
                <a:gdLst/>
                <a:ahLst/>
                <a:cxnLst>
                  <a:cxn ang="0">
                    <a:pos x="157" y="21"/>
                  </a:cxn>
                  <a:cxn ang="0">
                    <a:pos x="97" y="35"/>
                  </a:cxn>
                  <a:cxn ang="0">
                    <a:pos x="33" y="29"/>
                  </a:cxn>
                  <a:cxn ang="0">
                    <a:pos x="0" y="18"/>
                  </a:cxn>
                  <a:cxn ang="0">
                    <a:pos x="4" y="3"/>
                  </a:cxn>
                  <a:cxn ang="0">
                    <a:pos x="78" y="5"/>
                  </a:cxn>
                  <a:cxn ang="0">
                    <a:pos x="155" y="16"/>
                  </a:cxn>
                  <a:cxn ang="0">
                    <a:pos x="157" y="21"/>
                  </a:cxn>
                </a:cxnLst>
                <a:rect l="0" t="0" r="r" b="b"/>
                <a:pathLst>
                  <a:path w="157" h="37">
                    <a:moveTo>
                      <a:pt x="157" y="21"/>
                    </a:moveTo>
                    <a:cubicBezTo>
                      <a:pt x="157" y="21"/>
                      <a:pt x="140" y="36"/>
                      <a:pt x="97" y="35"/>
                    </a:cubicBezTo>
                    <a:cubicBezTo>
                      <a:pt x="53" y="35"/>
                      <a:pt x="54" y="37"/>
                      <a:pt x="33" y="29"/>
                    </a:cubicBezTo>
                    <a:cubicBezTo>
                      <a:pt x="13" y="21"/>
                      <a:pt x="0" y="18"/>
                      <a:pt x="0" y="1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3"/>
                      <a:pt x="32" y="0"/>
                      <a:pt x="78" y="5"/>
                    </a:cubicBezTo>
                    <a:cubicBezTo>
                      <a:pt x="123" y="10"/>
                      <a:pt x="155" y="16"/>
                      <a:pt x="155" y="16"/>
                    </a:cubicBezTo>
                    <a:lnTo>
                      <a:pt x="157" y="21"/>
                    </a:lnTo>
                    <a:close/>
                  </a:path>
                </a:pathLst>
              </a:custGeom>
              <a:solidFill>
                <a:srgbClr val="FFFFFF"/>
              </a:solidFill>
              <a:ln w="2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Freeform 23"/>
              <p:cNvSpPr>
                <a:spLocks/>
              </p:cNvSpPr>
              <p:nvPr/>
            </p:nvSpPr>
            <p:spPr bwMode="auto">
              <a:xfrm>
                <a:off x="6986588" y="493713"/>
                <a:ext cx="358775" cy="415925"/>
              </a:xfrm>
              <a:custGeom>
                <a:avLst/>
                <a:gdLst/>
                <a:ahLst/>
                <a:cxnLst>
                  <a:cxn ang="0">
                    <a:pos x="51" y="118"/>
                  </a:cxn>
                  <a:cxn ang="0">
                    <a:pos x="83" y="50"/>
                  </a:cxn>
                  <a:cxn ang="0">
                    <a:pos x="99" y="7"/>
                  </a:cxn>
                  <a:cxn ang="0">
                    <a:pos x="14" y="0"/>
                  </a:cxn>
                  <a:cxn ang="0">
                    <a:pos x="11" y="39"/>
                  </a:cxn>
                  <a:cxn ang="0">
                    <a:pos x="51" y="118"/>
                  </a:cxn>
                </a:cxnLst>
                <a:rect l="0" t="0" r="r" b="b"/>
                <a:pathLst>
                  <a:path w="102" h="118">
                    <a:moveTo>
                      <a:pt x="51" y="118"/>
                    </a:moveTo>
                    <a:cubicBezTo>
                      <a:pt x="51" y="118"/>
                      <a:pt x="63" y="73"/>
                      <a:pt x="83" y="50"/>
                    </a:cubicBezTo>
                    <a:cubicBezTo>
                      <a:pt x="102" y="26"/>
                      <a:pt x="99" y="13"/>
                      <a:pt x="99" y="7"/>
                    </a:cubicBezTo>
                    <a:cubicBezTo>
                      <a:pt x="99" y="0"/>
                      <a:pt x="55" y="25"/>
                      <a:pt x="14" y="0"/>
                    </a:cubicBezTo>
                    <a:cubicBezTo>
                      <a:pt x="14" y="0"/>
                      <a:pt x="0" y="26"/>
                      <a:pt x="11" y="39"/>
                    </a:cubicBezTo>
                    <a:cubicBezTo>
                      <a:pt x="36" y="66"/>
                      <a:pt x="50" y="110"/>
                      <a:pt x="51" y="1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2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" name="Group 37"/>
          <p:cNvGrpSpPr/>
          <p:nvPr/>
        </p:nvGrpSpPr>
        <p:grpSpPr>
          <a:xfrm>
            <a:off x="7933328" y="1967124"/>
            <a:ext cx="1293685" cy="1987018"/>
            <a:chOff x="7391400" y="685800"/>
            <a:chExt cx="1219200" cy="1872615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grpSp>
          <p:nvGrpSpPr>
            <p:cNvPr id="7" name="Group 92"/>
            <p:cNvGrpSpPr>
              <a:grpSpLocks noChangeAspect="1"/>
            </p:cNvGrpSpPr>
            <p:nvPr/>
          </p:nvGrpSpPr>
          <p:grpSpPr>
            <a:xfrm>
              <a:off x="7391400" y="762000"/>
              <a:ext cx="657225" cy="1796415"/>
              <a:chOff x="4899025" y="619126"/>
              <a:chExt cx="1095375" cy="2994025"/>
            </a:xfrm>
            <a:effectLst/>
          </p:grpSpPr>
          <p:sp>
            <p:nvSpPr>
              <p:cNvPr id="50" name="Freeform 19"/>
              <p:cNvSpPr>
                <a:spLocks noEditPoints="1"/>
              </p:cNvSpPr>
              <p:nvPr/>
            </p:nvSpPr>
            <p:spPr bwMode="auto">
              <a:xfrm>
                <a:off x="4899025" y="619126"/>
                <a:ext cx="1095375" cy="2994025"/>
              </a:xfrm>
              <a:custGeom>
                <a:avLst/>
                <a:gdLst/>
                <a:ahLst/>
                <a:cxnLst>
                  <a:cxn ang="0">
                    <a:pos x="42" y="468"/>
                  </a:cxn>
                  <a:cxn ang="0">
                    <a:pos x="25" y="431"/>
                  </a:cxn>
                  <a:cxn ang="0">
                    <a:pos x="20" y="405"/>
                  </a:cxn>
                  <a:cxn ang="0">
                    <a:pos x="34" y="267"/>
                  </a:cxn>
                  <a:cxn ang="0">
                    <a:pos x="47" y="157"/>
                  </a:cxn>
                  <a:cxn ang="0">
                    <a:pos x="95" y="138"/>
                  </a:cxn>
                  <a:cxn ang="0">
                    <a:pos x="125" y="92"/>
                  </a:cxn>
                  <a:cxn ang="0">
                    <a:pos x="110" y="61"/>
                  </a:cxn>
                  <a:cxn ang="0">
                    <a:pos x="114" y="56"/>
                  </a:cxn>
                  <a:cxn ang="0">
                    <a:pos x="151" y="0"/>
                  </a:cxn>
                  <a:cxn ang="0">
                    <a:pos x="188" y="52"/>
                  </a:cxn>
                  <a:cxn ang="0">
                    <a:pos x="192" y="59"/>
                  </a:cxn>
                  <a:cxn ang="0">
                    <a:pos x="181" y="85"/>
                  </a:cxn>
                  <a:cxn ang="0">
                    <a:pos x="178" y="112"/>
                  </a:cxn>
                  <a:cxn ang="0">
                    <a:pos x="254" y="150"/>
                  </a:cxn>
                  <a:cxn ang="0">
                    <a:pos x="267" y="209"/>
                  </a:cxn>
                  <a:cxn ang="0">
                    <a:pos x="273" y="256"/>
                  </a:cxn>
                  <a:cxn ang="0">
                    <a:pos x="288" y="287"/>
                  </a:cxn>
                  <a:cxn ang="0">
                    <a:pos x="289" y="311"/>
                  </a:cxn>
                  <a:cxn ang="0">
                    <a:pos x="272" y="356"/>
                  </a:cxn>
                  <a:cxn ang="0">
                    <a:pos x="247" y="396"/>
                  </a:cxn>
                  <a:cxn ang="0">
                    <a:pos x="233" y="440"/>
                  </a:cxn>
                  <a:cxn ang="0">
                    <a:pos x="214" y="574"/>
                  </a:cxn>
                  <a:cxn ang="0">
                    <a:pos x="199" y="731"/>
                  </a:cxn>
                  <a:cxn ang="0">
                    <a:pos x="185" y="761"/>
                  </a:cxn>
                  <a:cxn ang="0">
                    <a:pos x="186" y="796"/>
                  </a:cxn>
                  <a:cxn ang="0">
                    <a:pos x="138" y="773"/>
                  </a:cxn>
                  <a:cxn ang="0">
                    <a:pos x="132" y="725"/>
                  </a:cxn>
                  <a:cxn ang="0">
                    <a:pos x="150" y="635"/>
                  </a:cxn>
                  <a:cxn ang="0">
                    <a:pos x="152" y="565"/>
                  </a:cxn>
                  <a:cxn ang="0">
                    <a:pos x="150" y="489"/>
                  </a:cxn>
                  <a:cxn ang="0">
                    <a:pos x="127" y="495"/>
                  </a:cxn>
                  <a:cxn ang="0">
                    <a:pos x="77" y="703"/>
                  </a:cxn>
                  <a:cxn ang="0">
                    <a:pos x="65" y="753"/>
                  </a:cxn>
                  <a:cxn ang="0">
                    <a:pos x="48" y="776"/>
                  </a:cxn>
                  <a:cxn ang="0">
                    <a:pos x="3" y="782"/>
                  </a:cxn>
                  <a:cxn ang="0">
                    <a:pos x="11" y="741"/>
                  </a:cxn>
                  <a:cxn ang="0">
                    <a:pos x="15" y="710"/>
                  </a:cxn>
                  <a:cxn ang="0">
                    <a:pos x="46" y="558"/>
                  </a:cxn>
                  <a:cxn ang="0">
                    <a:pos x="52" y="474"/>
                  </a:cxn>
                  <a:cxn ang="0">
                    <a:pos x="54" y="461"/>
                  </a:cxn>
                  <a:cxn ang="0">
                    <a:pos x="52" y="442"/>
                  </a:cxn>
                  <a:cxn ang="0">
                    <a:pos x="72" y="308"/>
                  </a:cxn>
                  <a:cxn ang="0">
                    <a:pos x="78" y="321"/>
                  </a:cxn>
                  <a:cxn ang="0">
                    <a:pos x="72" y="308"/>
                  </a:cxn>
                  <a:cxn ang="0">
                    <a:pos x="221" y="289"/>
                  </a:cxn>
                  <a:cxn ang="0">
                    <a:pos x="233" y="316"/>
                  </a:cxn>
                  <a:cxn ang="0">
                    <a:pos x="237" y="293"/>
                  </a:cxn>
                  <a:cxn ang="0">
                    <a:pos x="240" y="280"/>
                  </a:cxn>
                  <a:cxn ang="0">
                    <a:pos x="230" y="267"/>
                  </a:cxn>
                </a:cxnLst>
                <a:rect l="0" t="0" r="r" b="b"/>
                <a:pathLst>
                  <a:path w="292" h="797">
                    <a:moveTo>
                      <a:pt x="52" y="474"/>
                    </a:moveTo>
                    <a:cubicBezTo>
                      <a:pt x="52" y="471"/>
                      <a:pt x="47" y="470"/>
                      <a:pt x="42" y="468"/>
                    </a:cubicBezTo>
                    <a:cubicBezTo>
                      <a:pt x="37" y="465"/>
                      <a:pt x="32" y="461"/>
                      <a:pt x="26" y="454"/>
                    </a:cubicBezTo>
                    <a:cubicBezTo>
                      <a:pt x="21" y="448"/>
                      <a:pt x="24" y="433"/>
                      <a:pt x="25" y="431"/>
                    </a:cubicBezTo>
                    <a:cubicBezTo>
                      <a:pt x="25" y="429"/>
                      <a:pt x="19" y="428"/>
                      <a:pt x="19" y="428"/>
                    </a:cubicBezTo>
                    <a:cubicBezTo>
                      <a:pt x="19" y="428"/>
                      <a:pt x="19" y="413"/>
                      <a:pt x="20" y="405"/>
                    </a:cubicBezTo>
                    <a:cubicBezTo>
                      <a:pt x="20" y="398"/>
                      <a:pt x="23" y="345"/>
                      <a:pt x="24" y="333"/>
                    </a:cubicBezTo>
                    <a:cubicBezTo>
                      <a:pt x="24" y="321"/>
                      <a:pt x="31" y="281"/>
                      <a:pt x="34" y="267"/>
                    </a:cubicBezTo>
                    <a:cubicBezTo>
                      <a:pt x="37" y="254"/>
                      <a:pt x="39" y="218"/>
                      <a:pt x="41" y="209"/>
                    </a:cubicBezTo>
                    <a:cubicBezTo>
                      <a:pt x="43" y="200"/>
                      <a:pt x="47" y="160"/>
                      <a:pt x="47" y="157"/>
                    </a:cubicBezTo>
                    <a:cubicBezTo>
                      <a:pt x="47" y="153"/>
                      <a:pt x="51" y="153"/>
                      <a:pt x="54" y="152"/>
                    </a:cubicBezTo>
                    <a:cubicBezTo>
                      <a:pt x="58" y="150"/>
                      <a:pt x="82" y="142"/>
                      <a:pt x="95" y="138"/>
                    </a:cubicBezTo>
                    <a:cubicBezTo>
                      <a:pt x="108" y="133"/>
                      <a:pt x="118" y="124"/>
                      <a:pt x="124" y="117"/>
                    </a:cubicBezTo>
                    <a:cubicBezTo>
                      <a:pt x="130" y="111"/>
                      <a:pt x="125" y="96"/>
                      <a:pt x="125" y="92"/>
                    </a:cubicBezTo>
                    <a:cubicBezTo>
                      <a:pt x="124" y="88"/>
                      <a:pt x="120" y="84"/>
                      <a:pt x="120" y="84"/>
                    </a:cubicBezTo>
                    <a:cubicBezTo>
                      <a:pt x="108" y="76"/>
                      <a:pt x="109" y="63"/>
                      <a:pt x="110" y="61"/>
                    </a:cubicBezTo>
                    <a:cubicBezTo>
                      <a:pt x="109" y="57"/>
                      <a:pt x="115" y="59"/>
                      <a:pt x="115" y="59"/>
                    </a:cubicBezTo>
                    <a:cubicBezTo>
                      <a:pt x="114" y="56"/>
                      <a:pt x="114" y="56"/>
                      <a:pt x="114" y="56"/>
                    </a:cubicBezTo>
                    <a:cubicBezTo>
                      <a:pt x="109" y="36"/>
                      <a:pt x="113" y="27"/>
                      <a:pt x="118" y="19"/>
                    </a:cubicBezTo>
                    <a:cubicBezTo>
                      <a:pt x="123" y="12"/>
                      <a:pt x="134" y="1"/>
                      <a:pt x="151" y="0"/>
                    </a:cubicBezTo>
                    <a:cubicBezTo>
                      <a:pt x="168" y="0"/>
                      <a:pt x="180" y="14"/>
                      <a:pt x="185" y="26"/>
                    </a:cubicBezTo>
                    <a:cubicBezTo>
                      <a:pt x="190" y="38"/>
                      <a:pt x="188" y="52"/>
                      <a:pt x="188" y="52"/>
                    </a:cubicBezTo>
                    <a:cubicBezTo>
                      <a:pt x="188" y="52"/>
                      <a:pt x="185" y="61"/>
                      <a:pt x="187" y="58"/>
                    </a:cubicBezTo>
                    <a:cubicBezTo>
                      <a:pt x="190" y="56"/>
                      <a:pt x="192" y="59"/>
                      <a:pt x="192" y="59"/>
                    </a:cubicBezTo>
                    <a:cubicBezTo>
                      <a:pt x="192" y="63"/>
                      <a:pt x="194" y="75"/>
                      <a:pt x="187" y="80"/>
                    </a:cubicBezTo>
                    <a:cubicBezTo>
                      <a:pt x="184" y="84"/>
                      <a:pt x="181" y="83"/>
                      <a:pt x="181" y="85"/>
                    </a:cubicBezTo>
                    <a:cubicBezTo>
                      <a:pt x="181" y="87"/>
                      <a:pt x="181" y="93"/>
                      <a:pt x="179" y="97"/>
                    </a:cubicBezTo>
                    <a:cubicBezTo>
                      <a:pt x="177" y="102"/>
                      <a:pt x="178" y="112"/>
                      <a:pt x="178" y="112"/>
                    </a:cubicBezTo>
                    <a:cubicBezTo>
                      <a:pt x="178" y="120"/>
                      <a:pt x="190" y="127"/>
                      <a:pt x="199" y="131"/>
                    </a:cubicBezTo>
                    <a:cubicBezTo>
                      <a:pt x="206" y="134"/>
                      <a:pt x="250" y="146"/>
                      <a:pt x="254" y="150"/>
                    </a:cubicBezTo>
                    <a:cubicBezTo>
                      <a:pt x="258" y="154"/>
                      <a:pt x="263" y="187"/>
                      <a:pt x="263" y="193"/>
                    </a:cubicBezTo>
                    <a:cubicBezTo>
                      <a:pt x="262" y="200"/>
                      <a:pt x="263" y="206"/>
                      <a:pt x="267" y="209"/>
                    </a:cubicBezTo>
                    <a:cubicBezTo>
                      <a:pt x="270" y="213"/>
                      <a:pt x="268" y="230"/>
                      <a:pt x="269" y="236"/>
                    </a:cubicBezTo>
                    <a:cubicBezTo>
                      <a:pt x="270" y="241"/>
                      <a:pt x="272" y="250"/>
                      <a:pt x="273" y="256"/>
                    </a:cubicBezTo>
                    <a:cubicBezTo>
                      <a:pt x="274" y="262"/>
                      <a:pt x="278" y="263"/>
                      <a:pt x="278" y="271"/>
                    </a:cubicBezTo>
                    <a:cubicBezTo>
                      <a:pt x="277" y="279"/>
                      <a:pt x="283" y="280"/>
                      <a:pt x="288" y="287"/>
                    </a:cubicBezTo>
                    <a:cubicBezTo>
                      <a:pt x="292" y="294"/>
                      <a:pt x="290" y="294"/>
                      <a:pt x="288" y="298"/>
                    </a:cubicBezTo>
                    <a:cubicBezTo>
                      <a:pt x="285" y="302"/>
                      <a:pt x="289" y="305"/>
                      <a:pt x="289" y="311"/>
                    </a:cubicBezTo>
                    <a:cubicBezTo>
                      <a:pt x="290" y="316"/>
                      <a:pt x="280" y="329"/>
                      <a:pt x="280" y="335"/>
                    </a:cubicBezTo>
                    <a:cubicBezTo>
                      <a:pt x="280" y="340"/>
                      <a:pt x="277" y="349"/>
                      <a:pt x="272" y="356"/>
                    </a:cubicBezTo>
                    <a:cubicBezTo>
                      <a:pt x="267" y="363"/>
                      <a:pt x="266" y="368"/>
                      <a:pt x="261" y="380"/>
                    </a:cubicBezTo>
                    <a:cubicBezTo>
                      <a:pt x="257" y="392"/>
                      <a:pt x="247" y="396"/>
                      <a:pt x="247" y="396"/>
                    </a:cubicBezTo>
                    <a:cubicBezTo>
                      <a:pt x="247" y="396"/>
                      <a:pt x="253" y="427"/>
                      <a:pt x="253" y="432"/>
                    </a:cubicBezTo>
                    <a:cubicBezTo>
                      <a:pt x="253" y="437"/>
                      <a:pt x="233" y="440"/>
                      <a:pt x="233" y="440"/>
                    </a:cubicBezTo>
                    <a:cubicBezTo>
                      <a:pt x="233" y="471"/>
                      <a:pt x="224" y="505"/>
                      <a:pt x="221" y="516"/>
                    </a:cubicBezTo>
                    <a:cubicBezTo>
                      <a:pt x="218" y="527"/>
                      <a:pt x="215" y="556"/>
                      <a:pt x="214" y="574"/>
                    </a:cubicBezTo>
                    <a:cubicBezTo>
                      <a:pt x="214" y="591"/>
                      <a:pt x="209" y="644"/>
                      <a:pt x="208" y="660"/>
                    </a:cubicBezTo>
                    <a:cubicBezTo>
                      <a:pt x="207" y="677"/>
                      <a:pt x="201" y="725"/>
                      <a:pt x="199" y="731"/>
                    </a:cubicBezTo>
                    <a:cubicBezTo>
                      <a:pt x="196" y="738"/>
                      <a:pt x="188" y="744"/>
                      <a:pt x="184" y="747"/>
                    </a:cubicBezTo>
                    <a:cubicBezTo>
                      <a:pt x="180" y="749"/>
                      <a:pt x="180" y="756"/>
                      <a:pt x="185" y="761"/>
                    </a:cubicBezTo>
                    <a:cubicBezTo>
                      <a:pt x="191" y="766"/>
                      <a:pt x="198" y="774"/>
                      <a:pt x="201" y="784"/>
                    </a:cubicBezTo>
                    <a:cubicBezTo>
                      <a:pt x="204" y="794"/>
                      <a:pt x="193" y="795"/>
                      <a:pt x="186" y="796"/>
                    </a:cubicBezTo>
                    <a:cubicBezTo>
                      <a:pt x="180" y="797"/>
                      <a:pt x="157" y="790"/>
                      <a:pt x="154" y="783"/>
                    </a:cubicBezTo>
                    <a:cubicBezTo>
                      <a:pt x="150" y="777"/>
                      <a:pt x="141" y="774"/>
                      <a:pt x="138" y="773"/>
                    </a:cubicBezTo>
                    <a:cubicBezTo>
                      <a:pt x="135" y="772"/>
                      <a:pt x="140" y="755"/>
                      <a:pt x="137" y="753"/>
                    </a:cubicBezTo>
                    <a:cubicBezTo>
                      <a:pt x="134" y="752"/>
                      <a:pt x="131" y="739"/>
                      <a:pt x="132" y="725"/>
                    </a:cubicBezTo>
                    <a:cubicBezTo>
                      <a:pt x="134" y="711"/>
                      <a:pt x="138" y="695"/>
                      <a:pt x="143" y="676"/>
                    </a:cubicBezTo>
                    <a:cubicBezTo>
                      <a:pt x="149" y="657"/>
                      <a:pt x="149" y="643"/>
                      <a:pt x="150" y="635"/>
                    </a:cubicBezTo>
                    <a:cubicBezTo>
                      <a:pt x="151" y="627"/>
                      <a:pt x="155" y="614"/>
                      <a:pt x="151" y="605"/>
                    </a:cubicBezTo>
                    <a:cubicBezTo>
                      <a:pt x="145" y="593"/>
                      <a:pt x="150" y="573"/>
                      <a:pt x="152" y="565"/>
                    </a:cubicBezTo>
                    <a:cubicBezTo>
                      <a:pt x="154" y="556"/>
                      <a:pt x="151" y="540"/>
                      <a:pt x="151" y="531"/>
                    </a:cubicBezTo>
                    <a:cubicBezTo>
                      <a:pt x="151" y="523"/>
                      <a:pt x="151" y="499"/>
                      <a:pt x="150" y="489"/>
                    </a:cubicBezTo>
                    <a:cubicBezTo>
                      <a:pt x="149" y="478"/>
                      <a:pt x="143" y="450"/>
                      <a:pt x="143" y="450"/>
                    </a:cubicBezTo>
                    <a:cubicBezTo>
                      <a:pt x="143" y="450"/>
                      <a:pt x="135" y="471"/>
                      <a:pt x="127" y="495"/>
                    </a:cubicBezTo>
                    <a:cubicBezTo>
                      <a:pt x="120" y="518"/>
                      <a:pt x="113" y="556"/>
                      <a:pt x="106" y="602"/>
                    </a:cubicBezTo>
                    <a:cubicBezTo>
                      <a:pt x="98" y="649"/>
                      <a:pt x="88" y="685"/>
                      <a:pt x="77" y="703"/>
                    </a:cubicBezTo>
                    <a:cubicBezTo>
                      <a:pt x="66" y="721"/>
                      <a:pt x="71" y="727"/>
                      <a:pt x="72" y="736"/>
                    </a:cubicBezTo>
                    <a:cubicBezTo>
                      <a:pt x="73" y="746"/>
                      <a:pt x="68" y="750"/>
                      <a:pt x="65" y="753"/>
                    </a:cubicBezTo>
                    <a:cubicBezTo>
                      <a:pt x="61" y="756"/>
                      <a:pt x="59" y="763"/>
                      <a:pt x="59" y="768"/>
                    </a:cubicBezTo>
                    <a:cubicBezTo>
                      <a:pt x="59" y="773"/>
                      <a:pt x="54" y="774"/>
                      <a:pt x="48" y="776"/>
                    </a:cubicBezTo>
                    <a:cubicBezTo>
                      <a:pt x="41" y="778"/>
                      <a:pt x="43" y="786"/>
                      <a:pt x="26" y="791"/>
                    </a:cubicBezTo>
                    <a:cubicBezTo>
                      <a:pt x="10" y="797"/>
                      <a:pt x="5" y="788"/>
                      <a:pt x="3" y="782"/>
                    </a:cubicBezTo>
                    <a:cubicBezTo>
                      <a:pt x="0" y="776"/>
                      <a:pt x="17" y="760"/>
                      <a:pt x="18" y="755"/>
                    </a:cubicBezTo>
                    <a:cubicBezTo>
                      <a:pt x="18" y="751"/>
                      <a:pt x="12" y="745"/>
                      <a:pt x="11" y="741"/>
                    </a:cubicBezTo>
                    <a:cubicBezTo>
                      <a:pt x="11" y="736"/>
                      <a:pt x="9" y="727"/>
                      <a:pt x="13" y="722"/>
                    </a:cubicBezTo>
                    <a:cubicBezTo>
                      <a:pt x="17" y="717"/>
                      <a:pt x="12" y="717"/>
                      <a:pt x="15" y="710"/>
                    </a:cubicBezTo>
                    <a:cubicBezTo>
                      <a:pt x="18" y="703"/>
                      <a:pt x="22" y="664"/>
                      <a:pt x="22" y="664"/>
                    </a:cubicBezTo>
                    <a:cubicBezTo>
                      <a:pt x="29" y="601"/>
                      <a:pt x="42" y="564"/>
                      <a:pt x="46" y="558"/>
                    </a:cubicBezTo>
                    <a:cubicBezTo>
                      <a:pt x="50" y="552"/>
                      <a:pt x="50" y="532"/>
                      <a:pt x="50" y="532"/>
                    </a:cubicBezTo>
                    <a:cubicBezTo>
                      <a:pt x="49" y="528"/>
                      <a:pt x="52" y="476"/>
                      <a:pt x="52" y="474"/>
                    </a:cubicBezTo>
                    <a:close/>
                    <a:moveTo>
                      <a:pt x="48" y="450"/>
                    </a:moveTo>
                    <a:cubicBezTo>
                      <a:pt x="48" y="456"/>
                      <a:pt x="54" y="461"/>
                      <a:pt x="54" y="461"/>
                    </a:cubicBezTo>
                    <a:cubicBezTo>
                      <a:pt x="54" y="461"/>
                      <a:pt x="54" y="456"/>
                      <a:pt x="54" y="454"/>
                    </a:cubicBezTo>
                    <a:cubicBezTo>
                      <a:pt x="53" y="452"/>
                      <a:pt x="52" y="442"/>
                      <a:pt x="52" y="442"/>
                    </a:cubicBezTo>
                    <a:cubicBezTo>
                      <a:pt x="50" y="443"/>
                      <a:pt x="49" y="445"/>
                      <a:pt x="48" y="450"/>
                    </a:cubicBezTo>
                    <a:close/>
                    <a:moveTo>
                      <a:pt x="72" y="308"/>
                    </a:moveTo>
                    <a:cubicBezTo>
                      <a:pt x="72" y="308"/>
                      <a:pt x="67" y="347"/>
                      <a:pt x="69" y="346"/>
                    </a:cubicBezTo>
                    <a:cubicBezTo>
                      <a:pt x="70" y="345"/>
                      <a:pt x="76" y="331"/>
                      <a:pt x="78" y="321"/>
                    </a:cubicBezTo>
                    <a:cubicBezTo>
                      <a:pt x="80" y="310"/>
                      <a:pt x="78" y="272"/>
                      <a:pt x="78" y="272"/>
                    </a:cubicBezTo>
                    <a:lnTo>
                      <a:pt x="72" y="308"/>
                    </a:lnTo>
                    <a:close/>
                    <a:moveTo>
                      <a:pt x="230" y="267"/>
                    </a:moveTo>
                    <a:cubicBezTo>
                      <a:pt x="229" y="282"/>
                      <a:pt x="221" y="289"/>
                      <a:pt x="221" y="289"/>
                    </a:cubicBezTo>
                    <a:cubicBezTo>
                      <a:pt x="222" y="309"/>
                      <a:pt x="222" y="309"/>
                      <a:pt x="222" y="309"/>
                    </a:cubicBezTo>
                    <a:cubicBezTo>
                      <a:pt x="222" y="309"/>
                      <a:pt x="231" y="316"/>
                      <a:pt x="233" y="316"/>
                    </a:cubicBezTo>
                    <a:cubicBezTo>
                      <a:pt x="236" y="315"/>
                      <a:pt x="235" y="312"/>
                      <a:pt x="235" y="310"/>
                    </a:cubicBezTo>
                    <a:cubicBezTo>
                      <a:pt x="235" y="307"/>
                      <a:pt x="237" y="296"/>
                      <a:pt x="237" y="293"/>
                    </a:cubicBezTo>
                    <a:cubicBezTo>
                      <a:pt x="238" y="290"/>
                      <a:pt x="238" y="288"/>
                      <a:pt x="240" y="285"/>
                    </a:cubicBezTo>
                    <a:cubicBezTo>
                      <a:pt x="242" y="283"/>
                      <a:pt x="244" y="281"/>
                      <a:pt x="240" y="280"/>
                    </a:cubicBezTo>
                    <a:cubicBezTo>
                      <a:pt x="236" y="278"/>
                      <a:pt x="233" y="261"/>
                      <a:pt x="233" y="261"/>
                    </a:cubicBezTo>
                    <a:lnTo>
                      <a:pt x="230" y="267"/>
                    </a:lnTo>
                    <a:close/>
                  </a:path>
                </a:pathLst>
              </a:custGeom>
              <a:solidFill>
                <a:srgbClr val="000000"/>
              </a:solidFill>
              <a:ln w="0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20"/>
              <p:cNvSpPr>
                <a:spLocks/>
              </p:cNvSpPr>
              <p:nvPr/>
            </p:nvSpPr>
            <p:spPr bwMode="auto">
              <a:xfrm>
                <a:off x="5356225" y="1042988"/>
                <a:ext cx="225425" cy="627063"/>
              </a:xfrm>
              <a:custGeom>
                <a:avLst/>
                <a:gdLst/>
                <a:ahLst/>
                <a:cxnLst>
                  <a:cxn ang="0">
                    <a:pos x="60" y="8"/>
                  </a:cxn>
                  <a:cxn ang="0">
                    <a:pos x="55" y="73"/>
                  </a:cxn>
                  <a:cxn ang="0">
                    <a:pos x="34" y="162"/>
                  </a:cxn>
                  <a:cxn ang="0">
                    <a:pos x="13" y="80"/>
                  </a:cxn>
                  <a:cxn ang="0">
                    <a:pos x="1" y="5"/>
                  </a:cxn>
                  <a:cxn ang="0">
                    <a:pos x="2" y="4"/>
                  </a:cxn>
                  <a:cxn ang="0">
                    <a:pos x="3" y="2"/>
                  </a:cxn>
                  <a:cxn ang="0">
                    <a:pos x="14" y="24"/>
                  </a:cxn>
                  <a:cxn ang="0">
                    <a:pos x="30" y="40"/>
                  </a:cxn>
                  <a:cxn ang="0">
                    <a:pos x="44" y="21"/>
                  </a:cxn>
                  <a:cxn ang="0">
                    <a:pos x="57" y="4"/>
                  </a:cxn>
                  <a:cxn ang="0">
                    <a:pos x="60" y="8"/>
                  </a:cxn>
                </a:cxnLst>
                <a:rect l="0" t="0" r="r" b="b"/>
                <a:pathLst>
                  <a:path w="60" h="167">
                    <a:moveTo>
                      <a:pt x="60" y="8"/>
                    </a:moveTo>
                    <a:cubicBezTo>
                      <a:pt x="60" y="8"/>
                      <a:pt x="60" y="44"/>
                      <a:pt x="55" y="73"/>
                    </a:cubicBezTo>
                    <a:cubicBezTo>
                      <a:pt x="50" y="102"/>
                      <a:pt x="34" y="156"/>
                      <a:pt x="34" y="162"/>
                    </a:cubicBezTo>
                    <a:cubicBezTo>
                      <a:pt x="33" y="167"/>
                      <a:pt x="16" y="89"/>
                      <a:pt x="13" y="80"/>
                    </a:cubicBezTo>
                    <a:cubicBezTo>
                      <a:pt x="11" y="72"/>
                      <a:pt x="1" y="34"/>
                      <a:pt x="1" y="5"/>
                    </a:cubicBezTo>
                    <a:cubicBezTo>
                      <a:pt x="0" y="4"/>
                      <a:pt x="2" y="4"/>
                      <a:pt x="2" y="4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2"/>
                      <a:pt x="10" y="24"/>
                      <a:pt x="14" y="24"/>
                    </a:cubicBezTo>
                    <a:cubicBezTo>
                      <a:pt x="20" y="25"/>
                      <a:pt x="30" y="35"/>
                      <a:pt x="30" y="40"/>
                    </a:cubicBezTo>
                    <a:cubicBezTo>
                      <a:pt x="30" y="45"/>
                      <a:pt x="31" y="23"/>
                      <a:pt x="44" y="21"/>
                    </a:cubicBezTo>
                    <a:cubicBezTo>
                      <a:pt x="44" y="21"/>
                      <a:pt x="55" y="17"/>
                      <a:pt x="57" y="4"/>
                    </a:cubicBezTo>
                    <a:cubicBezTo>
                      <a:pt x="57" y="0"/>
                      <a:pt x="60" y="8"/>
                      <a:pt x="6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21"/>
              <p:cNvSpPr>
                <a:spLocks noEditPoints="1"/>
              </p:cNvSpPr>
              <p:nvPr/>
            </p:nvSpPr>
            <p:spPr bwMode="auto">
              <a:xfrm>
                <a:off x="5372100" y="1133476"/>
                <a:ext cx="55563" cy="55563"/>
              </a:xfrm>
              <a:custGeom>
                <a:avLst/>
                <a:gdLst/>
                <a:ahLst/>
                <a:cxnLst>
                  <a:cxn ang="0">
                    <a:pos x="1" y="15"/>
                  </a:cxn>
                  <a:cxn ang="0">
                    <a:pos x="1" y="15"/>
                  </a:cxn>
                  <a:cxn ang="0">
                    <a:pos x="1" y="15"/>
                  </a:cxn>
                  <a:cxn ang="0">
                    <a:pos x="1" y="15"/>
                  </a:cxn>
                  <a:cxn ang="0">
                    <a:pos x="1" y="15"/>
                  </a:cxn>
                  <a:cxn ang="0">
                    <a:pos x="0" y="14"/>
                  </a:cxn>
                  <a:cxn ang="0">
                    <a:pos x="13" y="0"/>
                  </a:cxn>
                  <a:cxn ang="0">
                    <a:pos x="13" y="0"/>
                  </a:cxn>
                  <a:cxn ang="0">
                    <a:pos x="15" y="0"/>
                  </a:cxn>
                  <a:cxn ang="0">
                    <a:pos x="15" y="0"/>
                  </a:cxn>
                  <a:cxn ang="0">
                    <a:pos x="15" y="1"/>
                  </a:cxn>
                  <a:cxn ang="0">
                    <a:pos x="13" y="1"/>
                  </a:cxn>
                  <a:cxn ang="0">
                    <a:pos x="13" y="1"/>
                  </a:cxn>
                  <a:cxn ang="0">
                    <a:pos x="5" y="8"/>
                  </a:cxn>
                  <a:cxn ang="0">
                    <a:pos x="5" y="8"/>
                  </a:cxn>
                  <a:cxn ang="0">
                    <a:pos x="1" y="15"/>
                  </a:cxn>
                  <a:cxn ang="0">
                    <a:pos x="1" y="15"/>
                  </a:cxn>
                  <a:cxn ang="0">
                    <a:pos x="0" y="14"/>
                  </a:cxn>
                </a:cxnLst>
                <a:rect l="0" t="0" r="r" b="b"/>
                <a:pathLst>
                  <a:path w="15" h="15">
                    <a:moveTo>
                      <a:pt x="1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lose/>
                    <a:moveTo>
                      <a:pt x="0" y="14"/>
                    </a:moveTo>
                    <a:cubicBezTo>
                      <a:pt x="0" y="14"/>
                      <a:pt x="7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5" y="1"/>
                      <a:pt x="15" y="1"/>
                      <a:pt x="15" y="1"/>
                    </a:cubicBezTo>
                    <a:cubicBezTo>
                      <a:pt x="14" y="1"/>
                      <a:pt x="14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1" y="1"/>
                      <a:pt x="8" y="4"/>
                      <a:pt x="5" y="8"/>
                    </a:cubicBezTo>
                    <a:cubicBezTo>
                      <a:pt x="5" y="8"/>
                      <a:pt x="5" y="8"/>
                      <a:pt x="5" y="8"/>
                    </a:cubicBezTo>
                    <a:cubicBezTo>
                      <a:pt x="3" y="11"/>
                      <a:pt x="1" y="15"/>
                      <a:pt x="1" y="15"/>
                    </a:cubicBezTo>
                    <a:cubicBezTo>
                      <a:pt x="1" y="15"/>
                      <a:pt x="1" y="15"/>
                      <a:pt x="1" y="15"/>
                    </a:cubicBezTo>
                    <a:cubicBezTo>
                      <a:pt x="0" y="14"/>
                      <a:pt x="0" y="14"/>
                      <a:pt x="0" y="14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22"/>
              <p:cNvSpPr>
                <a:spLocks/>
              </p:cNvSpPr>
              <p:nvPr/>
            </p:nvSpPr>
            <p:spPr bwMode="auto">
              <a:xfrm>
                <a:off x="5507038" y="1117601"/>
                <a:ext cx="74613" cy="84138"/>
              </a:xfrm>
              <a:custGeom>
                <a:avLst/>
                <a:gdLst/>
                <a:ahLst/>
                <a:cxnLst>
                  <a:cxn ang="0">
                    <a:pos x="5" y="1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1" y="2"/>
                  </a:cxn>
                  <a:cxn ang="0">
                    <a:pos x="0" y="1"/>
                  </a:cxn>
                  <a:cxn ang="0">
                    <a:pos x="5" y="0"/>
                  </a:cxn>
                  <a:cxn ang="0">
                    <a:pos x="5" y="0"/>
                  </a:cxn>
                  <a:cxn ang="0">
                    <a:pos x="20" y="22"/>
                  </a:cxn>
                  <a:cxn ang="0">
                    <a:pos x="20" y="22"/>
                  </a:cxn>
                  <a:cxn ang="0">
                    <a:pos x="18" y="22"/>
                  </a:cxn>
                  <a:cxn ang="0">
                    <a:pos x="5" y="1"/>
                  </a:cxn>
                </a:cxnLst>
                <a:rect l="0" t="0" r="r" b="b"/>
                <a:pathLst>
                  <a:path w="20" h="22">
                    <a:moveTo>
                      <a:pt x="5" y="1"/>
                    </a:moveTo>
                    <a:cubicBezTo>
                      <a:pt x="3" y="1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11" y="0"/>
                      <a:pt x="19" y="3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18" y="4"/>
                      <a:pt x="10" y="1"/>
                      <a:pt x="5" y="1"/>
                    </a:cubicBezTo>
                    <a:close/>
                  </a:path>
                </a:pathLst>
              </a:custGeom>
              <a:solidFill>
                <a:srgbClr val="231F20"/>
              </a:solidFill>
              <a:ln w="9525">
                <a:noFill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23"/>
              <p:cNvSpPr>
                <a:spLocks/>
              </p:cNvSpPr>
              <p:nvPr/>
            </p:nvSpPr>
            <p:spPr bwMode="auto">
              <a:xfrm>
                <a:off x="4987925" y="2170113"/>
                <a:ext cx="128588" cy="68263"/>
              </a:xfrm>
              <a:custGeom>
                <a:avLst/>
                <a:gdLst/>
                <a:ahLst/>
                <a:cxnLst>
                  <a:cxn ang="0">
                    <a:pos x="0" y="13"/>
                  </a:cxn>
                  <a:cxn ang="0">
                    <a:pos x="1" y="18"/>
                  </a:cxn>
                  <a:cxn ang="0">
                    <a:pos x="34" y="11"/>
                  </a:cxn>
                  <a:cxn ang="0">
                    <a:pos x="34" y="7"/>
                  </a:cxn>
                  <a:cxn ang="0">
                    <a:pos x="0" y="13"/>
                  </a:cxn>
                </a:cxnLst>
                <a:rect l="0" t="0" r="r" b="b"/>
                <a:pathLst>
                  <a:path w="34" h="18">
                    <a:moveTo>
                      <a:pt x="0" y="13"/>
                    </a:moveTo>
                    <a:cubicBezTo>
                      <a:pt x="1" y="18"/>
                      <a:pt x="1" y="18"/>
                      <a:pt x="1" y="18"/>
                    </a:cubicBezTo>
                    <a:cubicBezTo>
                      <a:pt x="1" y="18"/>
                      <a:pt x="18" y="6"/>
                      <a:pt x="34" y="11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17" y="0"/>
                      <a:pt x="0" y="1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24"/>
              <p:cNvSpPr>
                <a:spLocks/>
              </p:cNvSpPr>
              <p:nvPr/>
            </p:nvSpPr>
            <p:spPr bwMode="auto">
              <a:xfrm>
                <a:off x="5754688" y="1955801"/>
                <a:ext cx="115888" cy="112713"/>
              </a:xfrm>
              <a:custGeom>
                <a:avLst/>
                <a:gdLst/>
                <a:ahLst/>
                <a:cxnLst>
                  <a:cxn ang="0">
                    <a:pos x="0" y="3"/>
                  </a:cxn>
                  <a:cxn ang="0">
                    <a:pos x="1" y="0"/>
                  </a:cxn>
                  <a:cxn ang="0">
                    <a:pos x="31" y="23"/>
                  </a:cxn>
                  <a:cxn ang="0">
                    <a:pos x="27" y="28"/>
                  </a:cxn>
                  <a:cxn ang="0">
                    <a:pos x="26" y="24"/>
                  </a:cxn>
                  <a:cxn ang="0">
                    <a:pos x="15" y="9"/>
                  </a:cxn>
                  <a:cxn ang="0">
                    <a:pos x="0" y="3"/>
                  </a:cxn>
                </a:cxnLst>
                <a:rect l="0" t="0" r="r" b="b"/>
                <a:pathLst>
                  <a:path w="31" h="30">
                    <a:moveTo>
                      <a:pt x="0" y="3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27" y="3"/>
                      <a:pt x="31" y="23"/>
                    </a:cubicBezTo>
                    <a:cubicBezTo>
                      <a:pt x="31" y="23"/>
                      <a:pt x="29" y="26"/>
                      <a:pt x="27" y="28"/>
                    </a:cubicBezTo>
                    <a:cubicBezTo>
                      <a:pt x="25" y="30"/>
                      <a:pt x="26" y="24"/>
                      <a:pt x="26" y="24"/>
                    </a:cubicBezTo>
                    <a:cubicBezTo>
                      <a:pt x="26" y="24"/>
                      <a:pt x="22" y="13"/>
                      <a:pt x="15" y="9"/>
                    </a:cubicBezTo>
                    <a:cubicBezTo>
                      <a:pt x="9" y="6"/>
                      <a:pt x="0" y="3"/>
                      <a:pt x="0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solidFill>
                  <a:srgbClr val="231F2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 extrusionH="76200">
                <a:extrusionClr>
                  <a:schemeClr val="bg2">
                    <a:lumMod val="25000"/>
                  </a:schemeClr>
                </a:extrusionClr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1" name="Freeform 11"/>
            <p:cNvSpPr>
              <a:spLocks noEditPoints="1"/>
            </p:cNvSpPr>
            <p:nvPr/>
          </p:nvSpPr>
          <p:spPr bwMode="auto">
            <a:xfrm>
              <a:off x="8001000" y="685800"/>
              <a:ext cx="609600" cy="1760538"/>
            </a:xfrm>
            <a:custGeom>
              <a:avLst/>
              <a:gdLst/>
              <a:ahLst/>
              <a:cxnLst>
                <a:cxn ang="0">
                  <a:pos x="292" y="343"/>
                </a:cxn>
                <a:cxn ang="0">
                  <a:pos x="279" y="283"/>
                </a:cxn>
                <a:cxn ang="0">
                  <a:pos x="259" y="210"/>
                </a:cxn>
                <a:cxn ang="0">
                  <a:pos x="253" y="162"/>
                </a:cxn>
                <a:cxn ang="0">
                  <a:pos x="186" y="124"/>
                </a:cxn>
                <a:cxn ang="0">
                  <a:pos x="182" y="88"/>
                </a:cxn>
                <a:cxn ang="0">
                  <a:pos x="180" y="17"/>
                </a:cxn>
                <a:cxn ang="0">
                  <a:pos x="100" y="62"/>
                </a:cxn>
                <a:cxn ang="0">
                  <a:pos x="118" y="119"/>
                </a:cxn>
                <a:cxn ang="0">
                  <a:pos x="93" y="139"/>
                </a:cxn>
                <a:cxn ang="0">
                  <a:pos x="38" y="155"/>
                </a:cxn>
                <a:cxn ang="0">
                  <a:pos x="24" y="226"/>
                </a:cxn>
                <a:cxn ang="0">
                  <a:pos x="16" y="286"/>
                </a:cxn>
                <a:cxn ang="0">
                  <a:pos x="22" y="343"/>
                </a:cxn>
                <a:cxn ang="0">
                  <a:pos x="18" y="383"/>
                </a:cxn>
                <a:cxn ang="0">
                  <a:pos x="25" y="418"/>
                </a:cxn>
                <a:cxn ang="0">
                  <a:pos x="31" y="430"/>
                </a:cxn>
                <a:cxn ang="0">
                  <a:pos x="40" y="454"/>
                </a:cxn>
                <a:cxn ang="0">
                  <a:pos x="45" y="507"/>
                </a:cxn>
                <a:cxn ang="0">
                  <a:pos x="45" y="564"/>
                </a:cxn>
                <a:cxn ang="0">
                  <a:pos x="33" y="626"/>
                </a:cxn>
                <a:cxn ang="0">
                  <a:pos x="27" y="695"/>
                </a:cxn>
                <a:cxn ang="0">
                  <a:pos x="13" y="771"/>
                </a:cxn>
                <a:cxn ang="0">
                  <a:pos x="5" y="795"/>
                </a:cxn>
                <a:cxn ang="0">
                  <a:pos x="5" y="813"/>
                </a:cxn>
                <a:cxn ang="0">
                  <a:pos x="56" y="806"/>
                </a:cxn>
                <a:cxn ang="0">
                  <a:pos x="66" y="779"/>
                </a:cxn>
                <a:cxn ang="0">
                  <a:pos x="95" y="686"/>
                </a:cxn>
                <a:cxn ang="0">
                  <a:pos x="102" y="618"/>
                </a:cxn>
                <a:cxn ang="0">
                  <a:pos x="118" y="551"/>
                </a:cxn>
                <a:cxn ang="0">
                  <a:pos x="144" y="469"/>
                </a:cxn>
                <a:cxn ang="0">
                  <a:pos x="162" y="514"/>
                </a:cxn>
                <a:cxn ang="0">
                  <a:pos x="182" y="569"/>
                </a:cxn>
                <a:cxn ang="0">
                  <a:pos x="197" y="633"/>
                </a:cxn>
                <a:cxn ang="0">
                  <a:pos x="204" y="715"/>
                </a:cxn>
                <a:cxn ang="0">
                  <a:pos x="226" y="791"/>
                </a:cxn>
                <a:cxn ang="0">
                  <a:pos x="239" y="819"/>
                </a:cxn>
                <a:cxn ang="0">
                  <a:pos x="281" y="797"/>
                </a:cxn>
                <a:cxn ang="0">
                  <a:pos x="273" y="773"/>
                </a:cxn>
                <a:cxn ang="0">
                  <a:pos x="273" y="691"/>
                </a:cxn>
                <a:cxn ang="0">
                  <a:pos x="259" y="622"/>
                </a:cxn>
                <a:cxn ang="0">
                  <a:pos x="246" y="567"/>
                </a:cxn>
                <a:cxn ang="0">
                  <a:pos x="244" y="512"/>
                </a:cxn>
                <a:cxn ang="0">
                  <a:pos x="248" y="471"/>
                </a:cxn>
                <a:cxn ang="0">
                  <a:pos x="279" y="485"/>
                </a:cxn>
                <a:cxn ang="0">
                  <a:pos x="297" y="452"/>
                </a:cxn>
                <a:cxn ang="0">
                  <a:pos x="299" y="427"/>
                </a:cxn>
                <a:cxn ang="0">
                  <a:pos x="38" y="427"/>
                </a:cxn>
                <a:cxn ang="0">
                  <a:pos x="29" y="414"/>
                </a:cxn>
                <a:cxn ang="0">
                  <a:pos x="69" y="317"/>
                </a:cxn>
                <a:cxn ang="0">
                  <a:pos x="73" y="299"/>
                </a:cxn>
                <a:cxn ang="0">
                  <a:pos x="122" y="126"/>
                </a:cxn>
                <a:cxn ang="0">
                  <a:pos x="120" y="153"/>
                </a:cxn>
                <a:cxn ang="0">
                  <a:pos x="142" y="170"/>
                </a:cxn>
                <a:cxn ang="0">
                  <a:pos x="153" y="368"/>
                </a:cxn>
                <a:cxn ang="0">
                  <a:pos x="160" y="161"/>
                </a:cxn>
                <a:cxn ang="0">
                  <a:pos x="171" y="146"/>
                </a:cxn>
                <a:cxn ang="0">
                  <a:pos x="180" y="153"/>
                </a:cxn>
                <a:cxn ang="0">
                  <a:pos x="230" y="350"/>
                </a:cxn>
                <a:cxn ang="0">
                  <a:pos x="224" y="347"/>
                </a:cxn>
                <a:cxn ang="0">
                  <a:pos x="226" y="312"/>
                </a:cxn>
                <a:cxn ang="0">
                  <a:pos x="246" y="465"/>
                </a:cxn>
                <a:cxn ang="0">
                  <a:pos x="297" y="436"/>
                </a:cxn>
              </a:cxnLst>
              <a:rect l="0" t="0" r="r" b="b"/>
              <a:pathLst>
                <a:path w="302" h="821">
                  <a:moveTo>
                    <a:pt x="302" y="423"/>
                  </a:moveTo>
                  <a:lnTo>
                    <a:pt x="302" y="423"/>
                  </a:lnTo>
                  <a:lnTo>
                    <a:pt x="301" y="416"/>
                  </a:lnTo>
                  <a:lnTo>
                    <a:pt x="301" y="416"/>
                  </a:lnTo>
                  <a:lnTo>
                    <a:pt x="301" y="394"/>
                  </a:lnTo>
                  <a:lnTo>
                    <a:pt x="301" y="394"/>
                  </a:lnTo>
                  <a:lnTo>
                    <a:pt x="299" y="385"/>
                  </a:lnTo>
                  <a:lnTo>
                    <a:pt x="297" y="379"/>
                  </a:lnTo>
                  <a:lnTo>
                    <a:pt x="297" y="379"/>
                  </a:lnTo>
                  <a:lnTo>
                    <a:pt x="297" y="372"/>
                  </a:lnTo>
                  <a:lnTo>
                    <a:pt x="297" y="367"/>
                  </a:lnTo>
                  <a:lnTo>
                    <a:pt x="297" y="367"/>
                  </a:lnTo>
                  <a:lnTo>
                    <a:pt x="295" y="357"/>
                  </a:lnTo>
                  <a:lnTo>
                    <a:pt x="293" y="350"/>
                  </a:lnTo>
                  <a:lnTo>
                    <a:pt x="293" y="350"/>
                  </a:lnTo>
                  <a:lnTo>
                    <a:pt x="292" y="343"/>
                  </a:lnTo>
                  <a:lnTo>
                    <a:pt x="292" y="343"/>
                  </a:lnTo>
                  <a:lnTo>
                    <a:pt x="288" y="334"/>
                  </a:lnTo>
                  <a:lnTo>
                    <a:pt x="288" y="334"/>
                  </a:lnTo>
                  <a:lnTo>
                    <a:pt x="288" y="328"/>
                  </a:lnTo>
                  <a:lnTo>
                    <a:pt x="288" y="328"/>
                  </a:lnTo>
                  <a:lnTo>
                    <a:pt x="286" y="321"/>
                  </a:lnTo>
                  <a:lnTo>
                    <a:pt x="286" y="321"/>
                  </a:lnTo>
                  <a:lnTo>
                    <a:pt x="284" y="312"/>
                  </a:lnTo>
                  <a:lnTo>
                    <a:pt x="284" y="312"/>
                  </a:lnTo>
                  <a:lnTo>
                    <a:pt x="282" y="305"/>
                  </a:lnTo>
                  <a:lnTo>
                    <a:pt x="282" y="305"/>
                  </a:lnTo>
                  <a:lnTo>
                    <a:pt x="281" y="299"/>
                  </a:lnTo>
                  <a:lnTo>
                    <a:pt x="281" y="299"/>
                  </a:lnTo>
                  <a:lnTo>
                    <a:pt x="281" y="292"/>
                  </a:lnTo>
                  <a:lnTo>
                    <a:pt x="281" y="292"/>
                  </a:lnTo>
                  <a:lnTo>
                    <a:pt x="279" y="283"/>
                  </a:lnTo>
                  <a:lnTo>
                    <a:pt x="279" y="283"/>
                  </a:lnTo>
                  <a:lnTo>
                    <a:pt x="277" y="270"/>
                  </a:lnTo>
                  <a:lnTo>
                    <a:pt x="277" y="270"/>
                  </a:lnTo>
                  <a:lnTo>
                    <a:pt x="273" y="257"/>
                  </a:lnTo>
                  <a:lnTo>
                    <a:pt x="273" y="257"/>
                  </a:lnTo>
                  <a:lnTo>
                    <a:pt x="270" y="244"/>
                  </a:lnTo>
                  <a:lnTo>
                    <a:pt x="270" y="244"/>
                  </a:lnTo>
                  <a:lnTo>
                    <a:pt x="266" y="237"/>
                  </a:lnTo>
                  <a:lnTo>
                    <a:pt x="264" y="234"/>
                  </a:lnTo>
                  <a:lnTo>
                    <a:pt x="264" y="234"/>
                  </a:lnTo>
                  <a:lnTo>
                    <a:pt x="264" y="230"/>
                  </a:lnTo>
                  <a:lnTo>
                    <a:pt x="264" y="230"/>
                  </a:lnTo>
                  <a:lnTo>
                    <a:pt x="262" y="224"/>
                  </a:lnTo>
                  <a:lnTo>
                    <a:pt x="262" y="224"/>
                  </a:lnTo>
                  <a:lnTo>
                    <a:pt x="259" y="210"/>
                  </a:lnTo>
                  <a:lnTo>
                    <a:pt x="259" y="210"/>
                  </a:lnTo>
                  <a:lnTo>
                    <a:pt x="259" y="206"/>
                  </a:lnTo>
                  <a:lnTo>
                    <a:pt x="259" y="206"/>
                  </a:lnTo>
                  <a:lnTo>
                    <a:pt x="259" y="203"/>
                  </a:lnTo>
                  <a:lnTo>
                    <a:pt x="259" y="203"/>
                  </a:lnTo>
                  <a:lnTo>
                    <a:pt x="257" y="195"/>
                  </a:lnTo>
                  <a:lnTo>
                    <a:pt x="257" y="195"/>
                  </a:lnTo>
                  <a:lnTo>
                    <a:pt x="257" y="186"/>
                  </a:lnTo>
                  <a:lnTo>
                    <a:pt x="257" y="186"/>
                  </a:lnTo>
                  <a:lnTo>
                    <a:pt x="259" y="173"/>
                  </a:lnTo>
                  <a:lnTo>
                    <a:pt x="259" y="173"/>
                  </a:lnTo>
                  <a:lnTo>
                    <a:pt x="259" y="168"/>
                  </a:lnTo>
                  <a:lnTo>
                    <a:pt x="257" y="164"/>
                  </a:lnTo>
                  <a:lnTo>
                    <a:pt x="257" y="164"/>
                  </a:lnTo>
                  <a:lnTo>
                    <a:pt x="253" y="161"/>
                  </a:lnTo>
                  <a:lnTo>
                    <a:pt x="253" y="161"/>
                  </a:lnTo>
                  <a:lnTo>
                    <a:pt x="253" y="162"/>
                  </a:lnTo>
                  <a:lnTo>
                    <a:pt x="253" y="162"/>
                  </a:lnTo>
                  <a:lnTo>
                    <a:pt x="248" y="159"/>
                  </a:lnTo>
                  <a:lnTo>
                    <a:pt x="248" y="159"/>
                  </a:lnTo>
                  <a:lnTo>
                    <a:pt x="230" y="151"/>
                  </a:lnTo>
                  <a:lnTo>
                    <a:pt x="230" y="151"/>
                  </a:lnTo>
                  <a:lnTo>
                    <a:pt x="213" y="142"/>
                  </a:lnTo>
                  <a:lnTo>
                    <a:pt x="213" y="142"/>
                  </a:lnTo>
                  <a:lnTo>
                    <a:pt x="202" y="137"/>
                  </a:lnTo>
                  <a:lnTo>
                    <a:pt x="202" y="137"/>
                  </a:lnTo>
                  <a:lnTo>
                    <a:pt x="199" y="133"/>
                  </a:lnTo>
                  <a:lnTo>
                    <a:pt x="199" y="133"/>
                  </a:lnTo>
                  <a:lnTo>
                    <a:pt x="195" y="131"/>
                  </a:lnTo>
                  <a:lnTo>
                    <a:pt x="195" y="131"/>
                  </a:lnTo>
                  <a:lnTo>
                    <a:pt x="191" y="130"/>
                  </a:lnTo>
                  <a:lnTo>
                    <a:pt x="191" y="130"/>
                  </a:lnTo>
                  <a:lnTo>
                    <a:pt x="186" y="124"/>
                  </a:lnTo>
                  <a:lnTo>
                    <a:pt x="186" y="124"/>
                  </a:lnTo>
                  <a:lnTo>
                    <a:pt x="182" y="120"/>
                  </a:lnTo>
                  <a:lnTo>
                    <a:pt x="182" y="120"/>
                  </a:lnTo>
                  <a:lnTo>
                    <a:pt x="180" y="117"/>
                  </a:lnTo>
                  <a:lnTo>
                    <a:pt x="180" y="117"/>
                  </a:lnTo>
                  <a:lnTo>
                    <a:pt x="177" y="113"/>
                  </a:lnTo>
                  <a:lnTo>
                    <a:pt x="177" y="113"/>
                  </a:lnTo>
                  <a:lnTo>
                    <a:pt x="177" y="111"/>
                  </a:lnTo>
                  <a:lnTo>
                    <a:pt x="177" y="111"/>
                  </a:lnTo>
                  <a:lnTo>
                    <a:pt x="177" y="99"/>
                  </a:lnTo>
                  <a:lnTo>
                    <a:pt x="177" y="99"/>
                  </a:lnTo>
                  <a:lnTo>
                    <a:pt x="179" y="95"/>
                  </a:lnTo>
                  <a:lnTo>
                    <a:pt x="179" y="95"/>
                  </a:lnTo>
                  <a:lnTo>
                    <a:pt x="180" y="89"/>
                  </a:lnTo>
                  <a:lnTo>
                    <a:pt x="180" y="89"/>
                  </a:lnTo>
                  <a:lnTo>
                    <a:pt x="182" y="88"/>
                  </a:lnTo>
                  <a:lnTo>
                    <a:pt x="184" y="86"/>
                  </a:lnTo>
                  <a:lnTo>
                    <a:pt x="184" y="86"/>
                  </a:lnTo>
                  <a:lnTo>
                    <a:pt x="186" y="88"/>
                  </a:lnTo>
                  <a:lnTo>
                    <a:pt x="188" y="93"/>
                  </a:lnTo>
                  <a:lnTo>
                    <a:pt x="188" y="93"/>
                  </a:lnTo>
                  <a:lnTo>
                    <a:pt x="189" y="93"/>
                  </a:lnTo>
                  <a:lnTo>
                    <a:pt x="191" y="91"/>
                  </a:lnTo>
                  <a:lnTo>
                    <a:pt x="193" y="84"/>
                  </a:lnTo>
                  <a:lnTo>
                    <a:pt x="193" y="84"/>
                  </a:lnTo>
                  <a:lnTo>
                    <a:pt x="195" y="73"/>
                  </a:lnTo>
                  <a:lnTo>
                    <a:pt x="197" y="59"/>
                  </a:lnTo>
                  <a:lnTo>
                    <a:pt x="195" y="40"/>
                  </a:lnTo>
                  <a:lnTo>
                    <a:pt x="191" y="33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80" y="17"/>
                  </a:lnTo>
                  <a:lnTo>
                    <a:pt x="173" y="9"/>
                  </a:lnTo>
                  <a:lnTo>
                    <a:pt x="162" y="4"/>
                  </a:lnTo>
                  <a:lnTo>
                    <a:pt x="151" y="0"/>
                  </a:lnTo>
                  <a:lnTo>
                    <a:pt x="151" y="0"/>
                  </a:lnTo>
                  <a:lnTo>
                    <a:pt x="144" y="0"/>
                  </a:lnTo>
                  <a:lnTo>
                    <a:pt x="137" y="2"/>
                  </a:lnTo>
                  <a:lnTo>
                    <a:pt x="126" y="6"/>
                  </a:lnTo>
                  <a:lnTo>
                    <a:pt x="117" y="13"/>
                  </a:lnTo>
                  <a:lnTo>
                    <a:pt x="109" y="18"/>
                  </a:lnTo>
                  <a:lnTo>
                    <a:pt x="109" y="18"/>
                  </a:lnTo>
                  <a:lnTo>
                    <a:pt x="106" y="24"/>
                  </a:lnTo>
                  <a:lnTo>
                    <a:pt x="102" y="31"/>
                  </a:lnTo>
                  <a:lnTo>
                    <a:pt x="100" y="38"/>
                  </a:lnTo>
                  <a:lnTo>
                    <a:pt x="98" y="46"/>
                  </a:lnTo>
                  <a:lnTo>
                    <a:pt x="98" y="46"/>
                  </a:lnTo>
                  <a:lnTo>
                    <a:pt x="100" y="62"/>
                  </a:lnTo>
                  <a:lnTo>
                    <a:pt x="102" y="77"/>
                  </a:lnTo>
                  <a:lnTo>
                    <a:pt x="102" y="77"/>
                  </a:lnTo>
                  <a:lnTo>
                    <a:pt x="106" y="84"/>
                  </a:lnTo>
                  <a:lnTo>
                    <a:pt x="109" y="93"/>
                  </a:lnTo>
                  <a:lnTo>
                    <a:pt x="109" y="93"/>
                  </a:lnTo>
                  <a:lnTo>
                    <a:pt x="115" y="97"/>
                  </a:lnTo>
                  <a:lnTo>
                    <a:pt x="117" y="100"/>
                  </a:lnTo>
                  <a:lnTo>
                    <a:pt x="117" y="100"/>
                  </a:lnTo>
                  <a:lnTo>
                    <a:pt x="118" y="106"/>
                  </a:lnTo>
                  <a:lnTo>
                    <a:pt x="118" y="106"/>
                  </a:lnTo>
                  <a:lnTo>
                    <a:pt x="120" y="115"/>
                  </a:lnTo>
                  <a:lnTo>
                    <a:pt x="120" y="115"/>
                  </a:lnTo>
                  <a:lnTo>
                    <a:pt x="118" y="117"/>
                  </a:lnTo>
                  <a:lnTo>
                    <a:pt x="118" y="117"/>
                  </a:lnTo>
                  <a:lnTo>
                    <a:pt x="118" y="119"/>
                  </a:lnTo>
                  <a:lnTo>
                    <a:pt x="118" y="119"/>
                  </a:lnTo>
                  <a:lnTo>
                    <a:pt x="117" y="120"/>
                  </a:lnTo>
                  <a:lnTo>
                    <a:pt x="117" y="120"/>
                  </a:lnTo>
                  <a:lnTo>
                    <a:pt x="113" y="122"/>
                  </a:lnTo>
                  <a:lnTo>
                    <a:pt x="113" y="122"/>
                  </a:lnTo>
                  <a:lnTo>
                    <a:pt x="109" y="128"/>
                  </a:lnTo>
                  <a:lnTo>
                    <a:pt x="109" y="128"/>
                  </a:lnTo>
                  <a:lnTo>
                    <a:pt x="106" y="131"/>
                  </a:lnTo>
                  <a:lnTo>
                    <a:pt x="106" y="131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5"/>
                  </a:lnTo>
                  <a:lnTo>
                    <a:pt x="100" y="135"/>
                  </a:lnTo>
                  <a:lnTo>
                    <a:pt x="98" y="135"/>
                  </a:lnTo>
                  <a:lnTo>
                    <a:pt x="98" y="135"/>
                  </a:lnTo>
                  <a:lnTo>
                    <a:pt x="93" y="139"/>
                  </a:lnTo>
                  <a:lnTo>
                    <a:pt x="93" y="139"/>
                  </a:lnTo>
                  <a:lnTo>
                    <a:pt x="80" y="142"/>
                  </a:lnTo>
                  <a:lnTo>
                    <a:pt x="80" y="142"/>
                  </a:lnTo>
                  <a:lnTo>
                    <a:pt x="66" y="146"/>
                  </a:lnTo>
                  <a:lnTo>
                    <a:pt x="66" y="146"/>
                  </a:lnTo>
                  <a:lnTo>
                    <a:pt x="58" y="148"/>
                  </a:lnTo>
                  <a:lnTo>
                    <a:pt x="58" y="148"/>
                  </a:lnTo>
                  <a:lnTo>
                    <a:pt x="51" y="151"/>
                  </a:lnTo>
                  <a:lnTo>
                    <a:pt x="51" y="151"/>
                  </a:lnTo>
                  <a:lnTo>
                    <a:pt x="47" y="151"/>
                  </a:lnTo>
                  <a:lnTo>
                    <a:pt x="47" y="151"/>
                  </a:lnTo>
                  <a:lnTo>
                    <a:pt x="44" y="151"/>
                  </a:lnTo>
                  <a:lnTo>
                    <a:pt x="44" y="151"/>
                  </a:lnTo>
                  <a:lnTo>
                    <a:pt x="44" y="151"/>
                  </a:lnTo>
                  <a:lnTo>
                    <a:pt x="40" y="153"/>
                  </a:lnTo>
                  <a:lnTo>
                    <a:pt x="40" y="153"/>
                  </a:lnTo>
                  <a:lnTo>
                    <a:pt x="38" y="155"/>
                  </a:lnTo>
                  <a:lnTo>
                    <a:pt x="36" y="159"/>
                  </a:lnTo>
                  <a:lnTo>
                    <a:pt x="36" y="159"/>
                  </a:lnTo>
                  <a:lnTo>
                    <a:pt x="35" y="164"/>
                  </a:lnTo>
                  <a:lnTo>
                    <a:pt x="35" y="170"/>
                  </a:lnTo>
                  <a:lnTo>
                    <a:pt x="35" y="170"/>
                  </a:lnTo>
                  <a:lnTo>
                    <a:pt x="33" y="179"/>
                  </a:lnTo>
                  <a:lnTo>
                    <a:pt x="33" y="179"/>
                  </a:lnTo>
                  <a:lnTo>
                    <a:pt x="31" y="188"/>
                  </a:lnTo>
                  <a:lnTo>
                    <a:pt x="31" y="188"/>
                  </a:lnTo>
                  <a:lnTo>
                    <a:pt x="29" y="197"/>
                  </a:lnTo>
                  <a:lnTo>
                    <a:pt x="29" y="197"/>
                  </a:lnTo>
                  <a:lnTo>
                    <a:pt x="29" y="201"/>
                  </a:lnTo>
                  <a:lnTo>
                    <a:pt x="29" y="201"/>
                  </a:lnTo>
                  <a:lnTo>
                    <a:pt x="27" y="212"/>
                  </a:lnTo>
                  <a:lnTo>
                    <a:pt x="27" y="212"/>
                  </a:lnTo>
                  <a:lnTo>
                    <a:pt x="24" y="226"/>
                  </a:lnTo>
                  <a:lnTo>
                    <a:pt x="24" y="226"/>
                  </a:lnTo>
                  <a:lnTo>
                    <a:pt x="22" y="235"/>
                  </a:lnTo>
                  <a:lnTo>
                    <a:pt x="22" y="235"/>
                  </a:lnTo>
                  <a:lnTo>
                    <a:pt x="20" y="246"/>
                  </a:lnTo>
                  <a:lnTo>
                    <a:pt x="20" y="246"/>
                  </a:lnTo>
                  <a:lnTo>
                    <a:pt x="18" y="252"/>
                  </a:lnTo>
                  <a:lnTo>
                    <a:pt x="18" y="252"/>
                  </a:lnTo>
                  <a:lnTo>
                    <a:pt x="18" y="257"/>
                  </a:lnTo>
                  <a:lnTo>
                    <a:pt x="18" y="257"/>
                  </a:lnTo>
                  <a:lnTo>
                    <a:pt x="18" y="266"/>
                  </a:lnTo>
                  <a:lnTo>
                    <a:pt x="18" y="266"/>
                  </a:lnTo>
                  <a:lnTo>
                    <a:pt x="18" y="277"/>
                  </a:lnTo>
                  <a:lnTo>
                    <a:pt x="18" y="277"/>
                  </a:lnTo>
                  <a:lnTo>
                    <a:pt x="18" y="281"/>
                  </a:lnTo>
                  <a:lnTo>
                    <a:pt x="18" y="281"/>
                  </a:lnTo>
                  <a:lnTo>
                    <a:pt x="16" y="286"/>
                  </a:lnTo>
                  <a:lnTo>
                    <a:pt x="16" y="286"/>
                  </a:lnTo>
                  <a:lnTo>
                    <a:pt x="16" y="292"/>
                  </a:lnTo>
                  <a:lnTo>
                    <a:pt x="16" y="292"/>
                  </a:lnTo>
                  <a:lnTo>
                    <a:pt x="18" y="303"/>
                  </a:lnTo>
                  <a:lnTo>
                    <a:pt x="18" y="303"/>
                  </a:lnTo>
                  <a:lnTo>
                    <a:pt x="22" y="314"/>
                  </a:lnTo>
                  <a:lnTo>
                    <a:pt x="22" y="314"/>
                  </a:lnTo>
                  <a:lnTo>
                    <a:pt x="22" y="317"/>
                  </a:lnTo>
                  <a:lnTo>
                    <a:pt x="22" y="321"/>
                  </a:lnTo>
                  <a:lnTo>
                    <a:pt x="22" y="321"/>
                  </a:lnTo>
                  <a:lnTo>
                    <a:pt x="22" y="330"/>
                  </a:lnTo>
                  <a:lnTo>
                    <a:pt x="22" y="330"/>
                  </a:lnTo>
                  <a:lnTo>
                    <a:pt x="24" y="337"/>
                  </a:lnTo>
                  <a:lnTo>
                    <a:pt x="24" y="337"/>
                  </a:lnTo>
                  <a:lnTo>
                    <a:pt x="22" y="343"/>
                  </a:lnTo>
                  <a:lnTo>
                    <a:pt x="22" y="343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20" y="365"/>
                  </a:lnTo>
                  <a:lnTo>
                    <a:pt x="20" y="365"/>
                  </a:lnTo>
                  <a:lnTo>
                    <a:pt x="20" y="367"/>
                  </a:lnTo>
                  <a:lnTo>
                    <a:pt x="20" y="367"/>
                  </a:lnTo>
                  <a:lnTo>
                    <a:pt x="20" y="368"/>
                  </a:lnTo>
                  <a:lnTo>
                    <a:pt x="16" y="370"/>
                  </a:lnTo>
                  <a:lnTo>
                    <a:pt x="16" y="370"/>
                  </a:lnTo>
                  <a:lnTo>
                    <a:pt x="16" y="372"/>
                  </a:lnTo>
                  <a:lnTo>
                    <a:pt x="16" y="374"/>
                  </a:lnTo>
                  <a:lnTo>
                    <a:pt x="16" y="374"/>
                  </a:lnTo>
                  <a:lnTo>
                    <a:pt x="16" y="379"/>
                  </a:lnTo>
                  <a:lnTo>
                    <a:pt x="16" y="379"/>
                  </a:lnTo>
                  <a:lnTo>
                    <a:pt x="18" y="383"/>
                  </a:lnTo>
                  <a:lnTo>
                    <a:pt x="18" y="383"/>
                  </a:lnTo>
                  <a:lnTo>
                    <a:pt x="18" y="387"/>
                  </a:lnTo>
                  <a:lnTo>
                    <a:pt x="18" y="387"/>
                  </a:lnTo>
                  <a:lnTo>
                    <a:pt x="20" y="392"/>
                  </a:lnTo>
                  <a:lnTo>
                    <a:pt x="20" y="392"/>
                  </a:lnTo>
                  <a:lnTo>
                    <a:pt x="20" y="394"/>
                  </a:lnTo>
                  <a:lnTo>
                    <a:pt x="20" y="394"/>
                  </a:lnTo>
                  <a:lnTo>
                    <a:pt x="20" y="398"/>
                  </a:lnTo>
                  <a:lnTo>
                    <a:pt x="20" y="398"/>
                  </a:lnTo>
                  <a:lnTo>
                    <a:pt x="22" y="401"/>
                  </a:lnTo>
                  <a:lnTo>
                    <a:pt x="22" y="401"/>
                  </a:lnTo>
                  <a:lnTo>
                    <a:pt x="24" y="412"/>
                  </a:lnTo>
                  <a:lnTo>
                    <a:pt x="24" y="412"/>
                  </a:lnTo>
                  <a:lnTo>
                    <a:pt x="24" y="414"/>
                  </a:lnTo>
                  <a:lnTo>
                    <a:pt x="25" y="416"/>
                  </a:lnTo>
                  <a:lnTo>
                    <a:pt x="25" y="416"/>
                  </a:lnTo>
                  <a:lnTo>
                    <a:pt x="25" y="418"/>
                  </a:lnTo>
                  <a:lnTo>
                    <a:pt x="25" y="418"/>
                  </a:lnTo>
                  <a:lnTo>
                    <a:pt x="27" y="414"/>
                  </a:lnTo>
                  <a:lnTo>
                    <a:pt x="27" y="414"/>
                  </a:lnTo>
                  <a:lnTo>
                    <a:pt x="29" y="414"/>
                  </a:lnTo>
                  <a:lnTo>
                    <a:pt x="29" y="414"/>
                  </a:lnTo>
                  <a:lnTo>
                    <a:pt x="29" y="416"/>
                  </a:lnTo>
                  <a:lnTo>
                    <a:pt x="29" y="416"/>
                  </a:lnTo>
                  <a:lnTo>
                    <a:pt x="29" y="419"/>
                  </a:lnTo>
                  <a:lnTo>
                    <a:pt x="29" y="419"/>
                  </a:lnTo>
                  <a:lnTo>
                    <a:pt x="29" y="425"/>
                  </a:lnTo>
                  <a:lnTo>
                    <a:pt x="29" y="425"/>
                  </a:lnTo>
                  <a:lnTo>
                    <a:pt x="29" y="429"/>
                  </a:lnTo>
                  <a:lnTo>
                    <a:pt x="29" y="430"/>
                  </a:lnTo>
                  <a:lnTo>
                    <a:pt x="29" y="430"/>
                  </a:lnTo>
                  <a:lnTo>
                    <a:pt x="31" y="430"/>
                  </a:lnTo>
                  <a:lnTo>
                    <a:pt x="31" y="430"/>
                  </a:lnTo>
                  <a:lnTo>
                    <a:pt x="31" y="430"/>
                  </a:lnTo>
                  <a:lnTo>
                    <a:pt x="33" y="430"/>
                  </a:lnTo>
                  <a:lnTo>
                    <a:pt x="33" y="430"/>
                  </a:lnTo>
                  <a:lnTo>
                    <a:pt x="33" y="430"/>
                  </a:lnTo>
                  <a:lnTo>
                    <a:pt x="35" y="430"/>
                  </a:lnTo>
                  <a:lnTo>
                    <a:pt x="36" y="430"/>
                  </a:lnTo>
                  <a:lnTo>
                    <a:pt x="36" y="430"/>
                  </a:lnTo>
                  <a:lnTo>
                    <a:pt x="38" y="430"/>
                  </a:lnTo>
                  <a:lnTo>
                    <a:pt x="38" y="430"/>
                  </a:lnTo>
                  <a:lnTo>
                    <a:pt x="38" y="430"/>
                  </a:lnTo>
                  <a:lnTo>
                    <a:pt x="38" y="434"/>
                  </a:lnTo>
                  <a:lnTo>
                    <a:pt x="38" y="434"/>
                  </a:lnTo>
                  <a:lnTo>
                    <a:pt x="38" y="440"/>
                  </a:lnTo>
                  <a:lnTo>
                    <a:pt x="38" y="440"/>
                  </a:lnTo>
                  <a:lnTo>
                    <a:pt x="40" y="454"/>
                  </a:lnTo>
                  <a:lnTo>
                    <a:pt x="40" y="454"/>
                  </a:lnTo>
                  <a:lnTo>
                    <a:pt x="42" y="460"/>
                  </a:lnTo>
                  <a:lnTo>
                    <a:pt x="42" y="460"/>
                  </a:lnTo>
                  <a:lnTo>
                    <a:pt x="44" y="471"/>
                  </a:lnTo>
                  <a:lnTo>
                    <a:pt x="44" y="471"/>
                  </a:lnTo>
                  <a:lnTo>
                    <a:pt x="44" y="474"/>
                  </a:lnTo>
                  <a:lnTo>
                    <a:pt x="44" y="474"/>
                  </a:lnTo>
                  <a:lnTo>
                    <a:pt x="44" y="478"/>
                  </a:lnTo>
                  <a:lnTo>
                    <a:pt x="44" y="478"/>
                  </a:lnTo>
                  <a:lnTo>
                    <a:pt x="45" y="487"/>
                  </a:lnTo>
                  <a:lnTo>
                    <a:pt x="45" y="487"/>
                  </a:lnTo>
                  <a:lnTo>
                    <a:pt x="47" y="498"/>
                  </a:lnTo>
                  <a:lnTo>
                    <a:pt x="47" y="498"/>
                  </a:lnTo>
                  <a:lnTo>
                    <a:pt x="45" y="503"/>
                  </a:lnTo>
                  <a:lnTo>
                    <a:pt x="45" y="503"/>
                  </a:lnTo>
                  <a:lnTo>
                    <a:pt x="45" y="507"/>
                  </a:lnTo>
                  <a:lnTo>
                    <a:pt x="45" y="507"/>
                  </a:lnTo>
                  <a:lnTo>
                    <a:pt x="47" y="512"/>
                  </a:lnTo>
                  <a:lnTo>
                    <a:pt x="47" y="512"/>
                  </a:lnTo>
                  <a:lnTo>
                    <a:pt x="47" y="516"/>
                  </a:lnTo>
                  <a:lnTo>
                    <a:pt x="47" y="516"/>
                  </a:lnTo>
                  <a:lnTo>
                    <a:pt x="47" y="522"/>
                  </a:lnTo>
                  <a:lnTo>
                    <a:pt x="47" y="522"/>
                  </a:lnTo>
                  <a:lnTo>
                    <a:pt x="47" y="531"/>
                  </a:lnTo>
                  <a:lnTo>
                    <a:pt x="47" y="531"/>
                  </a:lnTo>
                  <a:lnTo>
                    <a:pt x="47" y="542"/>
                  </a:lnTo>
                  <a:lnTo>
                    <a:pt x="47" y="542"/>
                  </a:lnTo>
                  <a:lnTo>
                    <a:pt x="47" y="545"/>
                  </a:lnTo>
                  <a:lnTo>
                    <a:pt x="47" y="545"/>
                  </a:lnTo>
                  <a:lnTo>
                    <a:pt x="47" y="551"/>
                  </a:lnTo>
                  <a:lnTo>
                    <a:pt x="47" y="551"/>
                  </a:lnTo>
                  <a:lnTo>
                    <a:pt x="45" y="564"/>
                  </a:lnTo>
                  <a:lnTo>
                    <a:pt x="45" y="564"/>
                  </a:lnTo>
                  <a:lnTo>
                    <a:pt x="44" y="573"/>
                  </a:lnTo>
                  <a:lnTo>
                    <a:pt x="44" y="573"/>
                  </a:lnTo>
                  <a:lnTo>
                    <a:pt x="42" y="585"/>
                  </a:lnTo>
                  <a:lnTo>
                    <a:pt x="42" y="585"/>
                  </a:lnTo>
                  <a:lnTo>
                    <a:pt x="40" y="598"/>
                  </a:lnTo>
                  <a:lnTo>
                    <a:pt x="40" y="598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38" y="607"/>
                  </a:lnTo>
                  <a:lnTo>
                    <a:pt x="38" y="607"/>
                  </a:lnTo>
                  <a:lnTo>
                    <a:pt x="36" y="613"/>
                  </a:lnTo>
                  <a:lnTo>
                    <a:pt x="36" y="613"/>
                  </a:lnTo>
                  <a:lnTo>
                    <a:pt x="35" y="618"/>
                  </a:lnTo>
                  <a:lnTo>
                    <a:pt x="35" y="618"/>
                  </a:lnTo>
                  <a:lnTo>
                    <a:pt x="33" y="626"/>
                  </a:lnTo>
                  <a:lnTo>
                    <a:pt x="33" y="626"/>
                  </a:lnTo>
                  <a:lnTo>
                    <a:pt x="33" y="631"/>
                  </a:lnTo>
                  <a:lnTo>
                    <a:pt x="33" y="631"/>
                  </a:lnTo>
                  <a:lnTo>
                    <a:pt x="31" y="636"/>
                  </a:lnTo>
                  <a:lnTo>
                    <a:pt x="31" y="636"/>
                  </a:lnTo>
                  <a:lnTo>
                    <a:pt x="29" y="642"/>
                  </a:lnTo>
                  <a:lnTo>
                    <a:pt x="29" y="642"/>
                  </a:lnTo>
                  <a:lnTo>
                    <a:pt x="29" y="649"/>
                  </a:lnTo>
                  <a:lnTo>
                    <a:pt x="29" y="649"/>
                  </a:lnTo>
                  <a:lnTo>
                    <a:pt x="27" y="656"/>
                  </a:lnTo>
                  <a:lnTo>
                    <a:pt x="27" y="656"/>
                  </a:lnTo>
                  <a:lnTo>
                    <a:pt x="27" y="669"/>
                  </a:lnTo>
                  <a:lnTo>
                    <a:pt x="27" y="669"/>
                  </a:lnTo>
                  <a:lnTo>
                    <a:pt x="27" y="682"/>
                  </a:lnTo>
                  <a:lnTo>
                    <a:pt x="27" y="682"/>
                  </a:lnTo>
                  <a:lnTo>
                    <a:pt x="27" y="695"/>
                  </a:lnTo>
                  <a:lnTo>
                    <a:pt x="27" y="695"/>
                  </a:lnTo>
                  <a:lnTo>
                    <a:pt x="25" y="700"/>
                  </a:lnTo>
                  <a:lnTo>
                    <a:pt x="25" y="700"/>
                  </a:lnTo>
                  <a:lnTo>
                    <a:pt x="22" y="713"/>
                  </a:lnTo>
                  <a:lnTo>
                    <a:pt x="22" y="713"/>
                  </a:lnTo>
                  <a:lnTo>
                    <a:pt x="18" y="722"/>
                  </a:lnTo>
                  <a:lnTo>
                    <a:pt x="18" y="722"/>
                  </a:lnTo>
                  <a:lnTo>
                    <a:pt x="14" y="733"/>
                  </a:lnTo>
                  <a:lnTo>
                    <a:pt x="14" y="733"/>
                  </a:lnTo>
                  <a:lnTo>
                    <a:pt x="13" y="742"/>
                  </a:lnTo>
                  <a:lnTo>
                    <a:pt x="13" y="742"/>
                  </a:lnTo>
                  <a:lnTo>
                    <a:pt x="13" y="757"/>
                  </a:lnTo>
                  <a:lnTo>
                    <a:pt x="13" y="757"/>
                  </a:lnTo>
                  <a:lnTo>
                    <a:pt x="13" y="762"/>
                  </a:lnTo>
                  <a:lnTo>
                    <a:pt x="13" y="762"/>
                  </a:lnTo>
                  <a:lnTo>
                    <a:pt x="13" y="771"/>
                  </a:lnTo>
                  <a:lnTo>
                    <a:pt x="13" y="771"/>
                  </a:lnTo>
                  <a:lnTo>
                    <a:pt x="14" y="773"/>
                  </a:lnTo>
                  <a:lnTo>
                    <a:pt x="14" y="773"/>
                  </a:lnTo>
                  <a:lnTo>
                    <a:pt x="14" y="773"/>
                  </a:lnTo>
                  <a:lnTo>
                    <a:pt x="14" y="775"/>
                  </a:lnTo>
                  <a:lnTo>
                    <a:pt x="14" y="775"/>
                  </a:lnTo>
                  <a:lnTo>
                    <a:pt x="13" y="780"/>
                  </a:lnTo>
                  <a:lnTo>
                    <a:pt x="13" y="780"/>
                  </a:lnTo>
                  <a:lnTo>
                    <a:pt x="11" y="784"/>
                  </a:lnTo>
                  <a:lnTo>
                    <a:pt x="11" y="784"/>
                  </a:lnTo>
                  <a:lnTo>
                    <a:pt x="9" y="786"/>
                  </a:lnTo>
                  <a:lnTo>
                    <a:pt x="9" y="786"/>
                  </a:lnTo>
                  <a:lnTo>
                    <a:pt x="9" y="788"/>
                  </a:lnTo>
                  <a:lnTo>
                    <a:pt x="9" y="788"/>
                  </a:lnTo>
                  <a:lnTo>
                    <a:pt x="7" y="790"/>
                  </a:lnTo>
                  <a:lnTo>
                    <a:pt x="7" y="790"/>
                  </a:lnTo>
                  <a:lnTo>
                    <a:pt x="5" y="795"/>
                  </a:lnTo>
                  <a:lnTo>
                    <a:pt x="5" y="795"/>
                  </a:lnTo>
                  <a:lnTo>
                    <a:pt x="4" y="799"/>
                  </a:lnTo>
                  <a:lnTo>
                    <a:pt x="4" y="802"/>
                  </a:lnTo>
                  <a:lnTo>
                    <a:pt x="4" y="802"/>
                  </a:lnTo>
                  <a:lnTo>
                    <a:pt x="4" y="804"/>
                  </a:lnTo>
                  <a:lnTo>
                    <a:pt x="4" y="804"/>
                  </a:lnTo>
                  <a:lnTo>
                    <a:pt x="2" y="804"/>
                  </a:lnTo>
                  <a:lnTo>
                    <a:pt x="2" y="804"/>
                  </a:lnTo>
                  <a:lnTo>
                    <a:pt x="0" y="808"/>
                  </a:lnTo>
                  <a:lnTo>
                    <a:pt x="0" y="808"/>
                  </a:lnTo>
                  <a:lnTo>
                    <a:pt x="2" y="811"/>
                  </a:lnTo>
                  <a:lnTo>
                    <a:pt x="2" y="811"/>
                  </a:lnTo>
                  <a:lnTo>
                    <a:pt x="2" y="813"/>
                  </a:lnTo>
                  <a:lnTo>
                    <a:pt x="4" y="813"/>
                  </a:lnTo>
                  <a:lnTo>
                    <a:pt x="4" y="813"/>
                  </a:lnTo>
                  <a:lnTo>
                    <a:pt x="5" y="813"/>
                  </a:lnTo>
                  <a:lnTo>
                    <a:pt x="5" y="813"/>
                  </a:lnTo>
                  <a:lnTo>
                    <a:pt x="11" y="815"/>
                  </a:lnTo>
                  <a:lnTo>
                    <a:pt x="11" y="815"/>
                  </a:lnTo>
                  <a:lnTo>
                    <a:pt x="29" y="815"/>
                  </a:lnTo>
                  <a:lnTo>
                    <a:pt x="29" y="815"/>
                  </a:lnTo>
                  <a:lnTo>
                    <a:pt x="42" y="815"/>
                  </a:lnTo>
                  <a:lnTo>
                    <a:pt x="42" y="815"/>
                  </a:lnTo>
                  <a:lnTo>
                    <a:pt x="53" y="813"/>
                  </a:lnTo>
                  <a:lnTo>
                    <a:pt x="53" y="813"/>
                  </a:lnTo>
                  <a:lnTo>
                    <a:pt x="55" y="813"/>
                  </a:lnTo>
                  <a:lnTo>
                    <a:pt x="56" y="811"/>
                  </a:lnTo>
                  <a:lnTo>
                    <a:pt x="56" y="811"/>
                  </a:lnTo>
                  <a:lnTo>
                    <a:pt x="56" y="806"/>
                  </a:lnTo>
                  <a:lnTo>
                    <a:pt x="56" y="806"/>
                  </a:lnTo>
                  <a:lnTo>
                    <a:pt x="56" y="806"/>
                  </a:lnTo>
                  <a:lnTo>
                    <a:pt x="56" y="806"/>
                  </a:lnTo>
                  <a:lnTo>
                    <a:pt x="58" y="806"/>
                  </a:lnTo>
                  <a:lnTo>
                    <a:pt x="58" y="806"/>
                  </a:lnTo>
                  <a:lnTo>
                    <a:pt x="64" y="802"/>
                  </a:lnTo>
                  <a:lnTo>
                    <a:pt x="64" y="802"/>
                  </a:lnTo>
                  <a:lnTo>
                    <a:pt x="67" y="799"/>
                  </a:lnTo>
                  <a:lnTo>
                    <a:pt x="67" y="799"/>
                  </a:lnTo>
                  <a:lnTo>
                    <a:pt x="67" y="793"/>
                  </a:lnTo>
                  <a:lnTo>
                    <a:pt x="67" y="793"/>
                  </a:lnTo>
                  <a:lnTo>
                    <a:pt x="66" y="784"/>
                  </a:lnTo>
                  <a:lnTo>
                    <a:pt x="66" y="784"/>
                  </a:lnTo>
                  <a:lnTo>
                    <a:pt x="64" y="780"/>
                  </a:lnTo>
                  <a:lnTo>
                    <a:pt x="64" y="780"/>
                  </a:lnTo>
                  <a:lnTo>
                    <a:pt x="64" y="780"/>
                  </a:lnTo>
                  <a:lnTo>
                    <a:pt x="64" y="780"/>
                  </a:lnTo>
                  <a:lnTo>
                    <a:pt x="66" y="779"/>
                  </a:lnTo>
                  <a:lnTo>
                    <a:pt x="66" y="779"/>
                  </a:lnTo>
                  <a:lnTo>
                    <a:pt x="66" y="775"/>
                  </a:lnTo>
                  <a:lnTo>
                    <a:pt x="66" y="775"/>
                  </a:lnTo>
                  <a:lnTo>
                    <a:pt x="71" y="766"/>
                  </a:lnTo>
                  <a:lnTo>
                    <a:pt x="71" y="766"/>
                  </a:lnTo>
                  <a:lnTo>
                    <a:pt x="76" y="751"/>
                  </a:lnTo>
                  <a:lnTo>
                    <a:pt x="76" y="751"/>
                  </a:lnTo>
                  <a:lnTo>
                    <a:pt x="82" y="733"/>
                  </a:lnTo>
                  <a:lnTo>
                    <a:pt x="82" y="733"/>
                  </a:lnTo>
                  <a:lnTo>
                    <a:pt x="87" y="720"/>
                  </a:lnTo>
                  <a:lnTo>
                    <a:pt x="87" y="720"/>
                  </a:lnTo>
                  <a:lnTo>
                    <a:pt x="91" y="709"/>
                  </a:lnTo>
                  <a:lnTo>
                    <a:pt x="91" y="709"/>
                  </a:lnTo>
                  <a:lnTo>
                    <a:pt x="93" y="700"/>
                  </a:lnTo>
                  <a:lnTo>
                    <a:pt x="93" y="700"/>
                  </a:lnTo>
                  <a:lnTo>
                    <a:pt x="95" y="686"/>
                  </a:lnTo>
                  <a:lnTo>
                    <a:pt x="95" y="686"/>
                  </a:lnTo>
                  <a:lnTo>
                    <a:pt x="97" y="675"/>
                  </a:lnTo>
                  <a:lnTo>
                    <a:pt x="97" y="675"/>
                  </a:lnTo>
                  <a:lnTo>
                    <a:pt x="98" y="662"/>
                  </a:lnTo>
                  <a:lnTo>
                    <a:pt x="98" y="662"/>
                  </a:lnTo>
                  <a:lnTo>
                    <a:pt x="98" y="651"/>
                  </a:lnTo>
                  <a:lnTo>
                    <a:pt x="98" y="651"/>
                  </a:lnTo>
                  <a:lnTo>
                    <a:pt x="98" y="646"/>
                  </a:lnTo>
                  <a:lnTo>
                    <a:pt x="98" y="646"/>
                  </a:lnTo>
                  <a:lnTo>
                    <a:pt x="98" y="644"/>
                  </a:lnTo>
                  <a:lnTo>
                    <a:pt x="98" y="644"/>
                  </a:lnTo>
                  <a:lnTo>
                    <a:pt x="98" y="638"/>
                  </a:lnTo>
                  <a:lnTo>
                    <a:pt x="98" y="638"/>
                  </a:lnTo>
                  <a:lnTo>
                    <a:pt x="100" y="627"/>
                  </a:lnTo>
                  <a:lnTo>
                    <a:pt x="100" y="627"/>
                  </a:lnTo>
                  <a:lnTo>
                    <a:pt x="102" y="618"/>
                  </a:lnTo>
                  <a:lnTo>
                    <a:pt x="102" y="618"/>
                  </a:lnTo>
                  <a:lnTo>
                    <a:pt x="102" y="607"/>
                  </a:lnTo>
                  <a:lnTo>
                    <a:pt x="102" y="607"/>
                  </a:lnTo>
                  <a:lnTo>
                    <a:pt x="102" y="604"/>
                  </a:lnTo>
                  <a:lnTo>
                    <a:pt x="102" y="604"/>
                  </a:lnTo>
                  <a:lnTo>
                    <a:pt x="106" y="596"/>
                  </a:lnTo>
                  <a:lnTo>
                    <a:pt x="106" y="596"/>
                  </a:lnTo>
                  <a:lnTo>
                    <a:pt x="107" y="584"/>
                  </a:lnTo>
                  <a:lnTo>
                    <a:pt x="107" y="584"/>
                  </a:lnTo>
                  <a:lnTo>
                    <a:pt x="111" y="574"/>
                  </a:lnTo>
                  <a:lnTo>
                    <a:pt x="111" y="574"/>
                  </a:lnTo>
                  <a:lnTo>
                    <a:pt x="113" y="571"/>
                  </a:lnTo>
                  <a:lnTo>
                    <a:pt x="113" y="571"/>
                  </a:lnTo>
                  <a:lnTo>
                    <a:pt x="115" y="565"/>
                  </a:lnTo>
                  <a:lnTo>
                    <a:pt x="115" y="565"/>
                  </a:lnTo>
                  <a:lnTo>
                    <a:pt x="118" y="551"/>
                  </a:lnTo>
                  <a:lnTo>
                    <a:pt x="118" y="551"/>
                  </a:lnTo>
                  <a:lnTo>
                    <a:pt x="120" y="542"/>
                  </a:lnTo>
                  <a:lnTo>
                    <a:pt x="120" y="542"/>
                  </a:lnTo>
                  <a:lnTo>
                    <a:pt x="124" y="533"/>
                  </a:lnTo>
                  <a:lnTo>
                    <a:pt x="124" y="533"/>
                  </a:lnTo>
                  <a:lnTo>
                    <a:pt x="127" y="522"/>
                  </a:lnTo>
                  <a:lnTo>
                    <a:pt x="127" y="522"/>
                  </a:lnTo>
                  <a:lnTo>
                    <a:pt x="133" y="503"/>
                  </a:lnTo>
                  <a:lnTo>
                    <a:pt x="133" y="503"/>
                  </a:lnTo>
                  <a:lnTo>
                    <a:pt x="138" y="483"/>
                  </a:lnTo>
                  <a:lnTo>
                    <a:pt x="138" y="483"/>
                  </a:lnTo>
                  <a:lnTo>
                    <a:pt x="142" y="476"/>
                  </a:lnTo>
                  <a:lnTo>
                    <a:pt x="142" y="476"/>
                  </a:lnTo>
                  <a:lnTo>
                    <a:pt x="142" y="472"/>
                  </a:lnTo>
                  <a:lnTo>
                    <a:pt x="142" y="472"/>
                  </a:lnTo>
                  <a:lnTo>
                    <a:pt x="144" y="469"/>
                  </a:lnTo>
                  <a:lnTo>
                    <a:pt x="144" y="469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4" y="465"/>
                  </a:lnTo>
                  <a:lnTo>
                    <a:pt x="146" y="467"/>
                  </a:lnTo>
                  <a:lnTo>
                    <a:pt x="146" y="467"/>
                  </a:lnTo>
                  <a:lnTo>
                    <a:pt x="148" y="471"/>
                  </a:lnTo>
                  <a:lnTo>
                    <a:pt x="148" y="471"/>
                  </a:lnTo>
                  <a:lnTo>
                    <a:pt x="148" y="474"/>
                  </a:lnTo>
                  <a:lnTo>
                    <a:pt x="148" y="474"/>
                  </a:lnTo>
                  <a:lnTo>
                    <a:pt x="149" y="478"/>
                  </a:lnTo>
                  <a:lnTo>
                    <a:pt x="149" y="478"/>
                  </a:lnTo>
                  <a:lnTo>
                    <a:pt x="155" y="496"/>
                  </a:lnTo>
                  <a:lnTo>
                    <a:pt x="155" y="496"/>
                  </a:lnTo>
                  <a:lnTo>
                    <a:pt x="158" y="505"/>
                  </a:lnTo>
                  <a:lnTo>
                    <a:pt x="158" y="505"/>
                  </a:lnTo>
                  <a:lnTo>
                    <a:pt x="162" y="514"/>
                  </a:lnTo>
                  <a:lnTo>
                    <a:pt x="162" y="514"/>
                  </a:lnTo>
                  <a:lnTo>
                    <a:pt x="164" y="520"/>
                  </a:lnTo>
                  <a:lnTo>
                    <a:pt x="164" y="520"/>
                  </a:lnTo>
                  <a:lnTo>
                    <a:pt x="166" y="529"/>
                  </a:lnTo>
                  <a:lnTo>
                    <a:pt x="166" y="529"/>
                  </a:lnTo>
                  <a:lnTo>
                    <a:pt x="169" y="540"/>
                  </a:lnTo>
                  <a:lnTo>
                    <a:pt x="169" y="540"/>
                  </a:lnTo>
                  <a:lnTo>
                    <a:pt x="175" y="549"/>
                  </a:lnTo>
                  <a:lnTo>
                    <a:pt x="175" y="549"/>
                  </a:lnTo>
                  <a:lnTo>
                    <a:pt x="177" y="553"/>
                  </a:lnTo>
                  <a:lnTo>
                    <a:pt x="177" y="553"/>
                  </a:lnTo>
                  <a:lnTo>
                    <a:pt x="179" y="560"/>
                  </a:lnTo>
                  <a:lnTo>
                    <a:pt x="179" y="560"/>
                  </a:lnTo>
                  <a:lnTo>
                    <a:pt x="180" y="567"/>
                  </a:lnTo>
                  <a:lnTo>
                    <a:pt x="180" y="567"/>
                  </a:lnTo>
                  <a:lnTo>
                    <a:pt x="182" y="569"/>
                  </a:lnTo>
                  <a:lnTo>
                    <a:pt x="182" y="569"/>
                  </a:lnTo>
                  <a:lnTo>
                    <a:pt x="184" y="580"/>
                  </a:lnTo>
                  <a:lnTo>
                    <a:pt x="184" y="580"/>
                  </a:lnTo>
                  <a:lnTo>
                    <a:pt x="191" y="593"/>
                  </a:lnTo>
                  <a:lnTo>
                    <a:pt x="191" y="593"/>
                  </a:lnTo>
                  <a:lnTo>
                    <a:pt x="191" y="595"/>
                  </a:lnTo>
                  <a:lnTo>
                    <a:pt x="191" y="595"/>
                  </a:lnTo>
                  <a:lnTo>
                    <a:pt x="193" y="604"/>
                  </a:lnTo>
                  <a:lnTo>
                    <a:pt x="193" y="604"/>
                  </a:lnTo>
                  <a:lnTo>
                    <a:pt x="195" y="611"/>
                  </a:lnTo>
                  <a:lnTo>
                    <a:pt x="195" y="611"/>
                  </a:lnTo>
                  <a:lnTo>
                    <a:pt x="195" y="616"/>
                  </a:lnTo>
                  <a:lnTo>
                    <a:pt x="195" y="616"/>
                  </a:lnTo>
                  <a:lnTo>
                    <a:pt x="197" y="626"/>
                  </a:lnTo>
                  <a:lnTo>
                    <a:pt x="197" y="626"/>
                  </a:lnTo>
                  <a:lnTo>
                    <a:pt x="197" y="633"/>
                  </a:lnTo>
                  <a:lnTo>
                    <a:pt x="197" y="633"/>
                  </a:lnTo>
                  <a:lnTo>
                    <a:pt x="199" y="638"/>
                  </a:lnTo>
                  <a:lnTo>
                    <a:pt x="199" y="638"/>
                  </a:lnTo>
                  <a:lnTo>
                    <a:pt x="199" y="640"/>
                  </a:lnTo>
                  <a:lnTo>
                    <a:pt x="199" y="640"/>
                  </a:lnTo>
                  <a:lnTo>
                    <a:pt x="199" y="644"/>
                  </a:lnTo>
                  <a:lnTo>
                    <a:pt x="199" y="644"/>
                  </a:lnTo>
                  <a:lnTo>
                    <a:pt x="197" y="651"/>
                  </a:lnTo>
                  <a:lnTo>
                    <a:pt x="197" y="651"/>
                  </a:lnTo>
                  <a:lnTo>
                    <a:pt x="197" y="666"/>
                  </a:lnTo>
                  <a:lnTo>
                    <a:pt x="197" y="666"/>
                  </a:lnTo>
                  <a:lnTo>
                    <a:pt x="199" y="682"/>
                  </a:lnTo>
                  <a:lnTo>
                    <a:pt x="199" y="682"/>
                  </a:lnTo>
                  <a:lnTo>
                    <a:pt x="202" y="702"/>
                  </a:lnTo>
                  <a:lnTo>
                    <a:pt x="202" y="702"/>
                  </a:lnTo>
                  <a:lnTo>
                    <a:pt x="204" y="715"/>
                  </a:lnTo>
                  <a:lnTo>
                    <a:pt x="206" y="722"/>
                  </a:lnTo>
                  <a:lnTo>
                    <a:pt x="206" y="722"/>
                  </a:lnTo>
                  <a:lnTo>
                    <a:pt x="210" y="735"/>
                  </a:lnTo>
                  <a:lnTo>
                    <a:pt x="210" y="735"/>
                  </a:lnTo>
                  <a:lnTo>
                    <a:pt x="215" y="757"/>
                  </a:lnTo>
                  <a:lnTo>
                    <a:pt x="215" y="757"/>
                  </a:lnTo>
                  <a:lnTo>
                    <a:pt x="220" y="773"/>
                  </a:lnTo>
                  <a:lnTo>
                    <a:pt x="220" y="773"/>
                  </a:lnTo>
                  <a:lnTo>
                    <a:pt x="224" y="784"/>
                  </a:lnTo>
                  <a:lnTo>
                    <a:pt x="224" y="784"/>
                  </a:lnTo>
                  <a:lnTo>
                    <a:pt x="226" y="784"/>
                  </a:lnTo>
                  <a:lnTo>
                    <a:pt x="226" y="784"/>
                  </a:lnTo>
                  <a:lnTo>
                    <a:pt x="226" y="786"/>
                  </a:lnTo>
                  <a:lnTo>
                    <a:pt x="226" y="786"/>
                  </a:lnTo>
                  <a:lnTo>
                    <a:pt x="226" y="791"/>
                  </a:lnTo>
                  <a:lnTo>
                    <a:pt x="226" y="791"/>
                  </a:lnTo>
                  <a:lnTo>
                    <a:pt x="224" y="797"/>
                  </a:lnTo>
                  <a:lnTo>
                    <a:pt x="224" y="797"/>
                  </a:lnTo>
                  <a:lnTo>
                    <a:pt x="226" y="802"/>
                  </a:lnTo>
                  <a:lnTo>
                    <a:pt x="226" y="802"/>
                  </a:lnTo>
                  <a:lnTo>
                    <a:pt x="231" y="808"/>
                  </a:lnTo>
                  <a:lnTo>
                    <a:pt x="231" y="808"/>
                  </a:lnTo>
                  <a:lnTo>
                    <a:pt x="230" y="808"/>
                  </a:lnTo>
                  <a:lnTo>
                    <a:pt x="230" y="808"/>
                  </a:lnTo>
                  <a:lnTo>
                    <a:pt x="228" y="811"/>
                  </a:lnTo>
                  <a:lnTo>
                    <a:pt x="228" y="811"/>
                  </a:lnTo>
                  <a:lnTo>
                    <a:pt x="228" y="813"/>
                  </a:lnTo>
                  <a:lnTo>
                    <a:pt x="230" y="815"/>
                  </a:lnTo>
                  <a:lnTo>
                    <a:pt x="230" y="815"/>
                  </a:lnTo>
                  <a:lnTo>
                    <a:pt x="233" y="819"/>
                  </a:lnTo>
                  <a:lnTo>
                    <a:pt x="233" y="819"/>
                  </a:lnTo>
                  <a:lnTo>
                    <a:pt x="239" y="819"/>
                  </a:lnTo>
                  <a:lnTo>
                    <a:pt x="239" y="819"/>
                  </a:lnTo>
                  <a:lnTo>
                    <a:pt x="262" y="821"/>
                  </a:lnTo>
                  <a:lnTo>
                    <a:pt x="262" y="821"/>
                  </a:lnTo>
                  <a:lnTo>
                    <a:pt x="273" y="821"/>
                  </a:lnTo>
                  <a:lnTo>
                    <a:pt x="282" y="819"/>
                  </a:lnTo>
                  <a:lnTo>
                    <a:pt x="282" y="819"/>
                  </a:lnTo>
                  <a:lnTo>
                    <a:pt x="284" y="815"/>
                  </a:lnTo>
                  <a:lnTo>
                    <a:pt x="284" y="815"/>
                  </a:lnTo>
                  <a:lnTo>
                    <a:pt x="284" y="811"/>
                  </a:lnTo>
                  <a:lnTo>
                    <a:pt x="284" y="811"/>
                  </a:lnTo>
                  <a:lnTo>
                    <a:pt x="281" y="808"/>
                  </a:lnTo>
                  <a:lnTo>
                    <a:pt x="281" y="808"/>
                  </a:lnTo>
                  <a:lnTo>
                    <a:pt x="281" y="806"/>
                  </a:lnTo>
                  <a:lnTo>
                    <a:pt x="281" y="806"/>
                  </a:lnTo>
                  <a:lnTo>
                    <a:pt x="281" y="802"/>
                  </a:lnTo>
                  <a:lnTo>
                    <a:pt x="281" y="797"/>
                  </a:lnTo>
                  <a:lnTo>
                    <a:pt x="281" y="797"/>
                  </a:lnTo>
                  <a:lnTo>
                    <a:pt x="277" y="791"/>
                  </a:lnTo>
                  <a:lnTo>
                    <a:pt x="277" y="791"/>
                  </a:lnTo>
                  <a:lnTo>
                    <a:pt x="277" y="790"/>
                  </a:lnTo>
                  <a:lnTo>
                    <a:pt x="277" y="790"/>
                  </a:lnTo>
                  <a:lnTo>
                    <a:pt x="275" y="786"/>
                  </a:lnTo>
                  <a:lnTo>
                    <a:pt x="275" y="786"/>
                  </a:lnTo>
                  <a:lnTo>
                    <a:pt x="273" y="782"/>
                  </a:lnTo>
                  <a:lnTo>
                    <a:pt x="273" y="782"/>
                  </a:lnTo>
                  <a:lnTo>
                    <a:pt x="273" y="779"/>
                  </a:lnTo>
                  <a:lnTo>
                    <a:pt x="273" y="779"/>
                  </a:lnTo>
                  <a:lnTo>
                    <a:pt x="273" y="779"/>
                  </a:lnTo>
                  <a:lnTo>
                    <a:pt x="273" y="779"/>
                  </a:lnTo>
                  <a:lnTo>
                    <a:pt x="273" y="777"/>
                  </a:lnTo>
                  <a:lnTo>
                    <a:pt x="273" y="777"/>
                  </a:lnTo>
                  <a:lnTo>
                    <a:pt x="273" y="773"/>
                  </a:lnTo>
                  <a:lnTo>
                    <a:pt x="273" y="773"/>
                  </a:lnTo>
                  <a:lnTo>
                    <a:pt x="273" y="768"/>
                  </a:lnTo>
                  <a:lnTo>
                    <a:pt x="273" y="768"/>
                  </a:lnTo>
                  <a:lnTo>
                    <a:pt x="271" y="759"/>
                  </a:lnTo>
                  <a:lnTo>
                    <a:pt x="271" y="759"/>
                  </a:lnTo>
                  <a:lnTo>
                    <a:pt x="270" y="744"/>
                  </a:lnTo>
                  <a:lnTo>
                    <a:pt x="270" y="744"/>
                  </a:lnTo>
                  <a:lnTo>
                    <a:pt x="268" y="729"/>
                  </a:lnTo>
                  <a:lnTo>
                    <a:pt x="268" y="729"/>
                  </a:lnTo>
                  <a:lnTo>
                    <a:pt x="268" y="726"/>
                  </a:lnTo>
                  <a:lnTo>
                    <a:pt x="268" y="726"/>
                  </a:lnTo>
                  <a:lnTo>
                    <a:pt x="271" y="711"/>
                  </a:lnTo>
                  <a:lnTo>
                    <a:pt x="271" y="711"/>
                  </a:lnTo>
                  <a:lnTo>
                    <a:pt x="273" y="702"/>
                  </a:lnTo>
                  <a:lnTo>
                    <a:pt x="273" y="702"/>
                  </a:lnTo>
                  <a:lnTo>
                    <a:pt x="273" y="691"/>
                  </a:lnTo>
                  <a:lnTo>
                    <a:pt x="273" y="691"/>
                  </a:lnTo>
                  <a:lnTo>
                    <a:pt x="271" y="680"/>
                  </a:lnTo>
                  <a:lnTo>
                    <a:pt x="271" y="680"/>
                  </a:lnTo>
                  <a:lnTo>
                    <a:pt x="268" y="664"/>
                  </a:lnTo>
                  <a:lnTo>
                    <a:pt x="268" y="664"/>
                  </a:lnTo>
                  <a:lnTo>
                    <a:pt x="266" y="655"/>
                  </a:lnTo>
                  <a:lnTo>
                    <a:pt x="266" y="655"/>
                  </a:lnTo>
                  <a:lnTo>
                    <a:pt x="262" y="642"/>
                  </a:lnTo>
                  <a:lnTo>
                    <a:pt x="262" y="642"/>
                  </a:lnTo>
                  <a:lnTo>
                    <a:pt x="262" y="636"/>
                  </a:lnTo>
                  <a:lnTo>
                    <a:pt x="262" y="635"/>
                  </a:lnTo>
                  <a:lnTo>
                    <a:pt x="262" y="635"/>
                  </a:lnTo>
                  <a:lnTo>
                    <a:pt x="261" y="631"/>
                  </a:lnTo>
                  <a:lnTo>
                    <a:pt x="261" y="631"/>
                  </a:lnTo>
                  <a:lnTo>
                    <a:pt x="259" y="622"/>
                  </a:lnTo>
                  <a:lnTo>
                    <a:pt x="259" y="622"/>
                  </a:lnTo>
                  <a:lnTo>
                    <a:pt x="257" y="616"/>
                  </a:lnTo>
                  <a:lnTo>
                    <a:pt x="257" y="616"/>
                  </a:lnTo>
                  <a:lnTo>
                    <a:pt x="257" y="613"/>
                  </a:lnTo>
                  <a:lnTo>
                    <a:pt x="257" y="613"/>
                  </a:lnTo>
                  <a:lnTo>
                    <a:pt x="255" y="607"/>
                  </a:lnTo>
                  <a:lnTo>
                    <a:pt x="255" y="607"/>
                  </a:lnTo>
                  <a:lnTo>
                    <a:pt x="253" y="605"/>
                  </a:lnTo>
                  <a:lnTo>
                    <a:pt x="253" y="605"/>
                  </a:lnTo>
                  <a:lnTo>
                    <a:pt x="253" y="602"/>
                  </a:lnTo>
                  <a:lnTo>
                    <a:pt x="253" y="602"/>
                  </a:lnTo>
                  <a:lnTo>
                    <a:pt x="251" y="593"/>
                  </a:lnTo>
                  <a:lnTo>
                    <a:pt x="251" y="593"/>
                  </a:lnTo>
                  <a:lnTo>
                    <a:pt x="250" y="582"/>
                  </a:lnTo>
                  <a:lnTo>
                    <a:pt x="250" y="582"/>
                  </a:lnTo>
                  <a:lnTo>
                    <a:pt x="246" y="567"/>
                  </a:lnTo>
                  <a:lnTo>
                    <a:pt x="246" y="567"/>
                  </a:lnTo>
                  <a:lnTo>
                    <a:pt x="244" y="560"/>
                  </a:lnTo>
                  <a:lnTo>
                    <a:pt x="244" y="560"/>
                  </a:lnTo>
                  <a:lnTo>
                    <a:pt x="244" y="556"/>
                  </a:lnTo>
                  <a:lnTo>
                    <a:pt x="244" y="556"/>
                  </a:lnTo>
                  <a:lnTo>
                    <a:pt x="246" y="549"/>
                  </a:lnTo>
                  <a:lnTo>
                    <a:pt x="246" y="542"/>
                  </a:lnTo>
                  <a:lnTo>
                    <a:pt x="246" y="542"/>
                  </a:lnTo>
                  <a:lnTo>
                    <a:pt x="246" y="531"/>
                  </a:lnTo>
                  <a:lnTo>
                    <a:pt x="246" y="531"/>
                  </a:lnTo>
                  <a:lnTo>
                    <a:pt x="244" y="523"/>
                  </a:lnTo>
                  <a:lnTo>
                    <a:pt x="244" y="523"/>
                  </a:lnTo>
                  <a:lnTo>
                    <a:pt x="244" y="518"/>
                  </a:lnTo>
                  <a:lnTo>
                    <a:pt x="244" y="518"/>
                  </a:lnTo>
                  <a:lnTo>
                    <a:pt x="244" y="516"/>
                  </a:lnTo>
                  <a:lnTo>
                    <a:pt x="244" y="516"/>
                  </a:lnTo>
                  <a:lnTo>
                    <a:pt x="244" y="512"/>
                  </a:lnTo>
                  <a:lnTo>
                    <a:pt x="244" y="512"/>
                  </a:lnTo>
                  <a:lnTo>
                    <a:pt x="244" y="502"/>
                  </a:lnTo>
                  <a:lnTo>
                    <a:pt x="244" y="502"/>
                  </a:lnTo>
                  <a:lnTo>
                    <a:pt x="244" y="491"/>
                  </a:lnTo>
                  <a:lnTo>
                    <a:pt x="244" y="491"/>
                  </a:lnTo>
                  <a:lnTo>
                    <a:pt x="244" y="483"/>
                  </a:lnTo>
                  <a:lnTo>
                    <a:pt x="244" y="483"/>
                  </a:lnTo>
                  <a:lnTo>
                    <a:pt x="246" y="478"/>
                  </a:lnTo>
                  <a:lnTo>
                    <a:pt x="246" y="478"/>
                  </a:lnTo>
                  <a:lnTo>
                    <a:pt x="246" y="476"/>
                  </a:lnTo>
                  <a:lnTo>
                    <a:pt x="246" y="476"/>
                  </a:lnTo>
                  <a:lnTo>
                    <a:pt x="246" y="474"/>
                  </a:lnTo>
                  <a:lnTo>
                    <a:pt x="246" y="474"/>
                  </a:lnTo>
                  <a:lnTo>
                    <a:pt x="248" y="472"/>
                  </a:lnTo>
                  <a:lnTo>
                    <a:pt x="248" y="472"/>
                  </a:lnTo>
                  <a:lnTo>
                    <a:pt x="248" y="471"/>
                  </a:lnTo>
                  <a:lnTo>
                    <a:pt x="248" y="471"/>
                  </a:lnTo>
                  <a:lnTo>
                    <a:pt x="248" y="471"/>
                  </a:lnTo>
                  <a:lnTo>
                    <a:pt x="251" y="474"/>
                  </a:lnTo>
                  <a:lnTo>
                    <a:pt x="251" y="474"/>
                  </a:lnTo>
                  <a:lnTo>
                    <a:pt x="257" y="481"/>
                  </a:lnTo>
                  <a:lnTo>
                    <a:pt x="257" y="481"/>
                  </a:lnTo>
                  <a:lnTo>
                    <a:pt x="259" y="485"/>
                  </a:lnTo>
                  <a:lnTo>
                    <a:pt x="259" y="485"/>
                  </a:lnTo>
                  <a:lnTo>
                    <a:pt x="261" y="485"/>
                  </a:lnTo>
                  <a:lnTo>
                    <a:pt x="261" y="485"/>
                  </a:lnTo>
                  <a:lnTo>
                    <a:pt x="262" y="487"/>
                  </a:lnTo>
                  <a:lnTo>
                    <a:pt x="262" y="487"/>
                  </a:lnTo>
                  <a:lnTo>
                    <a:pt x="268" y="487"/>
                  </a:lnTo>
                  <a:lnTo>
                    <a:pt x="273" y="487"/>
                  </a:lnTo>
                  <a:lnTo>
                    <a:pt x="273" y="487"/>
                  </a:lnTo>
                  <a:lnTo>
                    <a:pt x="279" y="485"/>
                  </a:lnTo>
                  <a:lnTo>
                    <a:pt x="281" y="483"/>
                  </a:lnTo>
                  <a:lnTo>
                    <a:pt x="284" y="480"/>
                  </a:lnTo>
                  <a:lnTo>
                    <a:pt x="284" y="480"/>
                  </a:lnTo>
                  <a:lnTo>
                    <a:pt x="286" y="478"/>
                  </a:lnTo>
                  <a:lnTo>
                    <a:pt x="286" y="478"/>
                  </a:lnTo>
                  <a:lnTo>
                    <a:pt x="288" y="476"/>
                  </a:lnTo>
                  <a:lnTo>
                    <a:pt x="290" y="471"/>
                  </a:lnTo>
                  <a:lnTo>
                    <a:pt x="290" y="471"/>
                  </a:lnTo>
                  <a:lnTo>
                    <a:pt x="293" y="463"/>
                  </a:lnTo>
                  <a:lnTo>
                    <a:pt x="295" y="461"/>
                  </a:lnTo>
                  <a:lnTo>
                    <a:pt x="295" y="461"/>
                  </a:lnTo>
                  <a:lnTo>
                    <a:pt x="297" y="458"/>
                  </a:lnTo>
                  <a:lnTo>
                    <a:pt x="297" y="456"/>
                  </a:lnTo>
                  <a:lnTo>
                    <a:pt x="297" y="456"/>
                  </a:lnTo>
                  <a:lnTo>
                    <a:pt x="297" y="452"/>
                  </a:lnTo>
                  <a:lnTo>
                    <a:pt x="297" y="452"/>
                  </a:lnTo>
                  <a:lnTo>
                    <a:pt x="297" y="450"/>
                  </a:lnTo>
                  <a:lnTo>
                    <a:pt x="297" y="450"/>
                  </a:lnTo>
                  <a:lnTo>
                    <a:pt x="297" y="445"/>
                  </a:lnTo>
                  <a:lnTo>
                    <a:pt x="297" y="445"/>
                  </a:lnTo>
                  <a:lnTo>
                    <a:pt x="295" y="441"/>
                  </a:lnTo>
                  <a:lnTo>
                    <a:pt x="295" y="441"/>
                  </a:lnTo>
                  <a:lnTo>
                    <a:pt x="297" y="436"/>
                  </a:lnTo>
                  <a:lnTo>
                    <a:pt x="297" y="436"/>
                  </a:lnTo>
                  <a:lnTo>
                    <a:pt x="297" y="436"/>
                  </a:lnTo>
                  <a:lnTo>
                    <a:pt x="297" y="436"/>
                  </a:lnTo>
                  <a:lnTo>
                    <a:pt x="297" y="434"/>
                  </a:lnTo>
                  <a:lnTo>
                    <a:pt x="297" y="434"/>
                  </a:lnTo>
                  <a:lnTo>
                    <a:pt x="297" y="429"/>
                  </a:lnTo>
                  <a:lnTo>
                    <a:pt x="297" y="429"/>
                  </a:lnTo>
                  <a:lnTo>
                    <a:pt x="299" y="427"/>
                  </a:lnTo>
                  <a:lnTo>
                    <a:pt x="299" y="427"/>
                  </a:lnTo>
                  <a:lnTo>
                    <a:pt x="301" y="425"/>
                  </a:lnTo>
                  <a:lnTo>
                    <a:pt x="301" y="425"/>
                  </a:lnTo>
                  <a:lnTo>
                    <a:pt x="302" y="425"/>
                  </a:lnTo>
                  <a:lnTo>
                    <a:pt x="302" y="423"/>
                  </a:lnTo>
                  <a:lnTo>
                    <a:pt x="302" y="423"/>
                  </a:lnTo>
                  <a:close/>
                  <a:moveTo>
                    <a:pt x="38" y="405"/>
                  </a:moveTo>
                  <a:lnTo>
                    <a:pt x="40" y="409"/>
                  </a:lnTo>
                  <a:lnTo>
                    <a:pt x="40" y="409"/>
                  </a:lnTo>
                  <a:lnTo>
                    <a:pt x="36" y="410"/>
                  </a:lnTo>
                  <a:lnTo>
                    <a:pt x="36" y="410"/>
                  </a:lnTo>
                  <a:lnTo>
                    <a:pt x="33" y="416"/>
                  </a:lnTo>
                  <a:lnTo>
                    <a:pt x="33" y="416"/>
                  </a:lnTo>
                  <a:lnTo>
                    <a:pt x="35" y="419"/>
                  </a:lnTo>
                  <a:lnTo>
                    <a:pt x="35" y="419"/>
                  </a:lnTo>
                  <a:lnTo>
                    <a:pt x="38" y="427"/>
                  </a:lnTo>
                  <a:lnTo>
                    <a:pt x="38" y="427"/>
                  </a:lnTo>
                  <a:lnTo>
                    <a:pt x="38" y="429"/>
                  </a:lnTo>
                  <a:lnTo>
                    <a:pt x="38" y="429"/>
                  </a:lnTo>
                  <a:lnTo>
                    <a:pt x="35" y="429"/>
                  </a:lnTo>
                  <a:lnTo>
                    <a:pt x="35" y="429"/>
                  </a:lnTo>
                  <a:lnTo>
                    <a:pt x="33" y="430"/>
                  </a:lnTo>
                  <a:lnTo>
                    <a:pt x="33" y="429"/>
                  </a:lnTo>
                  <a:lnTo>
                    <a:pt x="33" y="429"/>
                  </a:lnTo>
                  <a:lnTo>
                    <a:pt x="31" y="430"/>
                  </a:lnTo>
                  <a:lnTo>
                    <a:pt x="31" y="430"/>
                  </a:lnTo>
                  <a:lnTo>
                    <a:pt x="29" y="429"/>
                  </a:lnTo>
                  <a:lnTo>
                    <a:pt x="29" y="427"/>
                  </a:lnTo>
                  <a:lnTo>
                    <a:pt x="29" y="427"/>
                  </a:lnTo>
                  <a:lnTo>
                    <a:pt x="29" y="423"/>
                  </a:lnTo>
                  <a:lnTo>
                    <a:pt x="31" y="419"/>
                  </a:lnTo>
                  <a:lnTo>
                    <a:pt x="31" y="419"/>
                  </a:lnTo>
                  <a:lnTo>
                    <a:pt x="29" y="414"/>
                  </a:lnTo>
                  <a:lnTo>
                    <a:pt x="27" y="409"/>
                  </a:lnTo>
                  <a:lnTo>
                    <a:pt x="27" y="409"/>
                  </a:lnTo>
                  <a:lnTo>
                    <a:pt x="29" y="407"/>
                  </a:lnTo>
                  <a:lnTo>
                    <a:pt x="31" y="403"/>
                  </a:lnTo>
                  <a:lnTo>
                    <a:pt x="35" y="401"/>
                  </a:lnTo>
                  <a:lnTo>
                    <a:pt x="35" y="401"/>
                  </a:lnTo>
                  <a:lnTo>
                    <a:pt x="42" y="399"/>
                  </a:lnTo>
                  <a:lnTo>
                    <a:pt x="38" y="405"/>
                  </a:lnTo>
                  <a:close/>
                  <a:moveTo>
                    <a:pt x="69" y="328"/>
                  </a:moveTo>
                  <a:lnTo>
                    <a:pt x="69" y="328"/>
                  </a:lnTo>
                  <a:lnTo>
                    <a:pt x="67" y="330"/>
                  </a:lnTo>
                  <a:lnTo>
                    <a:pt x="67" y="328"/>
                  </a:lnTo>
                  <a:lnTo>
                    <a:pt x="67" y="328"/>
                  </a:lnTo>
                  <a:lnTo>
                    <a:pt x="67" y="323"/>
                  </a:lnTo>
                  <a:lnTo>
                    <a:pt x="67" y="323"/>
                  </a:lnTo>
                  <a:lnTo>
                    <a:pt x="69" y="317"/>
                  </a:lnTo>
                  <a:lnTo>
                    <a:pt x="69" y="317"/>
                  </a:lnTo>
                  <a:lnTo>
                    <a:pt x="69" y="316"/>
                  </a:lnTo>
                  <a:lnTo>
                    <a:pt x="69" y="317"/>
                  </a:lnTo>
                  <a:lnTo>
                    <a:pt x="69" y="317"/>
                  </a:lnTo>
                  <a:lnTo>
                    <a:pt x="69" y="328"/>
                  </a:lnTo>
                  <a:lnTo>
                    <a:pt x="69" y="328"/>
                  </a:lnTo>
                  <a:close/>
                  <a:moveTo>
                    <a:pt x="73" y="303"/>
                  </a:moveTo>
                  <a:lnTo>
                    <a:pt x="73" y="303"/>
                  </a:lnTo>
                  <a:lnTo>
                    <a:pt x="71" y="308"/>
                  </a:lnTo>
                  <a:lnTo>
                    <a:pt x="71" y="308"/>
                  </a:lnTo>
                  <a:lnTo>
                    <a:pt x="71" y="305"/>
                  </a:lnTo>
                  <a:lnTo>
                    <a:pt x="71" y="305"/>
                  </a:lnTo>
                  <a:lnTo>
                    <a:pt x="71" y="301"/>
                  </a:lnTo>
                  <a:lnTo>
                    <a:pt x="71" y="299"/>
                  </a:lnTo>
                  <a:lnTo>
                    <a:pt x="73" y="299"/>
                  </a:lnTo>
                  <a:lnTo>
                    <a:pt x="73" y="299"/>
                  </a:lnTo>
                  <a:lnTo>
                    <a:pt x="73" y="303"/>
                  </a:lnTo>
                  <a:lnTo>
                    <a:pt x="73" y="303"/>
                  </a:lnTo>
                  <a:close/>
                  <a:moveTo>
                    <a:pt x="120" y="153"/>
                  </a:move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18" y="146"/>
                  </a:lnTo>
                  <a:lnTo>
                    <a:pt x="118" y="146"/>
                  </a:lnTo>
                  <a:lnTo>
                    <a:pt x="117" y="133"/>
                  </a:lnTo>
                  <a:lnTo>
                    <a:pt x="117" y="124"/>
                  </a:lnTo>
                  <a:lnTo>
                    <a:pt x="117" y="124"/>
                  </a:lnTo>
                  <a:lnTo>
                    <a:pt x="120" y="117"/>
                  </a:lnTo>
                  <a:lnTo>
                    <a:pt x="120" y="117"/>
                  </a:lnTo>
                  <a:lnTo>
                    <a:pt x="120" y="120"/>
                  </a:lnTo>
                  <a:lnTo>
                    <a:pt x="122" y="126"/>
                  </a:lnTo>
                  <a:lnTo>
                    <a:pt x="122" y="126"/>
                  </a:lnTo>
                  <a:lnTo>
                    <a:pt x="127" y="130"/>
                  </a:lnTo>
                  <a:lnTo>
                    <a:pt x="133" y="135"/>
                  </a:lnTo>
                  <a:lnTo>
                    <a:pt x="133" y="135"/>
                  </a:lnTo>
                  <a:lnTo>
                    <a:pt x="137" y="139"/>
                  </a:lnTo>
                  <a:lnTo>
                    <a:pt x="140" y="141"/>
                  </a:lnTo>
                  <a:lnTo>
                    <a:pt x="140" y="141"/>
                  </a:lnTo>
                  <a:lnTo>
                    <a:pt x="146" y="142"/>
                  </a:lnTo>
                  <a:lnTo>
                    <a:pt x="138" y="144"/>
                  </a:lnTo>
                  <a:lnTo>
                    <a:pt x="137" y="141"/>
                  </a:lnTo>
                  <a:lnTo>
                    <a:pt x="137" y="141"/>
                  </a:lnTo>
                  <a:lnTo>
                    <a:pt x="131" y="142"/>
                  </a:lnTo>
                  <a:lnTo>
                    <a:pt x="131" y="142"/>
                  </a:lnTo>
                  <a:lnTo>
                    <a:pt x="124" y="148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lnTo>
                    <a:pt x="120" y="153"/>
                  </a:lnTo>
                  <a:close/>
                  <a:moveTo>
                    <a:pt x="126" y="173"/>
                  </a:moveTo>
                  <a:lnTo>
                    <a:pt x="126" y="173"/>
                  </a:lnTo>
                  <a:lnTo>
                    <a:pt x="122" y="161"/>
                  </a:lnTo>
                  <a:lnTo>
                    <a:pt x="120" y="155"/>
                  </a:lnTo>
                  <a:lnTo>
                    <a:pt x="120" y="155"/>
                  </a:lnTo>
                  <a:lnTo>
                    <a:pt x="127" y="148"/>
                  </a:lnTo>
                  <a:lnTo>
                    <a:pt x="133" y="151"/>
                  </a:lnTo>
                  <a:lnTo>
                    <a:pt x="133" y="151"/>
                  </a:lnTo>
                  <a:lnTo>
                    <a:pt x="135" y="155"/>
                  </a:lnTo>
                  <a:lnTo>
                    <a:pt x="135" y="155"/>
                  </a:lnTo>
                  <a:lnTo>
                    <a:pt x="140" y="159"/>
                  </a:lnTo>
                  <a:lnTo>
                    <a:pt x="142" y="161"/>
                  </a:lnTo>
                  <a:lnTo>
                    <a:pt x="144" y="164"/>
                  </a:lnTo>
                  <a:lnTo>
                    <a:pt x="144" y="164"/>
                  </a:lnTo>
                  <a:lnTo>
                    <a:pt x="142" y="170"/>
                  </a:lnTo>
                  <a:lnTo>
                    <a:pt x="138" y="181"/>
                  </a:lnTo>
                  <a:lnTo>
                    <a:pt x="138" y="181"/>
                  </a:lnTo>
                  <a:lnTo>
                    <a:pt x="135" y="192"/>
                  </a:lnTo>
                  <a:lnTo>
                    <a:pt x="135" y="201"/>
                  </a:lnTo>
                  <a:lnTo>
                    <a:pt x="135" y="201"/>
                  </a:lnTo>
                  <a:lnTo>
                    <a:pt x="126" y="173"/>
                  </a:lnTo>
                  <a:lnTo>
                    <a:pt x="126" y="173"/>
                  </a:lnTo>
                  <a:close/>
                  <a:moveTo>
                    <a:pt x="135" y="368"/>
                  </a:moveTo>
                  <a:lnTo>
                    <a:pt x="135" y="368"/>
                  </a:lnTo>
                  <a:lnTo>
                    <a:pt x="144" y="352"/>
                  </a:lnTo>
                  <a:lnTo>
                    <a:pt x="144" y="352"/>
                  </a:lnTo>
                  <a:lnTo>
                    <a:pt x="148" y="341"/>
                  </a:lnTo>
                  <a:lnTo>
                    <a:pt x="148" y="341"/>
                  </a:lnTo>
                  <a:lnTo>
                    <a:pt x="151" y="361"/>
                  </a:lnTo>
                  <a:lnTo>
                    <a:pt x="151" y="361"/>
                  </a:lnTo>
                  <a:lnTo>
                    <a:pt x="153" y="368"/>
                  </a:lnTo>
                  <a:lnTo>
                    <a:pt x="135" y="368"/>
                  </a:lnTo>
                  <a:close/>
                  <a:moveTo>
                    <a:pt x="175" y="177"/>
                  </a:moveTo>
                  <a:lnTo>
                    <a:pt x="175" y="177"/>
                  </a:lnTo>
                  <a:lnTo>
                    <a:pt x="168" y="192"/>
                  </a:lnTo>
                  <a:lnTo>
                    <a:pt x="168" y="192"/>
                  </a:lnTo>
                  <a:lnTo>
                    <a:pt x="168" y="188"/>
                  </a:lnTo>
                  <a:lnTo>
                    <a:pt x="166" y="182"/>
                  </a:lnTo>
                  <a:lnTo>
                    <a:pt x="166" y="182"/>
                  </a:lnTo>
                  <a:lnTo>
                    <a:pt x="160" y="175"/>
                  </a:lnTo>
                  <a:lnTo>
                    <a:pt x="158" y="172"/>
                  </a:lnTo>
                  <a:lnTo>
                    <a:pt x="157" y="168"/>
                  </a:lnTo>
                  <a:lnTo>
                    <a:pt x="157" y="168"/>
                  </a:lnTo>
                  <a:lnTo>
                    <a:pt x="157" y="164"/>
                  </a:lnTo>
                  <a:lnTo>
                    <a:pt x="157" y="164"/>
                  </a:lnTo>
                  <a:lnTo>
                    <a:pt x="160" y="161"/>
                  </a:lnTo>
                  <a:lnTo>
                    <a:pt x="160" y="161"/>
                  </a:lnTo>
                  <a:lnTo>
                    <a:pt x="168" y="155"/>
                  </a:lnTo>
                  <a:lnTo>
                    <a:pt x="168" y="155"/>
                  </a:lnTo>
                  <a:lnTo>
                    <a:pt x="171" y="151"/>
                  </a:lnTo>
                  <a:lnTo>
                    <a:pt x="171" y="148"/>
                  </a:lnTo>
                  <a:lnTo>
                    <a:pt x="171" y="148"/>
                  </a:lnTo>
                  <a:lnTo>
                    <a:pt x="175" y="150"/>
                  </a:lnTo>
                  <a:lnTo>
                    <a:pt x="180" y="155"/>
                  </a:lnTo>
                  <a:lnTo>
                    <a:pt x="180" y="155"/>
                  </a:lnTo>
                  <a:lnTo>
                    <a:pt x="179" y="162"/>
                  </a:lnTo>
                  <a:lnTo>
                    <a:pt x="175" y="177"/>
                  </a:lnTo>
                  <a:lnTo>
                    <a:pt x="175" y="177"/>
                  </a:lnTo>
                  <a:close/>
                  <a:moveTo>
                    <a:pt x="180" y="153"/>
                  </a:moveTo>
                  <a:lnTo>
                    <a:pt x="180" y="153"/>
                  </a:lnTo>
                  <a:lnTo>
                    <a:pt x="179" y="151"/>
                  </a:lnTo>
                  <a:lnTo>
                    <a:pt x="171" y="146"/>
                  </a:lnTo>
                  <a:lnTo>
                    <a:pt x="171" y="146"/>
                  </a:lnTo>
                  <a:lnTo>
                    <a:pt x="164" y="141"/>
                  </a:lnTo>
                  <a:lnTo>
                    <a:pt x="160" y="141"/>
                  </a:lnTo>
                  <a:lnTo>
                    <a:pt x="160" y="141"/>
                  </a:lnTo>
                  <a:lnTo>
                    <a:pt x="164" y="139"/>
                  </a:lnTo>
                  <a:lnTo>
                    <a:pt x="169" y="133"/>
                  </a:lnTo>
                  <a:lnTo>
                    <a:pt x="169" y="133"/>
                  </a:lnTo>
                  <a:lnTo>
                    <a:pt x="177" y="124"/>
                  </a:lnTo>
                  <a:lnTo>
                    <a:pt x="177" y="124"/>
                  </a:lnTo>
                  <a:lnTo>
                    <a:pt x="179" y="122"/>
                  </a:lnTo>
                  <a:lnTo>
                    <a:pt x="179" y="119"/>
                  </a:lnTo>
                  <a:lnTo>
                    <a:pt x="179" y="119"/>
                  </a:lnTo>
                  <a:lnTo>
                    <a:pt x="182" y="126"/>
                  </a:lnTo>
                  <a:lnTo>
                    <a:pt x="184" y="135"/>
                  </a:lnTo>
                  <a:lnTo>
                    <a:pt x="184" y="135"/>
                  </a:lnTo>
                  <a:lnTo>
                    <a:pt x="180" y="153"/>
                  </a:lnTo>
                  <a:lnTo>
                    <a:pt x="180" y="153"/>
                  </a:lnTo>
                  <a:close/>
                  <a:moveTo>
                    <a:pt x="230" y="350"/>
                  </a:moveTo>
                  <a:lnTo>
                    <a:pt x="230" y="350"/>
                  </a:lnTo>
                  <a:lnTo>
                    <a:pt x="230" y="352"/>
                  </a:lnTo>
                  <a:lnTo>
                    <a:pt x="230" y="352"/>
                  </a:lnTo>
                  <a:lnTo>
                    <a:pt x="230" y="352"/>
                  </a:lnTo>
                  <a:lnTo>
                    <a:pt x="230" y="352"/>
                  </a:lnTo>
                  <a:lnTo>
                    <a:pt x="228" y="352"/>
                  </a:lnTo>
                  <a:lnTo>
                    <a:pt x="228" y="352"/>
                  </a:lnTo>
                  <a:lnTo>
                    <a:pt x="228" y="350"/>
                  </a:lnTo>
                  <a:lnTo>
                    <a:pt x="228" y="350"/>
                  </a:lnTo>
                  <a:lnTo>
                    <a:pt x="230" y="350"/>
                  </a:lnTo>
                  <a:lnTo>
                    <a:pt x="230" y="350"/>
                  </a:lnTo>
                  <a:lnTo>
                    <a:pt x="231" y="350"/>
                  </a:lnTo>
                  <a:lnTo>
                    <a:pt x="231" y="350"/>
                  </a:lnTo>
                  <a:lnTo>
                    <a:pt x="230" y="350"/>
                  </a:lnTo>
                  <a:lnTo>
                    <a:pt x="230" y="350"/>
                  </a:lnTo>
                  <a:close/>
                  <a:moveTo>
                    <a:pt x="241" y="345"/>
                  </a:moveTo>
                  <a:lnTo>
                    <a:pt x="241" y="345"/>
                  </a:lnTo>
                  <a:lnTo>
                    <a:pt x="239" y="345"/>
                  </a:lnTo>
                  <a:lnTo>
                    <a:pt x="239" y="345"/>
                  </a:lnTo>
                  <a:lnTo>
                    <a:pt x="237" y="345"/>
                  </a:lnTo>
                  <a:lnTo>
                    <a:pt x="237" y="345"/>
                  </a:lnTo>
                  <a:lnTo>
                    <a:pt x="235" y="345"/>
                  </a:lnTo>
                  <a:lnTo>
                    <a:pt x="235" y="345"/>
                  </a:lnTo>
                  <a:lnTo>
                    <a:pt x="231" y="345"/>
                  </a:lnTo>
                  <a:lnTo>
                    <a:pt x="231" y="345"/>
                  </a:lnTo>
                  <a:lnTo>
                    <a:pt x="226" y="347"/>
                  </a:lnTo>
                  <a:lnTo>
                    <a:pt x="226" y="347"/>
                  </a:lnTo>
                  <a:lnTo>
                    <a:pt x="224" y="347"/>
                  </a:lnTo>
                  <a:lnTo>
                    <a:pt x="224" y="347"/>
                  </a:lnTo>
                  <a:lnTo>
                    <a:pt x="224" y="347"/>
                  </a:lnTo>
                  <a:lnTo>
                    <a:pt x="224" y="347"/>
                  </a:lnTo>
                  <a:lnTo>
                    <a:pt x="224" y="343"/>
                  </a:lnTo>
                  <a:lnTo>
                    <a:pt x="224" y="343"/>
                  </a:lnTo>
                  <a:lnTo>
                    <a:pt x="222" y="339"/>
                  </a:lnTo>
                  <a:lnTo>
                    <a:pt x="222" y="339"/>
                  </a:lnTo>
                  <a:lnTo>
                    <a:pt x="222" y="337"/>
                  </a:lnTo>
                  <a:lnTo>
                    <a:pt x="222" y="337"/>
                  </a:lnTo>
                  <a:lnTo>
                    <a:pt x="222" y="332"/>
                  </a:lnTo>
                  <a:lnTo>
                    <a:pt x="222" y="332"/>
                  </a:lnTo>
                  <a:lnTo>
                    <a:pt x="224" y="327"/>
                  </a:lnTo>
                  <a:lnTo>
                    <a:pt x="224" y="327"/>
                  </a:lnTo>
                  <a:lnTo>
                    <a:pt x="224" y="323"/>
                  </a:lnTo>
                  <a:lnTo>
                    <a:pt x="224" y="323"/>
                  </a:lnTo>
                  <a:lnTo>
                    <a:pt x="224" y="317"/>
                  </a:lnTo>
                  <a:lnTo>
                    <a:pt x="224" y="317"/>
                  </a:lnTo>
                  <a:lnTo>
                    <a:pt x="226" y="312"/>
                  </a:lnTo>
                  <a:lnTo>
                    <a:pt x="226" y="312"/>
                  </a:lnTo>
                  <a:lnTo>
                    <a:pt x="226" y="306"/>
                  </a:lnTo>
                  <a:lnTo>
                    <a:pt x="226" y="306"/>
                  </a:lnTo>
                  <a:lnTo>
                    <a:pt x="226" y="301"/>
                  </a:lnTo>
                  <a:lnTo>
                    <a:pt x="226" y="301"/>
                  </a:lnTo>
                  <a:lnTo>
                    <a:pt x="230" y="312"/>
                  </a:lnTo>
                  <a:lnTo>
                    <a:pt x="230" y="312"/>
                  </a:lnTo>
                  <a:lnTo>
                    <a:pt x="231" y="323"/>
                  </a:lnTo>
                  <a:lnTo>
                    <a:pt x="231" y="323"/>
                  </a:lnTo>
                  <a:lnTo>
                    <a:pt x="239" y="339"/>
                  </a:lnTo>
                  <a:lnTo>
                    <a:pt x="239" y="339"/>
                  </a:lnTo>
                  <a:lnTo>
                    <a:pt x="242" y="345"/>
                  </a:lnTo>
                  <a:lnTo>
                    <a:pt x="242" y="345"/>
                  </a:lnTo>
                  <a:lnTo>
                    <a:pt x="242" y="345"/>
                  </a:lnTo>
                  <a:lnTo>
                    <a:pt x="241" y="345"/>
                  </a:lnTo>
                  <a:lnTo>
                    <a:pt x="241" y="345"/>
                  </a:lnTo>
                  <a:close/>
                  <a:moveTo>
                    <a:pt x="246" y="465"/>
                  </a:moveTo>
                  <a:lnTo>
                    <a:pt x="244" y="461"/>
                  </a:lnTo>
                  <a:lnTo>
                    <a:pt x="244" y="460"/>
                  </a:lnTo>
                  <a:lnTo>
                    <a:pt x="244" y="460"/>
                  </a:lnTo>
                  <a:lnTo>
                    <a:pt x="244" y="460"/>
                  </a:lnTo>
                  <a:lnTo>
                    <a:pt x="244" y="460"/>
                  </a:lnTo>
                  <a:lnTo>
                    <a:pt x="246" y="463"/>
                  </a:lnTo>
                  <a:lnTo>
                    <a:pt x="246" y="463"/>
                  </a:lnTo>
                  <a:lnTo>
                    <a:pt x="246" y="465"/>
                  </a:lnTo>
                  <a:lnTo>
                    <a:pt x="246" y="465"/>
                  </a:lnTo>
                  <a:close/>
                  <a:moveTo>
                    <a:pt x="297" y="427"/>
                  </a:moveTo>
                  <a:lnTo>
                    <a:pt x="297" y="430"/>
                  </a:lnTo>
                  <a:lnTo>
                    <a:pt x="297" y="430"/>
                  </a:lnTo>
                  <a:lnTo>
                    <a:pt x="297" y="434"/>
                  </a:lnTo>
                  <a:lnTo>
                    <a:pt x="297" y="434"/>
                  </a:lnTo>
                  <a:lnTo>
                    <a:pt x="297" y="436"/>
                  </a:lnTo>
                  <a:lnTo>
                    <a:pt x="297" y="436"/>
                  </a:lnTo>
                  <a:lnTo>
                    <a:pt x="292" y="432"/>
                  </a:lnTo>
                  <a:lnTo>
                    <a:pt x="284" y="430"/>
                  </a:lnTo>
                  <a:lnTo>
                    <a:pt x="284" y="430"/>
                  </a:lnTo>
                  <a:lnTo>
                    <a:pt x="275" y="430"/>
                  </a:lnTo>
                  <a:lnTo>
                    <a:pt x="273" y="425"/>
                  </a:lnTo>
                  <a:lnTo>
                    <a:pt x="273" y="425"/>
                  </a:lnTo>
                  <a:lnTo>
                    <a:pt x="286" y="425"/>
                  </a:lnTo>
                  <a:lnTo>
                    <a:pt x="286" y="425"/>
                  </a:lnTo>
                  <a:lnTo>
                    <a:pt x="299" y="425"/>
                  </a:lnTo>
                  <a:lnTo>
                    <a:pt x="297" y="4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D61DA4D-5514-42B9-BA26-C81BF028DB57}"/>
              </a:ext>
            </a:extLst>
          </p:cNvPr>
          <p:cNvGrpSpPr/>
          <p:nvPr/>
        </p:nvGrpSpPr>
        <p:grpSpPr>
          <a:xfrm>
            <a:off x="2257633" y="5293618"/>
            <a:ext cx="2514600" cy="1150946"/>
            <a:chOff x="2257634" y="5312470"/>
            <a:chExt cx="2514600" cy="1150946"/>
          </a:xfrm>
        </p:grpSpPr>
        <p:sp>
          <p:nvSpPr>
            <p:cNvPr id="57" name="TextBox 56"/>
            <p:cNvSpPr txBox="1"/>
            <p:nvPr/>
          </p:nvSpPr>
          <p:spPr>
            <a:xfrm>
              <a:off x="2971800" y="5312470"/>
              <a:ext cx="1152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Team 1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257634" y="5755530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Your text about the team 1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1181778-26F5-44BD-B58A-9816D11C18F6}"/>
              </a:ext>
            </a:extLst>
          </p:cNvPr>
          <p:cNvGrpSpPr/>
          <p:nvPr/>
        </p:nvGrpSpPr>
        <p:grpSpPr>
          <a:xfrm>
            <a:off x="7543799" y="5374284"/>
            <a:ext cx="2514600" cy="1165088"/>
            <a:chOff x="7543800" y="5393136"/>
            <a:chExt cx="2514600" cy="1165088"/>
          </a:xfrm>
        </p:grpSpPr>
        <p:sp>
          <p:nvSpPr>
            <p:cNvPr id="61" name="TextBox 60"/>
            <p:cNvSpPr txBox="1"/>
            <p:nvPr/>
          </p:nvSpPr>
          <p:spPr>
            <a:xfrm>
              <a:off x="8153400" y="5393136"/>
              <a:ext cx="11527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Team 2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543800" y="5850338"/>
              <a:ext cx="2514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en-US" sz="2000" dirty="0">
                  <a:solidFill>
                    <a:prstClr val="black"/>
                  </a:solidFill>
                </a:rPr>
                <a:t>Your text about the team 2 here</a:t>
              </a:r>
            </a:p>
          </p:txBody>
        </p:sp>
      </p:grpSp>
      <p:sp>
        <p:nvSpPr>
          <p:cNvPr id="59" name="Title 5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2 Teams working together</a:t>
            </a:r>
          </a:p>
        </p:txBody>
      </p:sp>
      <p:sp>
        <p:nvSpPr>
          <p:cNvPr id="60" name="Right Arrow 6">
            <a:extLst>
              <a:ext uri="{FF2B5EF4-FFF2-40B4-BE49-F238E27FC236}">
                <a16:creationId xmlns:a16="http://schemas.microsoft.com/office/drawing/2014/main" id="{9A71B5AC-22A5-45ED-B2AA-BF36F5E69D49}"/>
              </a:ext>
            </a:extLst>
          </p:cNvPr>
          <p:cNvSpPr/>
          <p:nvPr/>
        </p:nvSpPr>
        <p:spPr>
          <a:xfrm>
            <a:off x="4713495" y="2483834"/>
            <a:ext cx="2667000" cy="533400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6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4" name="Right Arrow 8">
            <a:extLst>
              <a:ext uri="{FF2B5EF4-FFF2-40B4-BE49-F238E27FC236}">
                <a16:creationId xmlns:a16="http://schemas.microsoft.com/office/drawing/2014/main" id="{25A43C58-FD3C-4F7F-AC13-95392B417B15}"/>
              </a:ext>
            </a:extLst>
          </p:cNvPr>
          <p:cNvSpPr/>
          <p:nvPr/>
        </p:nvSpPr>
        <p:spPr>
          <a:xfrm flipH="1">
            <a:off x="4745451" y="2941034"/>
            <a:ext cx="2667000" cy="533400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5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8DD716-51EF-49F8-9A6A-510D98F3AF5C}"/>
              </a:ext>
            </a:extLst>
          </p:cNvPr>
          <p:cNvSpPr txBox="1"/>
          <p:nvPr/>
        </p:nvSpPr>
        <p:spPr>
          <a:xfrm>
            <a:off x="4912373" y="4603358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2000" dirty="0">
                <a:solidFill>
                  <a:prstClr val="black"/>
                </a:solidFill>
              </a:rPr>
              <a:t>Your text about the collaboration</a:t>
            </a:r>
          </a:p>
        </p:txBody>
      </p:sp>
    </p:spTree>
    <p:extLst>
      <p:ext uri="{BB962C8B-B14F-4D97-AF65-F5344CB8AC3E}">
        <p14:creationId xmlns:p14="http://schemas.microsoft.com/office/powerpoint/2010/main" val="654203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Left)">
                                      <p:cBhvr>
                                        <p:cTn id="3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4" grpId="0" animBg="1"/>
      <p:bldP spid="64" grpId="1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>
          <a:xfrm>
            <a:off x="787400" y="360112"/>
            <a:ext cx="10972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000" dirty="0"/>
              <a:t>The working of a relationship…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0DF203-56BA-462B-BD54-9EE32D6E9BB3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grpSp>
        <p:nvGrpSpPr>
          <p:cNvPr id="2" name="Group 24"/>
          <p:cNvGrpSpPr/>
          <p:nvPr/>
        </p:nvGrpSpPr>
        <p:grpSpPr>
          <a:xfrm>
            <a:off x="3733800" y="1138237"/>
            <a:ext cx="5600700" cy="4581525"/>
            <a:chOff x="1181100" y="2276475"/>
            <a:chExt cx="2455862" cy="1970087"/>
          </a:xfrm>
          <a:effectLst>
            <a:outerShdw blurRad="1778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grpSp>
          <p:nvGrpSpPr>
            <p:cNvPr id="3" name="Group 15"/>
            <p:cNvGrpSpPr/>
            <p:nvPr/>
          </p:nvGrpSpPr>
          <p:grpSpPr>
            <a:xfrm>
              <a:off x="2286000" y="2895600"/>
              <a:ext cx="1350962" cy="1350962"/>
              <a:chOff x="1219200" y="2209800"/>
              <a:chExt cx="1350962" cy="1350962"/>
            </a:xfrm>
          </p:grpSpPr>
          <p:grpSp>
            <p:nvGrpSpPr>
              <p:cNvPr id="4" name="Group 11"/>
              <p:cNvGrpSpPr/>
              <p:nvPr/>
            </p:nvGrpSpPr>
            <p:grpSpPr>
              <a:xfrm>
                <a:off x="1219200" y="2209800"/>
                <a:ext cx="1350962" cy="1350962"/>
                <a:chOff x="1219200" y="2209800"/>
                <a:chExt cx="1350962" cy="1350962"/>
              </a:xfrm>
            </p:grpSpPr>
            <p:sp>
              <p:nvSpPr>
                <p:cNvPr id="12" name="Freeform 369"/>
                <p:cNvSpPr>
                  <a:spLocks noEditPoints="1"/>
                </p:cNvSpPr>
                <p:nvPr/>
              </p:nvSpPr>
              <p:spPr bwMode="auto">
                <a:xfrm>
                  <a:off x="1219200" y="2209800"/>
                  <a:ext cx="1350962" cy="1350962"/>
                </a:xfrm>
                <a:custGeom>
                  <a:avLst/>
                  <a:gdLst/>
                  <a:ahLst/>
                  <a:cxnLst>
                    <a:cxn ang="0">
                      <a:pos x="310" y="186"/>
                    </a:cxn>
                    <a:cxn ang="0">
                      <a:pos x="312" y="164"/>
                    </a:cxn>
                    <a:cxn ang="0">
                      <a:pos x="278" y="134"/>
                    </a:cxn>
                    <a:cxn ang="0">
                      <a:pos x="274" y="114"/>
                    </a:cxn>
                    <a:cxn ang="0">
                      <a:pos x="298" y="90"/>
                    </a:cxn>
                    <a:cxn ang="0">
                      <a:pos x="274" y="54"/>
                    </a:cxn>
                    <a:cxn ang="0">
                      <a:pos x="242" y="66"/>
                    </a:cxn>
                    <a:cxn ang="0">
                      <a:pos x="232" y="18"/>
                    </a:cxn>
                    <a:cxn ang="0">
                      <a:pos x="212" y="10"/>
                    </a:cxn>
                    <a:cxn ang="0">
                      <a:pos x="172" y="32"/>
                    </a:cxn>
                    <a:cxn ang="0">
                      <a:pos x="162" y="32"/>
                    </a:cxn>
                    <a:cxn ang="0">
                      <a:pos x="152" y="32"/>
                    </a:cxn>
                    <a:cxn ang="0">
                      <a:pos x="136" y="0"/>
                    </a:cxn>
                    <a:cxn ang="0">
                      <a:pos x="94" y="12"/>
                    </a:cxn>
                    <a:cxn ang="0">
                      <a:pos x="96" y="46"/>
                    </a:cxn>
                    <a:cxn ang="0">
                      <a:pos x="48" y="42"/>
                    </a:cxn>
                    <a:cxn ang="0">
                      <a:pos x="34" y="58"/>
                    </a:cxn>
                    <a:cxn ang="0">
                      <a:pos x="44" y="102"/>
                    </a:cxn>
                    <a:cxn ang="0">
                      <a:pos x="36" y="120"/>
                    </a:cxn>
                    <a:cxn ang="0">
                      <a:pos x="2" y="126"/>
                    </a:cxn>
                    <a:cxn ang="0">
                      <a:pos x="0" y="148"/>
                    </a:cxn>
                    <a:cxn ang="0">
                      <a:pos x="34" y="178"/>
                    </a:cxn>
                    <a:cxn ang="0">
                      <a:pos x="38" y="198"/>
                    </a:cxn>
                    <a:cxn ang="0">
                      <a:pos x="14" y="222"/>
                    </a:cxn>
                    <a:cxn ang="0">
                      <a:pos x="38" y="258"/>
                    </a:cxn>
                    <a:cxn ang="0">
                      <a:pos x="70" y="246"/>
                    </a:cxn>
                    <a:cxn ang="0">
                      <a:pos x="80" y="294"/>
                    </a:cxn>
                    <a:cxn ang="0">
                      <a:pos x="100" y="302"/>
                    </a:cxn>
                    <a:cxn ang="0">
                      <a:pos x="140" y="280"/>
                    </a:cxn>
                    <a:cxn ang="0">
                      <a:pos x="150" y="280"/>
                    </a:cxn>
                    <a:cxn ang="0">
                      <a:pos x="160" y="280"/>
                    </a:cxn>
                    <a:cxn ang="0">
                      <a:pos x="176" y="312"/>
                    </a:cxn>
                    <a:cxn ang="0">
                      <a:pos x="216" y="300"/>
                    </a:cxn>
                    <a:cxn ang="0">
                      <a:pos x="216" y="266"/>
                    </a:cxn>
                    <a:cxn ang="0">
                      <a:pos x="264" y="270"/>
                    </a:cxn>
                    <a:cxn ang="0">
                      <a:pos x="278" y="254"/>
                    </a:cxn>
                    <a:cxn ang="0">
                      <a:pos x="268" y="210"/>
                    </a:cxn>
                    <a:cxn ang="0">
                      <a:pos x="276" y="192"/>
                    </a:cxn>
                    <a:cxn ang="0">
                      <a:pos x="152" y="224"/>
                    </a:cxn>
                    <a:cxn ang="0">
                      <a:pos x="138" y="222"/>
                    </a:cxn>
                    <a:cxn ang="0">
                      <a:pos x="116" y="210"/>
                    </a:cxn>
                    <a:cxn ang="0">
                      <a:pos x="98" y="190"/>
                    </a:cxn>
                    <a:cxn ang="0">
                      <a:pos x="90" y="166"/>
                    </a:cxn>
                    <a:cxn ang="0">
                      <a:pos x="88" y="152"/>
                    </a:cxn>
                    <a:cxn ang="0">
                      <a:pos x="96" y="126"/>
                    </a:cxn>
                    <a:cxn ang="0">
                      <a:pos x="110" y="106"/>
                    </a:cxn>
                    <a:cxn ang="0">
                      <a:pos x="132" y="92"/>
                    </a:cxn>
                    <a:cxn ang="0">
                      <a:pos x="160" y="88"/>
                    </a:cxn>
                    <a:cxn ang="0">
                      <a:pos x="172" y="90"/>
                    </a:cxn>
                    <a:cxn ang="0">
                      <a:pos x="196" y="102"/>
                    </a:cxn>
                    <a:cxn ang="0">
                      <a:pos x="214" y="122"/>
                    </a:cxn>
                    <a:cxn ang="0">
                      <a:pos x="222" y="146"/>
                    </a:cxn>
                    <a:cxn ang="0">
                      <a:pos x="224" y="160"/>
                    </a:cxn>
                    <a:cxn ang="0">
                      <a:pos x="216" y="186"/>
                    </a:cxn>
                    <a:cxn ang="0">
                      <a:pos x="200" y="206"/>
                    </a:cxn>
                    <a:cxn ang="0">
                      <a:pos x="178" y="220"/>
                    </a:cxn>
                    <a:cxn ang="0">
                      <a:pos x="152" y="224"/>
                    </a:cxn>
                  </a:cxnLst>
                  <a:rect l="0" t="0" r="r" b="b"/>
                  <a:pathLst>
                    <a:path w="312" h="312">
                      <a:moveTo>
                        <a:pt x="310" y="186"/>
                      </a:moveTo>
                      <a:lnTo>
                        <a:pt x="310" y="186"/>
                      </a:lnTo>
                      <a:lnTo>
                        <a:pt x="312" y="164"/>
                      </a:lnTo>
                      <a:lnTo>
                        <a:pt x="312" y="164"/>
                      </a:lnTo>
                      <a:lnTo>
                        <a:pt x="312" y="142"/>
                      </a:lnTo>
                      <a:lnTo>
                        <a:pt x="278" y="134"/>
                      </a:lnTo>
                      <a:lnTo>
                        <a:pt x="278" y="134"/>
                      </a:lnTo>
                      <a:lnTo>
                        <a:pt x="274" y="114"/>
                      </a:lnTo>
                      <a:lnTo>
                        <a:pt x="298" y="90"/>
                      </a:lnTo>
                      <a:lnTo>
                        <a:pt x="298" y="90"/>
                      </a:lnTo>
                      <a:lnTo>
                        <a:pt x="288" y="70"/>
                      </a:lnTo>
                      <a:lnTo>
                        <a:pt x="274" y="54"/>
                      </a:lnTo>
                      <a:lnTo>
                        <a:pt x="242" y="66"/>
                      </a:lnTo>
                      <a:lnTo>
                        <a:pt x="242" y="66"/>
                      </a:lnTo>
                      <a:lnTo>
                        <a:pt x="226" y="54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12" y="10"/>
                      </a:lnTo>
                      <a:lnTo>
                        <a:pt x="192" y="4"/>
                      </a:lnTo>
                      <a:lnTo>
                        <a:pt x="172" y="32"/>
                      </a:lnTo>
                      <a:lnTo>
                        <a:pt x="172" y="32"/>
                      </a:lnTo>
                      <a:lnTo>
                        <a:pt x="162" y="32"/>
                      </a:lnTo>
                      <a:lnTo>
                        <a:pt x="162" y="32"/>
                      </a:lnTo>
                      <a:lnTo>
                        <a:pt x="152" y="3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14" y="4"/>
                      </a:lnTo>
                      <a:lnTo>
                        <a:pt x="94" y="12"/>
                      </a:lnTo>
                      <a:lnTo>
                        <a:pt x="96" y="46"/>
                      </a:lnTo>
                      <a:lnTo>
                        <a:pt x="96" y="46"/>
                      </a:lnTo>
                      <a:lnTo>
                        <a:pt x="80" y="58"/>
                      </a:lnTo>
                      <a:lnTo>
                        <a:pt x="48" y="42"/>
                      </a:lnTo>
                      <a:lnTo>
                        <a:pt x="48" y="42"/>
                      </a:lnTo>
                      <a:lnTo>
                        <a:pt x="34" y="58"/>
                      </a:lnTo>
                      <a:lnTo>
                        <a:pt x="22" y="74"/>
                      </a:lnTo>
                      <a:lnTo>
                        <a:pt x="44" y="102"/>
                      </a:lnTo>
                      <a:lnTo>
                        <a:pt x="44" y="102"/>
                      </a:lnTo>
                      <a:lnTo>
                        <a:pt x="36" y="120"/>
                      </a:lnTo>
                      <a:lnTo>
                        <a:pt x="2" y="126"/>
                      </a:lnTo>
                      <a:lnTo>
                        <a:pt x="2" y="126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70"/>
                      </a:lnTo>
                      <a:lnTo>
                        <a:pt x="34" y="178"/>
                      </a:lnTo>
                      <a:lnTo>
                        <a:pt x="34" y="178"/>
                      </a:lnTo>
                      <a:lnTo>
                        <a:pt x="38" y="198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24" y="242"/>
                      </a:lnTo>
                      <a:lnTo>
                        <a:pt x="38" y="258"/>
                      </a:lnTo>
                      <a:lnTo>
                        <a:pt x="70" y="246"/>
                      </a:lnTo>
                      <a:lnTo>
                        <a:pt x="70" y="246"/>
                      </a:lnTo>
                      <a:lnTo>
                        <a:pt x="86" y="258"/>
                      </a:lnTo>
                      <a:lnTo>
                        <a:pt x="80" y="294"/>
                      </a:lnTo>
                      <a:lnTo>
                        <a:pt x="80" y="294"/>
                      </a:lnTo>
                      <a:lnTo>
                        <a:pt x="100" y="302"/>
                      </a:lnTo>
                      <a:lnTo>
                        <a:pt x="120" y="308"/>
                      </a:lnTo>
                      <a:lnTo>
                        <a:pt x="140" y="280"/>
                      </a:lnTo>
                      <a:lnTo>
                        <a:pt x="140" y="280"/>
                      </a:lnTo>
                      <a:lnTo>
                        <a:pt x="150" y="280"/>
                      </a:lnTo>
                      <a:lnTo>
                        <a:pt x="150" y="280"/>
                      </a:lnTo>
                      <a:lnTo>
                        <a:pt x="160" y="280"/>
                      </a:lnTo>
                      <a:lnTo>
                        <a:pt x="176" y="312"/>
                      </a:lnTo>
                      <a:lnTo>
                        <a:pt x="176" y="312"/>
                      </a:lnTo>
                      <a:lnTo>
                        <a:pt x="196" y="308"/>
                      </a:lnTo>
                      <a:lnTo>
                        <a:pt x="216" y="300"/>
                      </a:lnTo>
                      <a:lnTo>
                        <a:pt x="216" y="266"/>
                      </a:lnTo>
                      <a:lnTo>
                        <a:pt x="216" y="266"/>
                      </a:lnTo>
                      <a:lnTo>
                        <a:pt x="232" y="254"/>
                      </a:lnTo>
                      <a:lnTo>
                        <a:pt x="264" y="270"/>
                      </a:lnTo>
                      <a:lnTo>
                        <a:pt x="264" y="270"/>
                      </a:lnTo>
                      <a:lnTo>
                        <a:pt x="278" y="254"/>
                      </a:lnTo>
                      <a:lnTo>
                        <a:pt x="290" y="238"/>
                      </a:lnTo>
                      <a:lnTo>
                        <a:pt x="268" y="210"/>
                      </a:lnTo>
                      <a:lnTo>
                        <a:pt x="268" y="210"/>
                      </a:lnTo>
                      <a:lnTo>
                        <a:pt x="276" y="192"/>
                      </a:lnTo>
                      <a:lnTo>
                        <a:pt x="310" y="186"/>
                      </a:lnTo>
                      <a:close/>
                      <a:moveTo>
                        <a:pt x="152" y="224"/>
                      </a:moveTo>
                      <a:lnTo>
                        <a:pt x="152" y="224"/>
                      </a:lnTo>
                      <a:lnTo>
                        <a:pt x="138" y="222"/>
                      </a:lnTo>
                      <a:lnTo>
                        <a:pt x="126" y="216"/>
                      </a:lnTo>
                      <a:lnTo>
                        <a:pt x="116" y="210"/>
                      </a:lnTo>
                      <a:lnTo>
                        <a:pt x="106" y="202"/>
                      </a:lnTo>
                      <a:lnTo>
                        <a:pt x="98" y="190"/>
                      </a:lnTo>
                      <a:lnTo>
                        <a:pt x="92" y="180"/>
                      </a:lnTo>
                      <a:lnTo>
                        <a:pt x="90" y="166"/>
                      </a:lnTo>
                      <a:lnTo>
                        <a:pt x="88" y="152"/>
                      </a:lnTo>
                      <a:lnTo>
                        <a:pt x="88" y="152"/>
                      </a:lnTo>
                      <a:lnTo>
                        <a:pt x="90" y="140"/>
                      </a:lnTo>
                      <a:lnTo>
                        <a:pt x="96" y="126"/>
                      </a:lnTo>
                      <a:lnTo>
                        <a:pt x="102" y="116"/>
                      </a:lnTo>
                      <a:lnTo>
                        <a:pt x="110" y="106"/>
                      </a:lnTo>
                      <a:lnTo>
                        <a:pt x="122" y="98"/>
                      </a:lnTo>
                      <a:lnTo>
                        <a:pt x="132" y="92"/>
                      </a:lnTo>
                      <a:lnTo>
                        <a:pt x="146" y="90"/>
                      </a:lnTo>
                      <a:lnTo>
                        <a:pt x="160" y="88"/>
                      </a:lnTo>
                      <a:lnTo>
                        <a:pt x="160" y="88"/>
                      </a:lnTo>
                      <a:lnTo>
                        <a:pt x="172" y="90"/>
                      </a:lnTo>
                      <a:lnTo>
                        <a:pt x="186" y="96"/>
                      </a:lnTo>
                      <a:lnTo>
                        <a:pt x="196" y="102"/>
                      </a:lnTo>
                      <a:lnTo>
                        <a:pt x="206" y="110"/>
                      </a:lnTo>
                      <a:lnTo>
                        <a:pt x="214" y="122"/>
                      </a:lnTo>
                      <a:lnTo>
                        <a:pt x="220" y="134"/>
                      </a:lnTo>
                      <a:lnTo>
                        <a:pt x="222" y="146"/>
                      </a:lnTo>
                      <a:lnTo>
                        <a:pt x="224" y="160"/>
                      </a:lnTo>
                      <a:lnTo>
                        <a:pt x="224" y="160"/>
                      </a:lnTo>
                      <a:lnTo>
                        <a:pt x="222" y="174"/>
                      </a:lnTo>
                      <a:lnTo>
                        <a:pt x="216" y="186"/>
                      </a:lnTo>
                      <a:lnTo>
                        <a:pt x="210" y="196"/>
                      </a:lnTo>
                      <a:lnTo>
                        <a:pt x="200" y="206"/>
                      </a:lnTo>
                      <a:lnTo>
                        <a:pt x="190" y="214"/>
                      </a:lnTo>
                      <a:lnTo>
                        <a:pt x="178" y="220"/>
                      </a:lnTo>
                      <a:lnTo>
                        <a:pt x="166" y="222"/>
                      </a:lnTo>
                      <a:lnTo>
                        <a:pt x="152" y="224"/>
                      </a:lnTo>
                      <a:lnTo>
                        <a:pt x="152" y="224"/>
                      </a:lnTo>
                      <a:close/>
                    </a:path>
                  </a:pathLst>
                </a:custGeom>
                <a:solidFill>
                  <a:srgbClr val="025A9B"/>
                </a:solidFill>
                <a:ln w="9525">
                  <a:noFill/>
                  <a:round/>
                  <a:headEnd/>
                  <a:tailEnd/>
                </a:ln>
                <a:sp3d extrusionH="254000" prstMaterial="dkEdge">
                  <a:bevelT/>
                  <a:extrusionClr>
                    <a:schemeClr val="bg1">
                      <a:lumMod val="75000"/>
                    </a:schemeClr>
                  </a:extrusionClr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3" name="Oval 8"/>
                <p:cNvSpPr/>
                <p:nvPr/>
              </p:nvSpPr>
              <p:spPr>
                <a:xfrm>
                  <a:off x="1551781" y="2542381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p3d extrusionH="254000" prstMaterial="dkEdge">
                  <a:bevelT/>
                  <a:extrusionClr>
                    <a:schemeClr val="bg1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1" name="Oval 10"/>
              <p:cNvSpPr/>
              <p:nvPr/>
            </p:nvSpPr>
            <p:spPr>
              <a:xfrm>
                <a:off x="1704181" y="2694781"/>
                <a:ext cx="381000" cy="381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p3d extrusionH="254000" prstMaterial="dkEdge">
                <a:bevelT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  <p:grpSp>
          <p:nvGrpSpPr>
            <p:cNvPr id="5" name="Group 17"/>
            <p:cNvGrpSpPr/>
            <p:nvPr/>
          </p:nvGrpSpPr>
          <p:grpSpPr>
            <a:xfrm>
              <a:off x="1181100" y="2276475"/>
              <a:ext cx="1350962" cy="1350962"/>
              <a:chOff x="1219200" y="2209800"/>
              <a:chExt cx="1350962" cy="1350962"/>
            </a:xfrm>
          </p:grpSpPr>
          <p:grpSp>
            <p:nvGrpSpPr>
              <p:cNvPr id="6" name="Group 18"/>
              <p:cNvGrpSpPr/>
              <p:nvPr/>
            </p:nvGrpSpPr>
            <p:grpSpPr>
              <a:xfrm>
                <a:off x="1219200" y="2209800"/>
                <a:ext cx="1350962" cy="1350962"/>
                <a:chOff x="1219200" y="2209800"/>
                <a:chExt cx="1350962" cy="1350962"/>
              </a:xfrm>
            </p:grpSpPr>
            <p:sp>
              <p:nvSpPr>
                <p:cNvPr id="17" name="Freeform 369"/>
                <p:cNvSpPr>
                  <a:spLocks noEditPoints="1"/>
                </p:cNvSpPr>
                <p:nvPr/>
              </p:nvSpPr>
              <p:spPr bwMode="auto">
                <a:xfrm>
                  <a:off x="1219200" y="2209800"/>
                  <a:ext cx="1350962" cy="1350962"/>
                </a:xfrm>
                <a:custGeom>
                  <a:avLst/>
                  <a:gdLst/>
                  <a:ahLst/>
                  <a:cxnLst>
                    <a:cxn ang="0">
                      <a:pos x="310" y="186"/>
                    </a:cxn>
                    <a:cxn ang="0">
                      <a:pos x="312" y="164"/>
                    </a:cxn>
                    <a:cxn ang="0">
                      <a:pos x="278" y="134"/>
                    </a:cxn>
                    <a:cxn ang="0">
                      <a:pos x="274" y="114"/>
                    </a:cxn>
                    <a:cxn ang="0">
                      <a:pos x="298" y="90"/>
                    </a:cxn>
                    <a:cxn ang="0">
                      <a:pos x="274" y="54"/>
                    </a:cxn>
                    <a:cxn ang="0">
                      <a:pos x="242" y="66"/>
                    </a:cxn>
                    <a:cxn ang="0">
                      <a:pos x="232" y="18"/>
                    </a:cxn>
                    <a:cxn ang="0">
                      <a:pos x="212" y="10"/>
                    </a:cxn>
                    <a:cxn ang="0">
                      <a:pos x="172" y="32"/>
                    </a:cxn>
                    <a:cxn ang="0">
                      <a:pos x="162" y="32"/>
                    </a:cxn>
                    <a:cxn ang="0">
                      <a:pos x="152" y="32"/>
                    </a:cxn>
                    <a:cxn ang="0">
                      <a:pos x="136" y="0"/>
                    </a:cxn>
                    <a:cxn ang="0">
                      <a:pos x="94" y="12"/>
                    </a:cxn>
                    <a:cxn ang="0">
                      <a:pos x="96" y="46"/>
                    </a:cxn>
                    <a:cxn ang="0">
                      <a:pos x="48" y="42"/>
                    </a:cxn>
                    <a:cxn ang="0">
                      <a:pos x="34" y="58"/>
                    </a:cxn>
                    <a:cxn ang="0">
                      <a:pos x="44" y="102"/>
                    </a:cxn>
                    <a:cxn ang="0">
                      <a:pos x="36" y="120"/>
                    </a:cxn>
                    <a:cxn ang="0">
                      <a:pos x="2" y="126"/>
                    </a:cxn>
                    <a:cxn ang="0">
                      <a:pos x="0" y="148"/>
                    </a:cxn>
                    <a:cxn ang="0">
                      <a:pos x="34" y="178"/>
                    </a:cxn>
                    <a:cxn ang="0">
                      <a:pos x="38" y="198"/>
                    </a:cxn>
                    <a:cxn ang="0">
                      <a:pos x="14" y="222"/>
                    </a:cxn>
                    <a:cxn ang="0">
                      <a:pos x="38" y="258"/>
                    </a:cxn>
                    <a:cxn ang="0">
                      <a:pos x="70" y="246"/>
                    </a:cxn>
                    <a:cxn ang="0">
                      <a:pos x="80" y="294"/>
                    </a:cxn>
                    <a:cxn ang="0">
                      <a:pos x="100" y="302"/>
                    </a:cxn>
                    <a:cxn ang="0">
                      <a:pos x="140" y="280"/>
                    </a:cxn>
                    <a:cxn ang="0">
                      <a:pos x="150" y="280"/>
                    </a:cxn>
                    <a:cxn ang="0">
                      <a:pos x="160" y="280"/>
                    </a:cxn>
                    <a:cxn ang="0">
                      <a:pos x="176" y="312"/>
                    </a:cxn>
                    <a:cxn ang="0">
                      <a:pos x="216" y="300"/>
                    </a:cxn>
                    <a:cxn ang="0">
                      <a:pos x="216" y="266"/>
                    </a:cxn>
                    <a:cxn ang="0">
                      <a:pos x="264" y="270"/>
                    </a:cxn>
                    <a:cxn ang="0">
                      <a:pos x="278" y="254"/>
                    </a:cxn>
                    <a:cxn ang="0">
                      <a:pos x="268" y="210"/>
                    </a:cxn>
                    <a:cxn ang="0">
                      <a:pos x="276" y="192"/>
                    </a:cxn>
                    <a:cxn ang="0">
                      <a:pos x="152" y="224"/>
                    </a:cxn>
                    <a:cxn ang="0">
                      <a:pos x="138" y="222"/>
                    </a:cxn>
                    <a:cxn ang="0">
                      <a:pos x="116" y="210"/>
                    </a:cxn>
                    <a:cxn ang="0">
                      <a:pos x="98" y="190"/>
                    </a:cxn>
                    <a:cxn ang="0">
                      <a:pos x="90" y="166"/>
                    </a:cxn>
                    <a:cxn ang="0">
                      <a:pos x="88" y="152"/>
                    </a:cxn>
                    <a:cxn ang="0">
                      <a:pos x="96" y="126"/>
                    </a:cxn>
                    <a:cxn ang="0">
                      <a:pos x="110" y="106"/>
                    </a:cxn>
                    <a:cxn ang="0">
                      <a:pos x="132" y="92"/>
                    </a:cxn>
                    <a:cxn ang="0">
                      <a:pos x="160" y="88"/>
                    </a:cxn>
                    <a:cxn ang="0">
                      <a:pos x="172" y="90"/>
                    </a:cxn>
                    <a:cxn ang="0">
                      <a:pos x="196" y="102"/>
                    </a:cxn>
                    <a:cxn ang="0">
                      <a:pos x="214" y="122"/>
                    </a:cxn>
                    <a:cxn ang="0">
                      <a:pos x="222" y="146"/>
                    </a:cxn>
                    <a:cxn ang="0">
                      <a:pos x="224" y="160"/>
                    </a:cxn>
                    <a:cxn ang="0">
                      <a:pos x="216" y="186"/>
                    </a:cxn>
                    <a:cxn ang="0">
                      <a:pos x="200" y="206"/>
                    </a:cxn>
                    <a:cxn ang="0">
                      <a:pos x="178" y="220"/>
                    </a:cxn>
                    <a:cxn ang="0">
                      <a:pos x="152" y="224"/>
                    </a:cxn>
                  </a:cxnLst>
                  <a:rect l="0" t="0" r="r" b="b"/>
                  <a:pathLst>
                    <a:path w="312" h="312">
                      <a:moveTo>
                        <a:pt x="310" y="186"/>
                      </a:moveTo>
                      <a:lnTo>
                        <a:pt x="310" y="186"/>
                      </a:lnTo>
                      <a:lnTo>
                        <a:pt x="312" y="164"/>
                      </a:lnTo>
                      <a:lnTo>
                        <a:pt x="312" y="164"/>
                      </a:lnTo>
                      <a:lnTo>
                        <a:pt x="312" y="142"/>
                      </a:lnTo>
                      <a:lnTo>
                        <a:pt x="278" y="134"/>
                      </a:lnTo>
                      <a:lnTo>
                        <a:pt x="278" y="134"/>
                      </a:lnTo>
                      <a:lnTo>
                        <a:pt x="274" y="114"/>
                      </a:lnTo>
                      <a:lnTo>
                        <a:pt x="298" y="90"/>
                      </a:lnTo>
                      <a:lnTo>
                        <a:pt x="298" y="90"/>
                      </a:lnTo>
                      <a:lnTo>
                        <a:pt x="288" y="70"/>
                      </a:lnTo>
                      <a:lnTo>
                        <a:pt x="274" y="54"/>
                      </a:lnTo>
                      <a:lnTo>
                        <a:pt x="242" y="66"/>
                      </a:lnTo>
                      <a:lnTo>
                        <a:pt x="242" y="66"/>
                      </a:lnTo>
                      <a:lnTo>
                        <a:pt x="226" y="54"/>
                      </a:lnTo>
                      <a:lnTo>
                        <a:pt x="232" y="18"/>
                      </a:lnTo>
                      <a:lnTo>
                        <a:pt x="232" y="18"/>
                      </a:lnTo>
                      <a:lnTo>
                        <a:pt x="212" y="10"/>
                      </a:lnTo>
                      <a:lnTo>
                        <a:pt x="192" y="4"/>
                      </a:lnTo>
                      <a:lnTo>
                        <a:pt x="172" y="32"/>
                      </a:lnTo>
                      <a:lnTo>
                        <a:pt x="172" y="32"/>
                      </a:lnTo>
                      <a:lnTo>
                        <a:pt x="162" y="32"/>
                      </a:lnTo>
                      <a:lnTo>
                        <a:pt x="162" y="32"/>
                      </a:lnTo>
                      <a:lnTo>
                        <a:pt x="152" y="32"/>
                      </a:lnTo>
                      <a:lnTo>
                        <a:pt x="136" y="0"/>
                      </a:lnTo>
                      <a:lnTo>
                        <a:pt x="136" y="0"/>
                      </a:lnTo>
                      <a:lnTo>
                        <a:pt x="114" y="4"/>
                      </a:lnTo>
                      <a:lnTo>
                        <a:pt x="94" y="12"/>
                      </a:lnTo>
                      <a:lnTo>
                        <a:pt x="96" y="46"/>
                      </a:lnTo>
                      <a:lnTo>
                        <a:pt x="96" y="46"/>
                      </a:lnTo>
                      <a:lnTo>
                        <a:pt x="80" y="58"/>
                      </a:lnTo>
                      <a:lnTo>
                        <a:pt x="48" y="42"/>
                      </a:lnTo>
                      <a:lnTo>
                        <a:pt x="48" y="42"/>
                      </a:lnTo>
                      <a:lnTo>
                        <a:pt x="34" y="58"/>
                      </a:lnTo>
                      <a:lnTo>
                        <a:pt x="22" y="74"/>
                      </a:lnTo>
                      <a:lnTo>
                        <a:pt x="44" y="102"/>
                      </a:lnTo>
                      <a:lnTo>
                        <a:pt x="44" y="102"/>
                      </a:lnTo>
                      <a:lnTo>
                        <a:pt x="36" y="120"/>
                      </a:lnTo>
                      <a:lnTo>
                        <a:pt x="2" y="126"/>
                      </a:lnTo>
                      <a:lnTo>
                        <a:pt x="2" y="126"/>
                      </a:lnTo>
                      <a:lnTo>
                        <a:pt x="0" y="148"/>
                      </a:lnTo>
                      <a:lnTo>
                        <a:pt x="0" y="148"/>
                      </a:lnTo>
                      <a:lnTo>
                        <a:pt x="0" y="170"/>
                      </a:lnTo>
                      <a:lnTo>
                        <a:pt x="34" y="178"/>
                      </a:lnTo>
                      <a:lnTo>
                        <a:pt x="34" y="178"/>
                      </a:lnTo>
                      <a:lnTo>
                        <a:pt x="38" y="198"/>
                      </a:lnTo>
                      <a:lnTo>
                        <a:pt x="14" y="222"/>
                      </a:lnTo>
                      <a:lnTo>
                        <a:pt x="14" y="222"/>
                      </a:lnTo>
                      <a:lnTo>
                        <a:pt x="24" y="242"/>
                      </a:lnTo>
                      <a:lnTo>
                        <a:pt x="38" y="258"/>
                      </a:lnTo>
                      <a:lnTo>
                        <a:pt x="70" y="246"/>
                      </a:lnTo>
                      <a:lnTo>
                        <a:pt x="70" y="246"/>
                      </a:lnTo>
                      <a:lnTo>
                        <a:pt x="86" y="258"/>
                      </a:lnTo>
                      <a:lnTo>
                        <a:pt x="80" y="294"/>
                      </a:lnTo>
                      <a:lnTo>
                        <a:pt x="80" y="294"/>
                      </a:lnTo>
                      <a:lnTo>
                        <a:pt x="100" y="302"/>
                      </a:lnTo>
                      <a:lnTo>
                        <a:pt x="120" y="308"/>
                      </a:lnTo>
                      <a:lnTo>
                        <a:pt x="140" y="280"/>
                      </a:lnTo>
                      <a:lnTo>
                        <a:pt x="140" y="280"/>
                      </a:lnTo>
                      <a:lnTo>
                        <a:pt x="150" y="280"/>
                      </a:lnTo>
                      <a:lnTo>
                        <a:pt x="150" y="280"/>
                      </a:lnTo>
                      <a:lnTo>
                        <a:pt x="160" y="280"/>
                      </a:lnTo>
                      <a:lnTo>
                        <a:pt x="176" y="312"/>
                      </a:lnTo>
                      <a:lnTo>
                        <a:pt x="176" y="312"/>
                      </a:lnTo>
                      <a:lnTo>
                        <a:pt x="196" y="308"/>
                      </a:lnTo>
                      <a:lnTo>
                        <a:pt x="216" y="300"/>
                      </a:lnTo>
                      <a:lnTo>
                        <a:pt x="216" y="266"/>
                      </a:lnTo>
                      <a:lnTo>
                        <a:pt x="216" y="266"/>
                      </a:lnTo>
                      <a:lnTo>
                        <a:pt x="232" y="254"/>
                      </a:lnTo>
                      <a:lnTo>
                        <a:pt x="264" y="270"/>
                      </a:lnTo>
                      <a:lnTo>
                        <a:pt x="264" y="270"/>
                      </a:lnTo>
                      <a:lnTo>
                        <a:pt x="278" y="254"/>
                      </a:lnTo>
                      <a:lnTo>
                        <a:pt x="290" y="238"/>
                      </a:lnTo>
                      <a:lnTo>
                        <a:pt x="268" y="210"/>
                      </a:lnTo>
                      <a:lnTo>
                        <a:pt x="268" y="210"/>
                      </a:lnTo>
                      <a:lnTo>
                        <a:pt x="276" y="192"/>
                      </a:lnTo>
                      <a:lnTo>
                        <a:pt x="310" y="186"/>
                      </a:lnTo>
                      <a:close/>
                      <a:moveTo>
                        <a:pt x="152" y="224"/>
                      </a:moveTo>
                      <a:lnTo>
                        <a:pt x="152" y="224"/>
                      </a:lnTo>
                      <a:lnTo>
                        <a:pt x="138" y="222"/>
                      </a:lnTo>
                      <a:lnTo>
                        <a:pt x="126" y="216"/>
                      </a:lnTo>
                      <a:lnTo>
                        <a:pt x="116" y="210"/>
                      </a:lnTo>
                      <a:lnTo>
                        <a:pt x="106" y="202"/>
                      </a:lnTo>
                      <a:lnTo>
                        <a:pt x="98" y="190"/>
                      </a:lnTo>
                      <a:lnTo>
                        <a:pt x="92" y="180"/>
                      </a:lnTo>
                      <a:lnTo>
                        <a:pt x="90" y="166"/>
                      </a:lnTo>
                      <a:lnTo>
                        <a:pt x="88" y="152"/>
                      </a:lnTo>
                      <a:lnTo>
                        <a:pt x="88" y="152"/>
                      </a:lnTo>
                      <a:lnTo>
                        <a:pt x="90" y="140"/>
                      </a:lnTo>
                      <a:lnTo>
                        <a:pt x="96" y="126"/>
                      </a:lnTo>
                      <a:lnTo>
                        <a:pt x="102" y="116"/>
                      </a:lnTo>
                      <a:lnTo>
                        <a:pt x="110" y="106"/>
                      </a:lnTo>
                      <a:lnTo>
                        <a:pt x="122" y="98"/>
                      </a:lnTo>
                      <a:lnTo>
                        <a:pt x="132" y="92"/>
                      </a:lnTo>
                      <a:lnTo>
                        <a:pt x="146" y="90"/>
                      </a:lnTo>
                      <a:lnTo>
                        <a:pt x="160" y="88"/>
                      </a:lnTo>
                      <a:lnTo>
                        <a:pt x="160" y="88"/>
                      </a:lnTo>
                      <a:lnTo>
                        <a:pt x="172" y="90"/>
                      </a:lnTo>
                      <a:lnTo>
                        <a:pt x="186" y="96"/>
                      </a:lnTo>
                      <a:lnTo>
                        <a:pt x="196" y="102"/>
                      </a:lnTo>
                      <a:lnTo>
                        <a:pt x="206" y="110"/>
                      </a:lnTo>
                      <a:lnTo>
                        <a:pt x="214" y="122"/>
                      </a:lnTo>
                      <a:lnTo>
                        <a:pt x="220" y="134"/>
                      </a:lnTo>
                      <a:lnTo>
                        <a:pt x="222" y="146"/>
                      </a:lnTo>
                      <a:lnTo>
                        <a:pt x="224" y="160"/>
                      </a:lnTo>
                      <a:lnTo>
                        <a:pt x="224" y="160"/>
                      </a:lnTo>
                      <a:lnTo>
                        <a:pt x="222" y="174"/>
                      </a:lnTo>
                      <a:lnTo>
                        <a:pt x="216" y="186"/>
                      </a:lnTo>
                      <a:lnTo>
                        <a:pt x="210" y="196"/>
                      </a:lnTo>
                      <a:lnTo>
                        <a:pt x="200" y="206"/>
                      </a:lnTo>
                      <a:lnTo>
                        <a:pt x="190" y="214"/>
                      </a:lnTo>
                      <a:lnTo>
                        <a:pt x="178" y="220"/>
                      </a:lnTo>
                      <a:lnTo>
                        <a:pt x="166" y="222"/>
                      </a:lnTo>
                      <a:lnTo>
                        <a:pt x="152" y="224"/>
                      </a:lnTo>
                      <a:lnTo>
                        <a:pt x="152" y="224"/>
                      </a:lnTo>
                      <a:close/>
                    </a:path>
                  </a:pathLst>
                </a:custGeom>
                <a:solidFill>
                  <a:srgbClr val="820000"/>
                </a:solidFill>
                <a:ln w="9525">
                  <a:noFill/>
                  <a:round/>
                  <a:headEnd/>
                  <a:tailEnd/>
                </a:ln>
                <a:sp3d extrusionH="254000" prstMaterial="dkEdge">
                  <a:bevelT/>
                  <a:extrusionClr>
                    <a:schemeClr val="bg1">
                      <a:lumMod val="75000"/>
                    </a:schemeClr>
                  </a:extrusionClr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8" name="Oval 17"/>
                <p:cNvSpPr/>
                <p:nvPr/>
              </p:nvSpPr>
              <p:spPr>
                <a:xfrm>
                  <a:off x="1551781" y="2542381"/>
                  <a:ext cx="685800" cy="6858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sp3d extrusionH="254000" prstMaterial="dkEdge">
                  <a:bevelT/>
                  <a:extrusionClr>
                    <a:schemeClr val="bg1">
                      <a:lumMod val="75000"/>
                    </a:schemeClr>
                  </a:extrusionClr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/>
                </a:p>
              </p:txBody>
            </p:sp>
          </p:grpSp>
          <p:sp>
            <p:nvSpPr>
              <p:cNvPr id="16" name="Oval 15"/>
              <p:cNvSpPr/>
              <p:nvPr/>
            </p:nvSpPr>
            <p:spPr>
              <a:xfrm>
                <a:off x="1704181" y="2694781"/>
                <a:ext cx="381000" cy="3810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sp3d extrusionH="254000" prstMaterial="dkEdge">
                <a:bevelT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481D98-470C-4D74-AEF6-C4DB8D6AE302}"/>
              </a:ext>
            </a:extLst>
          </p:cNvPr>
          <p:cNvGrpSpPr/>
          <p:nvPr/>
        </p:nvGrpSpPr>
        <p:grpSpPr>
          <a:xfrm>
            <a:off x="1087761" y="1821406"/>
            <a:ext cx="2980335" cy="1607594"/>
            <a:chOff x="1087761" y="1821406"/>
            <a:chExt cx="2980335" cy="1607594"/>
          </a:xfrm>
        </p:grpSpPr>
        <p:sp>
          <p:nvSpPr>
            <p:cNvPr id="19" name="TextBox 18"/>
            <p:cNvSpPr txBox="1"/>
            <p:nvPr/>
          </p:nvSpPr>
          <p:spPr>
            <a:xfrm>
              <a:off x="1087761" y="1851946"/>
              <a:ext cx="27075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sample text with your own text 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318F8C6-1DA1-4422-B69E-F171239223B5}"/>
                </a:ext>
              </a:extLst>
            </p:cNvPr>
            <p:cNvCxnSpPr/>
            <p:nvPr/>
          </p:nvCxnSpPr>
          <p:spPr>
            <a:xfrm>
              <a:off x="1248696" y="1851946"/>
              <a:ext cx="2819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BA89443-EFD1-47D6-8335-083BAC8FE226}"/>
                </a:ext>
              </a:extLst>
            </p:cNvPr>
            <p:cNvCxnSpPr>
              <a:cxnSpLocks/>
            </p:cNvCxnSpPr>
            <p:nvPr/>
          </p:nvCxnSpPr>
          <p:spPr>
            <a:xfrm>
              <a:off x="4068096" y="1821406"/>
              <a:ext cx="0" cy="16075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310F250-2725-4CB5-8B09-B7FC7F4764A8}"/>
              </a:ext>
            </a:extLst>
          </p:cNvPr>
          <p:cNvGrpSpPr/>
          <p:nvPr/>
        </p:nvGrpSpPr>
        <p:grpSpPr>
          <a:xfrm>
            <a:off x="3503519" y="4440842"/>
            <a:ext cx="2980335" cy="1828089"/>
            <a:chOff x="1087761" y="1224186"/>
            <a:chExt cx="2980335" cy="182808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E665645-5089-4996-8509-D32C47D6CB0B}"/>
                </a:ext>
              </a:extLst>
            </p:cNvPr>
            <p:cNvSpPr txBox="1"/>
            <p:nvPr/>
          </p:nvSpPr>
          <p:spPr>
            <a:xfrm>
              <a:off x="1087761" y="1851946"/>
              <a:ext cx="270751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sample text with your own text 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8DAE7C7-CA28-416C-88C7-F8D948C2D30F}"/>
                </a:ext>
              </a:extLst>
            </p:cNvPr>
            <p:cNvCxnSpPr/>
            <p:nvPr/>
          </p:nvCxnSpPr>
          <p:spPr>
            <a:xfrm>
              <a:off x="1248696" y="1851946"/>
              <a:ext cx="2819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AF930E6-660C-4061-B63B-4DE00F906A65}"/>
                </a:ext>
              </a:extLst>
            </p:cNvPr>
            <p:cNvCxnSpPr>
              <a:cxnSpLocks/>
            </p:cNvCxnSpPr>
            <p:nvPr/>
          </p:nvCxnSpPr>
          <p:spPr>
            <a:xfrm>
              <a:off x="4068096" y="1224186"/>
              <a:ext cx="0" cy="160759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05732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Teams working together</a:t>
            </a:r>
          </a:p>
        </p:txBody>
      </p:sp>
      <p:sp>
        <p:nvSpPr>
          <p:cNvPr id="5" name="Oval 4"/>
          <p:cNvSpPr/>
          <p:nvPr/>
        </p:nvSpPr>
        <p:spPr>
          <a:xfrm>
            <a:off x="2404056" y="2220899"/>
            <a:ext cx="3733800" cy="3733800"/>
          </a:xfrm>
          <a:prstGeom prst="ellipse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8100000" scaled="1"/>
            <a:tileRect/>
          </a:gra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611491" y="2428334"/>
            <a:ext cx="3318933" cy="33189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Ellipse 53"/>
          <p:cNvSpPr/>
          <p:nvPr/>
        </p:nvSpPr>
        <p:spPr bwMode="auto">
          <a:xfrm>
            <a:off x="2404057" y="5802300"/>
            <a:ext cx="3526367" cy="450573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145" name="Oval 144"/>
          <p:cNvSpPr/>
          <p:nvPr/>
        </p:nvSpPr>
        <p:spPr>
          <a:xfrm>
            <a:off x="2698273" y="2515116"/>
            <a:ext cx="3145366" cy="3145366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3" name="Group 107"/>
          <p:cNvGrpSpPr/>
          <p:nvPr/>
        </p:nvGrpSpPr>
        <p:grpSpPr>
          <a:xfrm>
            <a:off x="3775657" y="2754299"/>
            <a:ext cx="1154211" cy="1152722"/>
            <a:chOff x="560625" y="2276278"/>
            <a:chExt cx="1154211" cy="1152722"/>
          </a:xfrm>
        </p:grpSpPr>
        <p:sp>
          <p:nvSpPr>
            <p:cNvPr id="91" name="Freeform 6"/>
            <p:cNvSpPr>
              <a:spLocks noEditPoints="1"/>
            </p:cNvSpPr>
            <p:nvPr/>
          </p:nvSpPr>
          <p:spPr bwMode="auto">
            <a:xfrm>
              <a:off x="632856" y="2347020"/>
              <a:ext cx="1011238" cy="1011238"/>
            </a:xfrm>
            <a:custGeom>
              <a:avLst/>
              <a:gdLst/>
              <a:ahLst/>
              <a:cxnLst>
                <a:cxn ang="0">
                  <a:pos x="572" y="286"/>
                </a:cxn>
                <a:cxn ang="0">
                  <a:pos x="286" y="573"/>
                </a:cxn>
                <a:cxn ang="0">
                  <a:pos x="0" y="286"/>
                </a:cxn>
                <a:cxn ang="0">
                  <a:pos x="286" y="0"/>
                </a:cxn>
                <a:cxn ang="0">
                  <a:pos x="572" y="286"/>
                </a:cxn>
                <a:cxn ang="0">
                  <a:pos x="286" y="527"/>
                </a:cxn>
                <a:cxn ang="0">
                  <a:pos x="526" y="286"/>
                </a:cxn>
                <a:cxn ang="0">
                  <a:pos x="286" y="46"/>
                </a:cxn>
                <a:cxn ang="0">
                  <a:pos x="46" y="286"/>
                </a:cxn>
                <a:cxn ang="0">
                  <a:pos x="286" y="527"/>
                </a:cxn>
              </a:cxnLst>
              <a:rect l="0" t="0" r="r" b="b"/>
              <a:pathLst>
                <a:path w="572" h="573">
                  <a:moveTo>
                    <a:pt x="572" y="286"/>
                  </a:moveTo>
                  <a:cubicBezTo>
                    <a:pt x="572" y="444"/>
                    <a:pt x="444" y="573"/>
                    <a:pt x="286" y="573"/>
                  </a:cubicBezTo>
                  <a:cubicBezTo>
                    <a:pt x="128" y="573"/>
                    <a:pt x="0" y="444"/>
                    <a:pt x="0" y="286"/>
                  </a:cubicBezTo>
                  <a:cubicBezTo>
                    <a:pt x="0" y="128"/>
                    <a:pt x="128" y="0"/>
                    <a:pt x="286" y="0"/>
                  </a:cubicBezTo>
                  <a:cubicBezTo>
                    <a:pt x="444" y="0"/>
                    <a:pt x="572" y="128"/>
                    <a:pt x="572" y="286"/>
                  </a:cubicBezTo>
                  <a:close/>
                  <a:moveTo>
                    <a:pt x="286" y="527"/>
                  </a:moveTo>
                  <a:cubicBezTo>
                    <a:pt x="419" y="527"/>
                    <a:pt x="526" y="419"/>
                    <a:pt x="526" y="286"/>
                  </a:cubicBezTo>
                  <a:cubicBezTo>
                    <a:pt x="526" y="154"/>
                    <a:pt x="419" y="46"/>
                    <a:pt x="286" y="46"/>
                  </a:cubicBezTo>
                  <a:cubicBezTo>
                    <a:pt x="153" y="46"/>
                    <a:pt x="46" y="154"/>
                    <a:pt x="46" y="286"/>
                  </a:cubicBezTo>
                  <a:cubicBezTo>
                    <a:pt x="46" y="419"/>
                    <a:pt x="153" y="527"/>
                    <a:pt x="286" y="5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2" name="Freeform 8"/>
            <p:cNvSpPr>
              <a:spLocks/>
            </p:cNvSpPr>
            <p:nvPr/>
          </p:nvSpPr>
          <p:spPr bwMode="auto">
            <a:xfrm>
              <a:off x="1069223" y="2276278"/>
              <a:ext cx="136272" cy="126591"/>
            </a:xfrm>
            <a:custGeom>
              <a:avLst/>
              <a:gdLst/>
              <a:ahLst/>
              <a:cxnLst>
                <a:cxn ang="0">
                  <a:pos x="67" y="35"/>
                </a:cxn>
                <a:cxn ang="0">
                  <a:pos x="67" y="10"/>
                </a:cxn>
                <a:cxn ang="0">
                  <a:pos x="57" y="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11" y="35"/>
                </a:cxn>
                <a:cxn ang="0">
                  <a:pos x="0" y="43"/>
                </a:cxn>
                <a:cxn ang="0">
                  <a:pos x="0" y="62"/>
                </a:cxn>
                <a:cxn ang="0">
                  <a:pos x="10" y="72"/>
                </a:cxn>
                <a:cxn ang="0">
                  <a:pos x="39" y="72"/>
                </a:cxn>
                <a:cxn ang="0">
                  <a:pos x="67" y="72"/>
                </a:cxn>
                <a:cxn ang="0">
                  <a:pos x="77" y="62"/>
                </a:cxn>
                <a:cxn ang="0">
                  <a:pos x="77" y="43"/>
                </a:cxn>
                <a:cxn ang="0">
                  <a:pos x="67" y="35"/>
                </a:cxn>
              </a:cxnLst>
              <a:rect l="0" t="0" r="r" b="b"/>
              <a:pathLst>
                <a:path w="77" h="72">
                  <a:moveTo>
                    <a:pt x="67" y="35"/>
                  </a:moveTo>
                  <a:cubicBezTo>
                    <a:pt x="67" y="30"/>
                    <a:pt x="67" y="10"/>
                    <a:pt x="67" y="10"/>
                  </a:cubicBezTo>
                  <a:cubicBezTo>
                    <a:pt x="67" y="4"/>
                    <a:pt x="62" y="0"/>
                    <a:pt x="5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1" y="4"/>
                    <a:pt x="11" y="10"/>
                  </a:cubicBezTo>
                  <a:cubicBezTo>
                    <a:pt x="11" y="10"/>
                    <a:pt x="11" y="30"/>
                    <a:pt x="11" y="35"/>
                  </a:cubicBezTo>
                  <a:cubicBezTo>
                    <a:pt x="11" y="40"/>
                    <a:pt x="0" y="43"/>
                    <a:pt x="0" y="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5" y="72"/>
                    <a:pt x="10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73" y="72"/>
                    <a:pt x="77" y="68"/>
                    <a:pt x="77" y="62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67" y="40"/>
                    <a:pt x="67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3" name="Freeform 9"/>
            <p:cNvSpPr>
              <a:spLocks/>
            </p:cNvSpPr>
            <p:nvPr/>
          </p:nvSpPr>
          <p:spPr bwMode="auto">
            <a:xfrm>
              <a:off x="874868" y="2304575"/>
              <a:ext cx="151909" cy="157122"/>
            </a:xfrm>
            <a:custGeom>
              <a:avLst/>
              <a:gdLst/>
              <a:ahLst/>
              <a:cxnLst>
                <a:cxn ang="0">
                  <a:pos x="63" y="30"/>
                </a:cxn>
                <a:cxn ang="0">
                  <a:pos x="54" y="7"/>
                </a:cxn>
                <a:cxn ang="0">
                  <a:pos x="40" y="2"/>
                </a:cxn>
                <a:cxn ang="0">
                  <a:pos x="7" y="15"/>
                </a:cxn>
                <a:cxn ang="0">
                  <a:pos x="2" y="29"/>
                </a:cxn>
                <a:cxn ang="0">
                  <a:pos x="12" y="52"/>
                </a:cxn>
                <a:cxn ang="0">
                  <a:pos x="5" y="63"/>
                </a:cxn>
                <a:cxn ang="0">
                  <a:pos x="12" y="81"/>
                </a:cxn>
                <a:cxn ang="0">
                  <a:pos x="25" y="87"/>
                </a:cxn>
                <a:cxn ang="0">
                  <a:pos x="52" y="76"/>
                </a:cxn>
                <a:cxn ang="0">
                  <a:pos x="78" y="65"/>
                </a:cxn>
                <a:cxn ang="0">
                  <a:pos x="83" y="52"/>
                </a:cxn>
                <a:cxn ang="0">
                  <a:pos x="76" y="33"/>
                </a:cxn>
                <a:cxn ang="0">
                  <a:pos x="63" y="30"/>
                </a:cxn>
              </a:cxnLst>
              <a:rect l="0" t="0" r="r" b="b"/>
              <a:pathLst>
                <a:path w="86" h="89">
                  <a:moveTo>
                    <a:pt x="63" y="30"/>
                  </a:moveTo>
                  <a:cubicBezTo>
                    <a:pt x="61" y="26"/>
                    <a:pt x="54" y="7"/>
                    <a:pt x="54" y="7"/>
                  </a:cubicBezTo>
                  <a:cubicBezTo>
                    <a:pt x="51" y="2"/>
                    <a:pt x="45" y="0"/>
                    <a:pt x="40" y="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2" y="18"/>
                    <a:pt x="0" y="23"/>
                    <a:pt x="2" y="29"/>
                  </a:cubicBezTo>
                  <a:cubicBezTo>
                    <a:pt x="2" y="29"/>
                    <a:pt x="10" y="47"/>
                    <a:pt x="12" y="52"/>
                  </a:cubicBezTo>
                  <a:cubicBezTo>
                    <a:pt x="13" y="56"/>
                    <a:pt x="5" y="63"/>
                    <a:pt x="5" y="63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4" y="86"/>
                    <a:pt x="20" y="89"/>
                    <a:pt x="25" y="8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3" y="63"/>
                    <a:pt x="86" y="57"/>
                    <a:pt x="83" y="52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65" y="35"/>
                    <a:pt x="63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4" name="Freeform 10"/>
            <p:cNvSpPr>
              <a:spLocks/>
            </p:cNvSpPr>
            <p:nvPr/>
          </p:nvSpPr>
          <p:spPr bwMode="auto">
            <a:xfrm>
              <a:off x="699875" y="2415528"/>
              <a:ext cx="163079" cy="162334"/>
            </a:xfrm>
            <a:custGeom>
              <a:avLst/>
              <a:gdLst/>
              <a:ahLst/>
              <a:cxnLst>
                <a:cxn ang="0">
                  <a:pos x="61" y="21"/>
                </a:cxn>
                <a:cxn ang="0">
                  <a:pos x="44" y="4"/>
                </a:cxn>
                <a:cxn ang="0">
                  <a:pos x="30" y="4"/>
                </a:cxn>
                <a:cxn ang="0">
                  <a:pos x="4" y="29"/>
                </a:cxn>
                <a:cxn ang="0">
                  <a:pos x="4" y="43"/>
                </a:cxn>
                <a:cxn ang="0">
                  <a:pos x="22" y="61"/>
                </a:cxn>
                <a:cxn ang="0">
                  <a:pos x="20" y="74"/>
                </a:cxn>
                <a:cxn ang="0">
                  <a:pos x="34" y="88"/>
                </a:cxn>
                <a:cxn ang="0">
                  <a:pos x="48" y="88"/>
                </a:cxn>
                <a:cxn ang="0">
                  <a:pos x="68" y="68"/>
                </a:cxn>
                <a:cxn ang="0">
                  <a:pos x="88" y="48"/>
                </a:cxn>
                <a:cxn ang="0">
                  <a:pos x="88" y="33"/>
                </a:cxn>
                <a:cxn ang="0">
                  <a:pos x="75" y="19"/>
                </a:cxn>
                <a:cxn ang="0">
                  <a:pos x="61" y="21"/>
                </a:cxn>
              </a:cxnLst>
              <a:rect l="0" t="0" r="r" b="b"/>
              <a:pathLst>
                <a:path w="92" h="92">
                  <a:moveTo>
                    <a:pt x="61" y="21"/>
                  </a:moveTo>
                  <a:cubicBezTo>
                    <a:pt x="58" y="18"/>
                    <a:pt x="44" y="4"/>
                    <a:pt x="44" y="4"/>
                  </a:cubicBezTo>
                  <a:cubicBezTo>
                    <a:pt x="40" y="0"/>
                    <a:pt x="33" y="0"/>
                    <a:pt x="30" y="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33"/>
                    <a:pt x="0" y="39"/>
                    <a:pt x="4" y="43"/>
                  </a:cubicBezTo>
                  <a:cubicBezTo>
                    <a:pt x="4" y="43"/>
                    <a:pt x="19" y="57"/>
                    <a:pt x="22" y="61"/>
                  </a:cubicBezTo>
                  <a:cubicBezTo>
                    <a:pt x="25" y="64"/>
                    <a:pt x="20" y="74"/>
                    <a:pt x="20" y="74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8" y="92"/>
                    <a:pt x="44" y="92"/>
                    <a:pt x="48" y="8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2" y="44"/>
                    <a:pt x="92" y="37"/>
                    <a:pt x="88" y="33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9"/>
                    <a:pt x="65" y="25"/>
                    <a:pt x="61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5" name="Freeform 11"/>
            <p:cNvSpPr>
              <a:spLocks/>
            </p:cNvSpPr>
            <p:nvPr/>
          </p:nvSpPr>
          <p:spPr bwMode="auto">
            <a:xfrm>
              <a:off x="588922" y="2588287"/>
              <a:ext cx="157122" cy="151909"/>
            </a:xfrm>
            <a:custGeom>
              <a:avLst/>
              <a:gdLst/>
              <a:ahLst/>
              <a:cxnLst>
                <a:cxn ang="0">
                  <a:pos x="52" y="12"/>
                </a:cxn>
                <a:cxn ang="0">
                  <a:pos x="29" y="2"/>
                </a:cxn>
                <a:cxn ang="0">
                  <a:pos x="16" y="8"/>
                </a:cxn>
                <a:cxn ang="0">
                  <a:pos x="2" y="41"/>
                </a:cxn>
                <a:cxn ang="0">
                  <a:pos x="8" y="54"/>
                </a:cxn>
                <a:cxn ang="0">
                  <a:pos x="31" y="64"/>
                </a:cxn>
                <a:cxn ang="0">
                  <a:pos x="34" y="76"/>
                </a:cxn>
                <a:cxn ang="0">
                  <a:pos x="52" y="84"/>
                </a:cxn>
                <a:cxn ang="0">
                  <a:pos x="65" y="78"/>
                </a:cxn>
                <a:cxn ang="0">
                  <a:pos x="76" y="52"/>
                </a:cxn>
                <a:cxn ang="0">
                  <a:pos x="87" y="26"/>
                </a:cxn>
                <a:cxn ang="0">
                  <a:pos x="82" y="13"/>
                </a:cxn>
                <a:cxn ang="0">
                  <a:pos x="63" y="5"/>
                </a:cxn>
                <a:cxn ang="0">
                  <a:pos x="52" y="12"/>
                </a:cxn>
              </a:cxnLst>
              <a:rect l="0" t="0" r="r" b="b"/>
              <a:pathLst>
                <a:path w="89" h="86">
                  <a:moveTo>
                    <a:pt x="52" y="12"/>
                  </a:moveTo>
                  <a:cubicBezTo>
                    <a:pt x="48" y="10"/>
                    <a:pt x="29" y="2"/>
                    <a:pt x="29" y="2"/>
                  </a:cubicBezTo>
                  <a:cubicBezTo>
                    <a:pt x="24" y="0"/>
                    <a:pt x="18" y="3"/>
                    <a:pt x="16" y="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6"/>
                    <a:pt x="3" y="52"/>
                    <a:pt x="8" y="54"/>
                  </a:cubicBezTo>
                  <a:cubicBezTo>
                    <a:pt x="8" y="54"/>
                    <a:pt x="26" y="62"/>
                    <a:pt x="31" y="64"/>
                  </a:cubicBezTo>
                  <a:cubicBezTo>
                    <a:pt x="35" y="65"/>
                    <a:pt x="34" y="76"/>
                    <a:pt x="34" y="76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7" y="86"/>
                    <a:pt x="63" y="84"/>
                    <a:pt x="65" y="7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9" y="21"/>
                    <a:pt x="87" y="15"/>
                    <a:pt x="82" y="1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57" y="14"/>
                    <a:pt x="52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6" name="Freeform 12"/>
            <p:cNvSpPr>
              <a:spLocks/>
            </p:cNvSpPr>
            <p:nvPr/>
          </p:nvSpPr>
          <p:spPr bwMode="auto">
            <a:xfrm>
              <a:off x="560625" y="2784876"/>
              <a:ext cx="128825" cy="135527"/>
            </a:xfrm>
            <a:custGeom>
              <a:avLst/>
              <a:gdLst/>
              <a:ahLst/>
              <a:cxnLst>
                <a:cxn ang="0">
                  <a:pos x="35" y="10"/>
                </a:cxn>
                <a:cxn ang="0">
                  <a:pos x="10" y="10"/>
                </a:cxn>
                <a:cxn ang="0">
                  <a:pos x="0" y="21"/>
                </a:cxn>
                <a:cxn ang="0">
                  <a:pos x="0" y="56"/>
                </a:cxn>
                <a:cxn ang="0">
                  <a:pos x="10" y="66"/>
                </a:cxn>
                <a:cxn ang="0">
                  <a:pos x="35" y="66"/>
                </a:cxn>
                <a:cxn ang="0">
                  <a:pos x="43" y="77"/>
                </a:cxn>
                <a:cxn ang="0">
                  <a:pos x="63" y="77"/>
                </a:cxn>
                <a:cxn ang="0">
                  <a:pos x="73" y="67"/>
                </a:cxn>
                <a:cxn ang="0">
                  <a:pos x="73" y="38"/>
                </a:cxn>
                <a:cxn ang="0">
                  <a:pos x="73" y="10"/>
                </a:cxn>
                <a:cxn ang="0">
                  <a:pos x="63" y="0"/>
                </a:cxn>
                <a:cxn ang="0">
                  <a:pos x="43" y="0"/>
                </a:cxn>
                <a:cxn ang="0">
                  <a:pos x="35" y="10"/>
                </a:cxn>
              </a:cxnLst>
              <a:rect l="0" t="0" r="r" b="b"/>
              <a:pathLst>
                <a:path w="73" h="77">
                  <a:moveTo>
                    <a:pt x="35" y="10"/>
                  </a:moveTo>
                  <a:cubicBezTo>
                    <a:pt x="30" y="10"/>
                    <a:pt x="10" y="10"/>
                    <a:pt x="10" y="10"/>
                  </a:cubicBezTo>
                  <a:cubicBezTo>
                    <a:pt x="5" y="10"/>
                    <a:pt x="0" y="15"/>
                    <a:pt x="0" y="2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6"/>
                    <a:pt x="10" y="66"/>
                  </a:cubicBezTo>
                  <a:cubicBezTo>
                    <a:pt x="10" y="66"/>
                    <a:pt x="30" y="66"/>
                    <a:pt x="35" y="66"/>
                  </a:cubicBezTo>
                  <a:cubicBezTo>
                    <a:pt x="40" y="66"/>
                    <a:pt x="43" y="77"/>
                    <a:pt x="4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8" y="77"/>
                    <a:pt x="73" y="72"/>
                    <a:pt x="73" y="67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0" y="10"/>
                    <a:pt x="35" y="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7" name="Freeform 13"/>
            <p:cNvSpPr>
              <a:spLocks/>
            </p:cNvSpPr>
            <p:nvPr/>
          </p:nvSpPr>
          <p:spPr bwMode="auto">
            <a:xfrm>
              <a:off x="588922" y="2965081"/>
              <a:ext cx="157122" cy="149675"/>
            </a:xfrm>
            <a:custGeom>
              <a:avLst/>
              <a:gdLst/>
              <a:ahLst/>
              <a:cxnLst>
                <a:cxn ang="0">
                  <a:pos x="31" y="22"/>
                </a:cxn>
                <a:cxn ang="0">
                  <a:pos x="8" y="32"/>
                </a:cxn>
                <a:cxn ang="0">
                  <a:pos x="2" y="45"/>
                </a:cxn>
                <a:cxn ang="0">
                  <a:pos x="16" y="78"/>
                </a:cxn>
                <a:cxn ang="0">
                  <a:pos x="29" y="83"/>
                </a:cxn>
                <a:cxn ang="0">
                  <a:pos x="52" y="74"/>
                </a:cxn>
                <a:cxn ang="0">
                  <a:pos x="63" y="81"/>
                </a:cxn>
                <a:cxn ang="0">
                  <a:pos x="82" y="73"/>
                </a:cxn>
                <a:cxn ang="0">
                  <a:pos x="87" y="60"/>
                </a:cxn>
                <a:cxn ang="0">
                  <a:pos x="76" y="33"/>
                </a:cxn>
                <a:cxn ang="0">
                  <a:pos x="65" y="7"/>
                </a:cxn>
                <a:cxn ang="0">
                  <a:pos x="52" y="2"/>
                </a:cxn>
                <a:cxn ang="0">
                  <a:pos x="34" y="9"/>
                </a:cxn>
                <a:cxn ang="0">
                  <a:pos x="31" y="22"/>
                </a:cxn>
              </a:cxnLst>
              <a:rect l="0" t="0" r="r" b="b"/>
              <a:pathLst>
                <a:path w="89" h="85">
                  <a:moveTo>
                    <a:pt x="31" y="22"/>
                  </a:moveTo>
                  <a:cubicBezTo>
                    <a:pt x="26" y="24"/>
                    <a:pt x="8" y="32"/>
                    <a:pt x="8" y="32"/>
                  </a:cubicBezTo>
                  <a:cubicBezTo>
                    <a:pt x="3" y="34"/>
                    <a:pt x="0" y="40"/>
                    <a:pt x="2" y="45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83"/>
                    <a:pt x="24" y="85"/>
                    <a:pt x="29" y="83"/>
                  </a:cubicBezTo>
                  <a:cubicBezTo>
                    <a:pt x="29" y="83"/>
                    <a:pt x="48" y="76"/>
                    <a:pt x="52" y="74"/>
                  </a:cubicBezTo>
                  <a:cubicBezTo>
                    <a:pt x="57" y="72"/>
                    <a:pt x="63" y="81"/>
                    <a:pt x="63" y="8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7" y="71"/>
                    <a:pt x="89" y="65"/>
                    <a:pt x="87" y="60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2"/>
                    <a:pt x="57" y="0"/>
                    <a:pt x="52" y="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20"/>
                    <a:pt x="31" y="2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8" name="Freeform 14"/>
            <p:cNvSpPr>
              <a:spLocks/>
            </p:cNvSpPr>
            <p:nvPr/>
          </p:nvSpPr>
          <p:spPr bwMode="auto">
            <a:xfrm>
              <a:off x="699875" y="3127416"/>
              <a:ext cx="163079" cy="162334"/>
            </a:xfrm>
            <a:custGeom>
              <a:avLst/>
              <a:gdLst/>
              <a:ahLst/>
              <a:cxnLst>
                <a:cxn ang="0">
                  <a:pos x="22" y="31"/>
                </a:cxn>
                <a:cxn ang="0">
                  <a:pos x="4" y="48"/>
                </a:cxn>
                <a:cxn ang="0">
                  <a:pos x="4" y="63"/>
                </a:cxn>
                <a:cxn ang="0">
                  <a:pos x="30" y="88"/>
                </a:cxn>
                <a:cxn ang="0">
                  <a:pos x="44" y="88"/>
                </a:cxn>
                <a:cxn ang="0">
                  <a:pos x="62" y="70"/>
                </a:cxn>
                <a:cxn ang="0">
                  <a:pos x="75" y="72"/>
                </a:cxn>
                <a:cxn ang="0">
                  <a:pos x="88" y="58"/>
                </a:cxn>
                <a:cxn ang="0">
                  <a:pos x="88" y="44"/>
                </a:cxn>
                <a:cxn ang="0">
                  <a:pos x="68" y="24"/>
                </a:cxn>
                <a:cxn ang="0">
                  <a:pos x="48" y="4"/>
                </a:cxn>
                <a:cxn ang="0">
                  <a:pos x="34" y="4"/>
                </a:cxn>
                <a:cxn ang="0">
                  <a:pos x="20" y="18"/>
                </a:cxn>
                <a:cxn ang="0">
                  <a:pos x="22" y="31"/>
                </a:cxn>
              </a:cxnLst>
              <a:rect l="0" t="0" r="r" b="b"/>
              <a:pathLst>
                <a:path w="92" h="92">
                  <a:moveTo>
                    <a:pt x="22" y="31"/>
                  </a:moveTo>
                  <a:cubicBezTo>
                    <a:pt x="19" y="34"/>
                    <a:pt x="4" y="48"/>
                    <a:pt x="4" y="48"/>
                  </a:cubicBezTo>
                  <a:cubicBezTo>
                    <a:pt x="0" y="52"/>
                    <a:pt x="0" y="59"/>
                    <a:pt x="4" y="63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3" y="92"/>
                    <a:pt x="40" y="92"/>
                    <a:pt x="44" y="88"/>
                  </a:cubicBezTo>
                  <a:cubicBezTo>
                    <a:pt x="44" y="88"/>
                    <a:pt x="58" y="74"/>
                    <a:pt x="62" y="70"/>
                  </a:cubicBezTo>
                  <a:cubicBezTo>
                    <a:pt x="65" y="67"/>
                    <a:pt x="75" y="72"/>
                    <a:pt x="75" y="72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2" y="54"/>
                    <a:pt x="92" y="48"/>
                    <a:pt x="88" y="4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4" y="0"/>
                    <a:pt x="38" y="0"/>
                    <a:pt x="34" y="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6" y="27"/>
                    <a:pt x="22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9" name="Freeform 15"/>
            <p:cNvSpPr>
              <a:spLocks/>
            </p:cNvSpPr>
            <p:nvPr/>
          </p:nvSpPr>
          <p:spPr bwMode="auto">
            <a:xfrm>
              <a:off x="874868" y="3243581"/>
              <a:ext cx="151909" cy="157122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2" y="60"/>
                </a:cxn>
                <a:cxn ang="0">
                  <a:pos x="7" y="73"/>
                </a:cxn>
                <a:cxn ang="0">
                  <a:pos x="40" y="87"/>
                </a:cxn>
                <a:cxn ang="0">
                  <a:pos x="54" y="81"/>
                </a:cxn>
                <a:cxn ang="0">
                  <a:pos x="63" y="58"/>
                </a:cxn>
                <a:cxn ang="0">
                  <a:pos x="76" y="55"/>
                </a:cxn>
                <a:cxn ang="0">
                  <a:pos x="83" y="37"/>
                </a:cxn>
                <a:cxn ang="0">
                  <a:pos x="78" y="24"/>
                </a:cxn>
                <a:cxn ang="0">
                  <a:pos x="52" y="13"/>
                </a:cxn>
                <a:cxn ang="0">
                  <a:pos x="25" y="2"/>
                </a:cxn>
                <a:cxn ang="0">
                  <a:pos x="12" y="7"/>
                </a:cxn>
                <a:cxn ang="0">
                  <a:pos x="5" y="26"/>
                </a:cxn>
                <a:cxn ang="0">
                  <a:pos x="12" y="37"/>
                </a:cxn>
              </a:cxnLst>
              <a:rect l="0" t="0" r="r" b="b"/>
              <a:pathLst>
                <a:path w="86" h="89">
                  <a:moveTo>
                    <a:pt x="12" y="37"/>
                  </a:moveTo>
                  <a:cubicBezTo>
                    <a:pt x="10" y="41"/>
                    <a:pt x="2" y="60"/>
                    <a:pt x="2" y="60"/>
                  </a:cubicBezTo>
                  <a:cubicBezTo>
                    <a:pt x="0" y="65"/>
                    <a:pt x="2" y="71"/>
                    <a:pt x="7" y="73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5" y="89"/>
                    <a:pt x="51" y="87"/>
                    <a:pt x="54" y="81"/>
                  </a:cubicBezTo>
                  <a:cubicBezTo>
                    <a:pt x="54" y="81"/>
                    <a:pt x="61" y="63"/>
                    <a:pt x="63" y="58"/>
                  </a:cubicBezTo>
                  <a:cubicBezTo>
                    <a:pt x="65" y="54"/>
                    <a:pt x="76" y="55"/>
                    <a:pt x="76" y="55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6" y="32"/>
                    <a:pt x="83" y="26"/>
                    <a:pt x="78" y="2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0" y="0"/>
                    <a:pt x="14" y="2"/>
                    <a:pt x="12" y="7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13" y="32"/>
                    <a:pt x="12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0" name="Freeform 16"/>
            <p:cNvSpPr>
              <a:spLocks/>
            </p:cNvSpPr>
            <p:nvPr/>
          </p:nvSpPr>
          <p:spPr bwMode="auto">
            <a:xfrm>
              <a:off x="1069223" y="3300175"/>
              <a:ext cx="136272" cy="128825"/>
            </a:xfrm>
            <a:custGeom>
              <a:avLst/>
              <a:gdLst/>
              <a:ahLst/>
              <a:cxnLst>
                <a:cxn ang="0">
                  <a:pos x="11" y="38"/>
                </a:cxn>
                <a:cxn ang="0">
                  <a:pos x="11" y="63"/>
                </a:cxn>
                <a:cxn ang="0">
                  <a:pos x="21" y="73"/>
                </a:cxn>
                <a:cxn ang="0">
                  <a:pos x="57" y="73"/>
                </a:cxn>
                <a:cxn ang="0">
                  <a:pos x="67" y="63"/>
                </a:cxn>
                <a:cxn ang="0">
                  <a:pos x="67" y="38"/>
                </a:cxn>
                <a:cxn ang="0">
                  <a:pos x="77" y="30"/>
                </a:cxn>
                <a:cxn ang="0">
                  <a:pos x="77" y="10"/>
                </a:cxn>
                <a:cxn ang="0">
                  <a:pos x="67" y="0"/>
                </a:cxn>
                <a:cxn ang="0">
                  <a:pos x="39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1" y="38"/>
                </a:cxn>
              </a:cxnLst>
              <a:rect l="0" t="0" r="r" b="b"/>
              <a:pathLst>
                <a:path w="77" h="73">
                  <a:moveTo>
                    <a:pt x="11" y="38"/>
                  </a:moveTo>
                  <a:cubicBezTo>
                    <a:pt x="11" y="43"/>
                    <a:pt x="11" y="63"/>
                    <a:pt x="11" y="63"/>
                  </a:cubicBezTo>
                  <a:cubicBezTo>
                    <a:pt x="11" y="68"/>
                    <a:pt x="15" y="73"/>
                    <a:pt x="21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2" y="73"/>
                    <a:pt x="67" y="68"/>
                    <a:pt x="67" y="63"/>
                  </a:cubicBezTo>
                  <a:cubicBezTo>
                    <a:pt x="67" y="63"/>
                    <a:pt x="67" y="43"/>
                    <a:pt x="67" y="38"/>
                  </a:cubicBezTo>
                  <a:cubicBezTo>
                    <a:pt x="67" y="33"/>
                    <a:pt x="77" y="30"/>
                    <a:pt x="77" y="3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1" y="33"/>
                    <a:pt x="11" y="3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1" name="Freeform 17"/>
            <p:cNvSpPr>
              <a:spLocks/>
            </p:cNvSpPr>
            <p:nvPr/>
          </p:nvSpPr>
          <p:spPr bwMode="auto">
            <a:xfrm>
              <a:off x="1249428" y="3243581"/>
              <a:ext cx="152654" cy="157122"/>
            </a:xfrm>
            <a:custGeom>
              <a:avLst/>
              <a:gdLst/>
              <a:ahLst/>
              <a:cxnLst>
                <a:cxn ang="0">
                  <a:pos x="23" y="58"/>
                </a:cxn>
                <a:cxn ang="0">
                  <a:pos x="32" y="81"/>
                </a:cxn>
                <a:cxn ang="0">
                  <a:pos x="45" y="87"/>
                </a:cxn>
                <a:cxn ang="0">
                  <a:pos x="78" y="73"/>
                </a:cxn>
                <a:cxn ang="0">
                  <a:pos x="84" y="60"/>
                </a:cxn>
                <a:cxn ang="0">
                  <a:pos x="74" y="37"/>
                </a:cxn>
                <a:cxn ang="0">
                  <a:pos x="81" y="26"/>
                </a:cxn>
                <a:cxn ang="0">
                  <a:pos x="74" y="7"/>
                </a:cxn>
                <a:cxn ang="0">
                  <a:pos x="60" y="2"/>
                </a:cxn>
                <a:cxn ang="0">
                  <a:pos x="34" y="13"/>
                </a:cxn>
                <a:cxn ang="0">
                  <a:pos x="8" y="24"/>
                </a:cxn>
                <a:cxn ang="0">
                  <a:pos x="2" y="37"/>
                </a:cxn>
                <a:cxn ang="0">
                  <a:pos x="10" y="55"/>
                </a:cxn>
                <a:cxn ang="0">
                  <a:pos x="23" y="58"/>
                </a:cxn>
              </a:cxnLst>
              <a:rect l="0" t="0" r="r" b="b"/>
              <a:pathLst>
                <a:path w="86" h="89">
                  <a:moveTo>
                    <a:pt x="23" y="58"/>
                  </a:moveTo>
                  <a:cubicBezTo>
                    <a:pt x="24" y="63"/>
                    <a:pt x="32" y="81"/>
                    <a:pt x="32" y="81"/>
                  </a:cubicBezTo>
                  <a:cubicBezTo>
                    <a:pt x="34" y="87"/>
                    <a:pt x="40" y="89"/>
                    <a:pt x="45" y="8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3" y="71"/>
                    <a:pt x="86" y="65"/>
                    <a:pt x="84" y="60"/>
                  </a:cubicBezTo>
                  <a:cubicBezTo>
                    <a:pt x="84" y="60"/>
                    <a:pt x="76" y="41"/>
                    <a:pt x="74" y="37"/>
                  </a:cubicBezTo>
                  <a:cubicBezTo>
                    <a:pt x="72" y="32"/>
                    <a:pt x="81" y="26"/>
                    <a:pt x="81" y="2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1" y="2"/>
                    <a:pt x="66" y="0"/>
                    <a:pt x="60" y="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6"/>
                    <a:pt x="0" y="32"/>
                    <a:pt x="2" y="3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21" y="54"/>
                    <a:pt x="2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2" name="Freeform 18"/>
            <p:cNvSpPr>
              <a:spLocks/>
            </p:cNvSpPr>
            <p:nvPr/>
          </p:nvSpPr>
          <p:spPr bwMode="auto">
            <a:xfrm>
              <a:off x="1412507" y="3127416"/>
              <a:ext cx="162334" cy="162334"/>
            </a:xfrm>
            <a:custGeom>
              <a:avLst/>
              <a:gdLst/>
              <a:ahLst/>
              <a:cxnLst>
                <a:cxn ang="0">
                  <a:pos x="31" y="70"/>
                </a:cxn>
                <a:cxn ang="0">
                  <a:pos x="49" y="88"/>
                </a:cxn>
                <a:cxn ang="0">
                  <a:pos x="63" y="88"/>
                </a:cxn>
                <a:cxn ang="0">
                  <a:pos x="88" y="63"/>
                </a:cxn>
                <a:cxn ang="0">
                  <a:pos x="88" y="48"/>
                </a:cxn>
                <a:cxn ang="0">
                  <a:pos x="71" y="31"/>
                </a:cxn>
                <a:cxn ang="0">
                  <a:pos x="73" y="18"/>
                </a:cxn>
                <a:cxn ang="0">
                  <a:pos x="59" y="4"/>
                </a:cxn>
                <a:cxn ang="0">
                  <a:pos x="45" y="4"/>
                </a:cxn>
                <a:cxn ang="0">
                  <a:pos x="24" y="24"/>
                </a:cxn>
                <a:cxn ang="0">
                  <a:pos x="4" y="44"/>
                </a:cxn>
                <a:cxn ang="0">
                  <a:pos x="4" y="58"/>
                </a:cxn>
                <a:cxn ang="0">
                  <a:pos x="18" y="72"/>
                </a:cxn>
                <a:cxn ang="0">
                  <a:pos x="31" y="70"/>
                </a:cxn>
              </a:cxnLst>
              <a:rect l="0" t="0" r="r" b="b"/>
              <a:pathLst>
                <a:path w="92" h="92">
                  <a:moveTo>
                    <a:pt x="31" y="70"/>
                  </a:moveTo>
                  <a:cubicBezTo>
                    <a:pt x="35" y="74"/>
                    <a:pt x="49" y="88"/>
                    <a:pt x="49" y="88"/>
                  </a:cubicBezTo>
                  <a:cubicBezTo>
                    <a:pt x="53" y="92"/>
                    <a:pt x="59" y="92"/>
                    <a:pt x="63" y="88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2" y="59"/>
                    <a:pt x="92" y="52"/>
                    <a:pt x="88" y="48"/>
                  </a:cubicBezTo>
                  <a:cubicBezTo>
                    <a:pt x="88" y="48"/>
                    <a:pt x="74" y="34"/>
                    <a:pt x="71" y="31"/>
                  </a:cubicBezTo>
                  <a:cubicBezTo>
                    <a:pt x="67" y="27"/>
                    <a:pt x="73" y="18"/>
                    <a:pt x="73" y="18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5" y="0"/>
                    <a:pt x="49" y="0"/>
                    <a:pt x="45" y="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0" y="54"/>
                    <a:pt x="4" y="58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2"/>
                    <a:pt x="28" y="67"/>
                    <a:pt x="31" y="7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" name="Freeform 19"/>
            <p:cNvSpPr>
              <a:spLocks/>
            </p:cNvSpPr>
            <p:nvPr/>
          </p:nvSpPr>
          <p:spPr bwMode="auto">
            <a:xfrm>
              <a:off x="1528673" y="2965081"/>
              <a:ext cx="159356" cy="149675"/>
            </a:xfrm>
            <a:custGeom>
              <a:avLst/>
              <a:gdLst/>
              <a:ahLst/>
              <a:cxnLst>
                <a:cxn ang="0">
                  <a:pos x="37" y="74"/>
                </a:cxn>
                <a:cxn ang="0">
                  <a:pos x="61" y="83"/>
                </a:cxn>
                <a:cxn ang="0">
                  <a:pos x="74" y="78"/>
                </a:cxn>
                <a:cxn ang="0">
                  <a:pos x="87" y="45"/>
                </a:cxn>
                <a:cxn ang="0">
                  <a:pos x="82" y="32"/>
                </a:cxn>
                <a:cxn ang="0">
                  <a:pos x="59" y="22"/>
                </a:cxn>
                <a:cxn ang="0">
                  <a:pos x="56" y="9"/>
                </a:cxn>
                <a:cxn ang="0">
                  <a:pos x="38" y="2"/>
                </a:cxn>
                <a:cxn ang="0">
                  <a:pos x="24" y="7"/>
                </a:cxn>
                <a:cxn ang="0">
                  <a:pos x="13" y="33"/>
                </a:cxn>
                <a:cxn ang="0">
                  <a:pos x="3" y="60"/>
                </a:cxn>
                <a:cxn ang="0">
                  <a:pos x="8" y="73"/>
                </a:cxn>
                <a:cxn ang="0">
                  <a:pos x="26" y="81"/>
                </a:cxn>
                <a:cxn ang="0">
                  <a:pos x="37" y="74"/>
                </a:cxn>
              </a:cxnLst>
              <a:rect l="0" t="0" r="r" b="b"/>
              <a:pathLst>
                <a:path w="90" h="85">
                  <a:moveTo>
                    <a:pt x="37" y="74"/>
                  </a:moveTo>
                  <a:cubicBezTo>
                    <a:pt x="42" y="76"/>
                    <a:pt x="61" y="83"/>
                    <a:pt x="61" y="83"/>
                  </a:cubicBezTo>
                  <a:cubicBezTo>
                    <a:pt x="66" y="85"/>
                    <a:pt x="72" y="83"/>
                    <a:pt x="74" y="7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0" y="40"/>
                    <a:pt x="87" y="34"/>
                    <a:pt x="82" y="32"/>
                  </a:cubicBezTo>
                  <a:cubicBezTo>
                    <a:pt x="82" y="32"/>
                    <a:pt x="63" y="24"/>
                    <a:pt x="59" y="22"/>
                  </a:cubicBezTo>
                  <a:cubicBezTo>
                    <a:pt x="54" y="20"/>
                    <a:pt x="56" y="9"/>
                    <a:pt x="56" y="9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2" y="0"/>
                    <a:pt x="27" y="2"/>
                    <a:pt x="24" y="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65"/>
                    <a:pt x="3" y="71"/>
                    <a:pt x="8" y="7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6" y="81"/>
                    <a:pt x="33" y="72"/>
                    <a:pt x="37" y="7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" name="Freeform 20"/>
            <p:cNvSpPr>
              <a:spLocks/>
            </p:cNvSpPr>
            <p:nvPr/>
          </p:nvSpPr>
          <p:spPr bwMode="auto">
            <a:xfrm>
              <a:off x="1587500" y="2784876"/>
              <a:ext cx="127336" cy="135527"/>
            </a:xfrm>
            <a:custGeom>
              <a:avLst/>
              <a:gdLst/>
              <a:ahLst/>
              <a:cxnLst>
                <a:cxn ang="0">
                  <a:pos x="37" y="66"/>
                </a:cxn>
                <a:cxn ang="0">
                  <a:pos x="62" y="66"/>
                </a:cxn>
                <a:cxn ang="0">
                  <a:pos x="72" y="56"/>
                </a:cxn>
                <a:cxn ang="0">
                  <a:pos x="72" y="21"/>
                </a:cxn>
                <a:cxn ang="0">
                  <a:pos x="62" y="10"/>
                </a:cxn>
                <a:cxn ang="0">
                  <a:pos x="37" y="10"/>
                </a:cxn>
                <a:cxn ang="0">
                  <a:pos x="3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8"/>
                </a:cxn>
                <a:cxn ang="0">
                  <a:pos x="0" y="67"/>
                </a:cxn>
                <a:cxn ang="0">
                  <a:pos x="10" y="77"/>
                </a:cxn>
                <a:cxn ang="0">
                  <a:pos x="30" y="77"/>
                </a:cxn>
                <a:cxn ang="0">
                  <a:pos x="37" y="66"/>
                </a:cxn>
              </a:cxnLst>
              <a:rect l="0" t="0" r="r" b="b"/>
              <a:pathLst>
                <a:path w="72" h="77">
                  <a:moveTo>
                    <a:pt x="37" y="66"/>
                  </a:moveTo>
                  <a:cubicBezTo>
                    <a:pt x="42" y="66"/>
                    <a:pt x="62" y="66"/>
                    <a:pt x="62" y="66"/>
                  </a:cubicBezTo>
                  <a:cubicBezTo>
                    <a:pt x="68" y="66"/>
                    <a:pt x="72" y="62"/>
                    <a:pt x="72" y="56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5"/>
                    <a:pt x="68" y="10"/>
                    <a:pt x="62" y="10"/>
                  </a:cubicBezTo>
                  <a:cubicBezTo>
                    <a:pt x="62" y="10"/>
                    <a:pt x="42" y="10"/>
                    <a:pt x="37" y="10"/>
                  </a:cubicBezTo>
                  <a:cubicBezTo>
                    <a:pt x="32" y="10"/>
                    <a:pt x="30" y="0"/>
                    <a:pt x="3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7"/>
                    <a:pt x="1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2" y="66"/>
                    <a:pt x="37" y="6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5" name="Freeform 21"/>
            <p:cNvSpPr>
              <a:spLocks/>
            </p:cNvSpPr>
            <p:nvPr/>
          </p:nvSpPr>
          <p:spPr bwMode="auto">
            <a:xfrm>
              <a:off x="1528673" y="2588287"/>
              <a:ext cx="159356" cy="151909"/>
            </a:xfrm>
            <a:custGeom>
              <a:avLst/>
              <a:gdLst/>
              <a:ahLst/>
              <a:cxnLst>
                <a:cxn ang="0">
                  <a:pos x="59" y="64"/>
                </a:cxn>
                <a:cxn ang="0">
                  <a:pos x="82" y="54"/>
                </a:cxn>
                <a:cxn ang="0">
                  <a:pos x="87" y="41"/>
                </a:cxn>
                <a:cxn ang="0">
                  <a:pos x="74" y="8"/>
                </a:cxn>
                <a:cxn ang="0">
                  <a:pos x="61" y="2"/>
                </a:cxn>
                <a:cxn ang="0">
                  <a:pos x="37" y="12"/>
                </a:cxn>
                <a:cxn ang="0">
                  <a:pos x="26" y="5"/>
                </a:cxn>
                <a:cxn ang="0">
                  <a:pos x="8" y="13"/>
                </a:cxn>
                <a:cxn ang="0">
                  <a:pos x="3" y="26"/>
                </a:cxn>
                <a:cxn ang="0">
                  <a:pos x="13" y="52"/>
                </a:cxn>
                <a:cxn ang="0">
                  <a:pos x="24" y="78"/>
                </a:cxn>
                <a:cxn ang="0">
                  <a:pos x="38" y="84"/>
                </a:cxn>
                <a:cxn ang="0">
                  <a:pos x="56" y="76"/>
                </a:cxn>
                <a:cxn ang="0">
                  <a:pos x="59" y="64"/>
                </a:cxn>
              </a:cxnLst>
              <a:rect l="0" t="0" r="r" b="b"/>
              <a:pathLst>
                <a:path w="90" h="86">
                  <a:moveTo>
                    <a:pt x="59" y="64"/>
                  </a:moveTo>
                  <a:cubicBezTo>
                    <a:pt x="63" y="62"/>
                    <a:pt x="82" y="54"/>
                    <a:pt x="82" y="54"/>
                  </a:cubicBezTo>
                  <a:cubicBezTo>
                    <a:pt x="87" y="52"/>
                    <a:pt x="90" y="46"/>
                    <a:pt x="87" y="41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2" y="3"/>
                    <a:pt x="66" y="0"/>
                    <a:pt x="61" y="2"/>
                  </a:cubicBezTo>
                  <a:cubicBezTo>
                    <a:pt x="61" y="2"/>
                    <a:pt x="42" y="10"/>
                    <a:pt x="37" y="12"/>
                  </a:cubicBezTo>
                  <a:cubicBezTo>
                    <a:pt x="33" y="14"/>
                    <a:pt x="26" y="5"/>
                    <a:pt x="26" y="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3" y="15"/>
                    <a:pt x="0" y="21"/>
                    <a:pt x="3" y="2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7" y="84"/>
                    <a:pt x="32" y="86"/>
                    <a:pt x="38" y="84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4" y="65"/>
                    <a:pt x="59" y="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6" name="Freeform 22"/>
            <p:cNvSpPr>
              <a:spLocks/>
            </p:cNvSpPr>
            <p:nvPr/>
          </p:nvSpPr>
          <p:spPr bwMode="auto">
            <a:xfrm>
              <a:off x="1412507" y="2415528"/>
              <a:ext cx="162334" cy="162334"/>
            </a:xfrm>
            <a:custGeom>
              <a:avLst/>
              <a:gdLst/>
              <a:ahLst/>
              <a:cxnLst>
                <a:cxn ang="0">
                  <a:pos x="71" y="61"/>
                </a:cxn>
                <a:cxn ang="0">
                  <a:pos x="88" y="43"/>
                </a:cxn>
                <a:cxn ang="0">
                  <a:pos x="88" y="29"/>
                </a:cxn>
                <a:cxn ang="0">
                  <a:pos x="63" y="4"/>
                </a:cxn>
                <a:cxn ang="0">
                  <a:pos x="49" y="4"/>
                </a:cxn>
                <a:cxn ang="0">
                  <a:pos x="31" y="21"/>
                </a:cxn>
                <a:cxn ang="0">
                  <a:pos x="18" y="19"/>
                </a:cxn>
                <a:cxn ang="0">
                  <a:pos x="4" y="33"/>
                </a:cxn>
                <a:cxn ang="0">
                  <a:pos x="4" y="48"/>
                </a:cxn>
                <a:cxn ang="0">
                  <a:pos x="24" y="68"/>
                </a:cxn>
                <a:cxn ang="0">
                  <a:pos x="45" y="88"/>
                </a:cxn>
                <a:cxn ang="0">
                  <a:pos x="59" y="88"/>
                </a:cxn>
                <a:cxn ang="0">
                  <a:pos x="73" y="74"/>
                </a:cxn>
                <a:cxn ang="0">
                  <a:pos x="71" y="61"/>
                </a:cxn>
              </a:cxnLst>
              <a:rect l="0" t="0" r="r" b="b"/>
              <a:pathLst>
                <a:path w="92" h="92">
                  <a:moveTo>
                    <a:pt x="71" y="61"/>
                  </a:moveTo>
                  <a:cubicBezTo>
                    <a:pt x="74" y="57"/>
                    <a:pt x="88" y="43"/>
                    <a:pt x="88" y="43"/>
                  </a:cubicBezTo>
                  <a:cubicBezTo>
                    <a:pt x="92" y="39"/>
                    <a:pt x="92" y="33"/>
                    <a:pt x="88" y="29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9" y="0"/>
                    <a:pt x="53" y="0"/>
                    <a:pt x="49" y="4"/>
                  </a:cubicBezTo>
                  <a:cubicBezTo>
                    <a:pt x="49" y="4"/>
                    <a:pt x="35" y="18"/>
                    <a:pt x="31" y="21"/>
                  </a:cubicBezTo>
                  <a:cubicBezTo>
                    <a:pt x="28" y="25"/>
                    <a:pt x="18" y="19"/>
                    <a:pt x="18" y="1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7"/>
                    <a:pt x="0" y="44"/>
                    <a:pt x="4" y="4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9" y="92"/>
                    <a:pt x="55" y="92"/>
                    <a:pt x="59" y="88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74"/>
                    <a:pt x="67" y="64"/>
                    <a:pt x="71" y="6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7" name="Freeform 23"/>
            <p:cNvSpPr>
              <a:spLocks/>
            </p:cNvSpPr>
            <p:nvPr/>
          </p:nvSpPr>
          <p:spPr bwMode="auto">
            <a:xfrm>
              <a:off x="1249428" y="2304575"/>
              <a:ext cx="152654" cy="157122"/>
            </a:xfrm>
            <a:custGeom>
              <a:avLst/>
              <a:gdLst/>
              <a:ahLst/>
              <a:cxnLst>
                <a:cxn ang="0">
                  <a:pos x="74" y="52"/>
                </a:cxn>
                <a:cxn ang="0">
                  <a:pos x="84" y="29"/>
                </a:cxn>
                <a:cxn ang="0">
                  <a:pos x="78" y="15"/>
                </a:cxn>
                <a:cxn ang="0">
                  <a:pos x="45" y="2"/>
                </a:cxn>
                <a:cxn ang="0">
                  <a:pos x="32" y="7"/>
                </a:cxn>
                <a:cxn ang="0">
                  <a:pos x="23" y="30"/>
                </a:cxn>
                <a:cxn ang="0">
                  <a:pos x="10" y="33"/>
                </a:cxn>
                <a:cxn ang="0">
                  <a:pos x="2" y="52"/>
                </a:cxn>
                <a:cxn ang="0">
                  <a:pos x="8" y="65"/>
                </a:cxn>
                <a:cxn ang="0">
                  <a:pos x="34" y="76"/>
                </a:cxn>
                <a:cxn ang="0">
                  <a:pos x="60" y="87"/>
                </a:cxn>
                <a:cxn ang="0">
                  <a:pos x="74" y="81"/>
                </a:cxn>
                <a:cxn ang="0">
                  <a:pos x="81" y="63"/>
                </a:cxn>
                <a:cxn ang="0">
                  <a:pos x="74" y="52"/>
                </a:cxn>
              </a:cxnLst>
              <a:rect l="0" t="0" r="r" b="b"/>
              <a:pathLst>
                <a:path w="86" h="89">
                  <a:moveTo>
                    <a:pt x="74" y="52"/>
                  </a:moveTo>
                  <a:cubicBezTo>
                    <a:pt x="76" y="47"/>
                    <a:pt x="84" y="29"/>
                    <a:pt x="84" y="29"/>
                  </a:cubicBezTo>
                  <a:cubicBezTo>
                    <a:pt x="86" y="23"/>
                    <a:pt x="83" y="18"/>
                    <a:pt x="78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0" y="0"/>
                    <a:pt x="34" y="2"/>
                    <a:pt x="32" y="7"/>
                  </a:cubicBezTo>
                  <a:cubicBezTo>
                    <a:pt x="32" y="7"/>
                    <a:pt x="25" y="26"/>
                    <a:pt x="23" y="30"/>
                  </a:cubicBezTo>
                  <a:cubicBezTo>
                    <a:pt x="21" y="35"/>
                    <a:pt x="10" y="33"/>
                    <a:pt x="10" y="3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7"/>
                    <a:pt x="3" y="63"/>
                    <a:pt x="8" y="65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6" y="89"/>
                    <a:pt x="71" y="86"/>
                    <a:pt x="74" y="8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72" y="56"/>
                    <a:pt x="74" y="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4" name="Group 108"/>
          <p:cNvGrpSpPr/>
          <p:nvPr/>
        </p:nvGrpSpPr>
        <p:grpSpPr>
          <a:xfrm>
            <a:off x="3076002" y="3616076"/>
            <a:ext cx="1154211" cy="1152722"/>
            <a:chOff x="560625" y="2276278"/>
            <a:chExt cx="1154211" cy="1152722"/>
          </a:xfrm>
        </p:grpSpPr>
        <p:sp>
          <p:nvSpPr>
            <p:cNvPr id="110" name="Freeform 6"/>
            <p:cNvSpPr>
              <a:spLocks noEditPoints="1"/>
            </p:cNvSpPr>
            <p:nvPr/>
          </p:nvSpPr>
          <p:spPr bwMode="auto">
            <a:xfrm>
              <a:off x="632856" y="2347020"/>
              <a:ext cx="1011238" cy="1011238"/>
            </a:xfrm>
            <a:custGeom>
              <a:avLst/>
              <a:gdLst/>
              <a:ahLst/>
              <a:cxnLst>
                <a:cxn ang="0">
                  <a:pos x="572" y="286"/>
                </a:cxn>
                <a:cxn ang="0">
                  <a:pos x="286" y="573"/>
                </a:cxn>
                <a:cxn ang="0">
                  <a:pos x="0" y="286"/>
                </a:cxn>
                <a:cxn ang="0">
                  <a:pos x="286" y="0"/>
                </a:cxn>
                <a:cxn ang="0">
                  <a:pos x="572" y="286"/>
                </a:cxn>
                <a:cxn ang="0">
                  <a:pos x="286" y="527"/>
                </a:cxn>
                <a:cxn ang="0">
                  <a:pos x="526" y="286"/>
                </a:cxn>
                <a:cxn ang="0">
                  <a:pos x="286" y="46"/>
                </a:cxn>
                <a:cxn ang="0">
                  <a:pos x="46" y="286"/>
                </a:cxn>
                <a:cxn ang="0">
                  <a:pos x="286" y="527"/>
                </a:cxn>
              </a:cxnLst>
              <a:rect l="0" t="0" r="r" b="b"/>
              <a:pathLst>
                <a:path w="572" h="573">
                  <a:moveTo>
                    <a:pt x="572" y="286"/>
                  </a:moveTo>
                  <a:cubicBezTo>
                    <a:pt x="572" y="444"/>
                    <a:pt x="444" y="573"/>
                    <a:pt x="286" y="573"/>
                  </a:cubicBezTo>
                  <a:cubicBezTo>
                    <a:pt x="128" y="573"/>
                    <a:pt x="0" y="444"/>
                    <a:pt x="0" y="286"/>
                  </a:cubicBezTo>
                  <a:cubicBezTo>
                    <a:pt x="0" y="128"/>
                    <a:pt x="128" y="0"/>
                    <a:pt x="286" y="0"/>
                  </a:cubicBezTo>
                  <a:cubicBezTo>
                    <a:pt x="444" y="0"/>
                    <a:pt x="572" y="128"/>
                    <a:pt x="572" y="286"/>
                  </a:cubicBezTo>
                  <a:close/>
                  <a:moveTo>
                    <a:pt x="286" y="527"/>
                  </a:moveTo>
                  <a:cubicBezTo>
                    <a:pt x="419" y="527"/>
                    <a:pt x="526" y="419"/>
                    <a:pt x="526" y="286"/>
                  </a:cubicBezTo>
                  <a:cubicBezTo>
                    <a:pt x="526" y="154"/>
                    <a:pt x="419" y="46"/>
                    <a:pt x="286" y="46"/>
                  </a:cubicBezTo>
                  <a:cubicBezTo>
                    <a:pt x="153" y="46"/>
                    <a:pt x="46" y="154"/>
                    <a:pt x="46" y="286"/>
                  </a:cubicBezTo>
                  <a:cubicBezTo>
                    <a:pt x="46" y="419"/>
                    <a:pt x="153" y="527"/>
                    <a:pt x="286" y="5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1" name="Freeform 8"/>
            <p:cNvSpPr>
              <a:spLocks/>
            </p:cNvSpPr>
            <p:nvPr/>
          </p:nvSpPr>
          <p:spPr bwMode="auto">
            <a:xfrm>
              <a:off x="1069223" y="2276278"/>
              <a:ext cx="136272" cy="126591"/>
            </a:xfrm>
            <a:custGeom>
              <a:avLst/>
              <a:gdLst/>
              <a:ahLst/>
              <a:cxnLst>
                <a:cxn ang="0">
                  <a:pos x="67" y="35"/>
                </a:cxn>
                <a:cxn ang="0">
                  <a:pos x="67" y="10"/>
                </a:cxn>
                <a:cxn ang="0">
                  <a:pos x="57" y="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11" y="35"/>
                </a:cxn>
                <a:cxn ang="0">
                  <a:pos x="0" y="43"/>
                </a:cxn>
                <a:cxn ang="0">
                  <a:pos x="0" y="62"/>
                </a:cxn>
                <a:cxn ang="0">
                  <a:pos x="10" y="72"/>
                </a:cxn>
                <a:cxn ang="0">
                  <a:pos x="39" y="72"/>
                </a:cxn>
                <a:cxn ang="0">
                  <a:pos x="67" y="72"/>
                </a:cxn>
                <a:cxn ang="0">
                  <a:pos x="77" y="62"/>
                </a:cxn>
                <a:cxn ang="0">
                  <a:pos x="77" y="43"/>
                </a:cxn>
                <a:cxn ang="0">
                  <a:pos x="67" y="35"/>
                </a:cxn>
              </a:cxnLst>
              <a:rect l="0" t="0" r="r" b="b"/>
              <a:pathLst>
                <a:path w="77" h="72">
                  <a:moveTo>
                    <a:pt x="67" y="35"/>
                  </a:moveTo>
                  <a:cubicBezTo>
                    <a:pt x="67" y="30"/>
                    <a:pt x="67" y="10"/>
                    <a:pt x="67" y="10"/>
                  </a:cubicBezTo>
                  <a:cubicBezTo>
                    <a:pt x="67" y="4"/>
                    <a:pt x="62" y="0"/>
                    <a:pt x="5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1" y="4"/>
                    <a:pt x="11" y="10"/>
                  </a:cubicBezTo>
                  <a:cubicBezTo>
                    <a:pt x="11" y="10"/>
                    <a:pt x="11" y="30"/>
                    <a:pt x="11" y="35"/>
                  </a:cubicBezTo>
                  <a:cubicBezTo>
                    <a:pt x="11" y="40"/>
                    <a:pt x="0" y="43"/>
                    <a:pt x="0" y="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5" y="72"/>
                    <a:pt x="10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73" y="72"/>
                    <a:pt x="77" y="68"/>
                    <a:pt x="77" y="62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67" y="40"/>
                    <a:pt x="67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2" name="Freeform 9"/>
            <p:cNvSpPr>
              <a:spLocks/>
            </p:cNvSpPr>
            <p:nvPr/>
          </p:nvSpPr>
          <p:spPr bwMode="auto">
            <a:xfrm>
              <a:off x="874868" y="2304575"/>
              <a:ext cx="151909" cy="157122"/>
            </a:xfrm>
            <a:custGeom>
              <a:avLst/>
              <a:gdLst/>
              <a:ahLst/>
              <a:cxnLst>
                <a:cxn ang="0">
                  <a:pos x="63" y="30"/>
                </a:cxn>
                <a:cxn ang="0">
                  <a:pos x="54" y="7"/>
                </a:cxn>
                <a:cxn ang="0">
                  <a:pos x="40" y="2"/>
                </a:cxn>
                <a:cxn ang="0">
                  <a:pos x="7" y="15"/>
                </a:cxn>
                <a:cxn ang="0">
                  <a:pos x="2" y="29"/>
                </a:cxn>
                <a:cxn ang="0">
                  <a:pos x="12" y="52"/>
                </a:cxn>
                <a:cxn ang="0">
                  <a:pos x="5" y="63"/>
                </a:cxn>
                <a:cxn ang="0">
                  <a:pos x="12" y="81"/>
                </a:cxn>
                <a:cxn ang="0">
                  <a:pos x="25" y="87"/>
                </a:cxn>
                <a:cxn ang="0">
                  <a:pos x="52" y="76"/>
                </a:cxn>
                <a:cxn ang="0">
                  <a:pos x="78" y="65"/>
                </a:cxn>
                <a:cxn ang="0">
                  <a:pos x="83" y="52"/>
                </a:cxn>
                <a:cxn ang="0">
                  <a:pos x="76" y="33"/>
                </a:cxn>
                <a:cxn ang="0">
                  <a:pos x="63" y="30"/>
                </a:cxn>
              </a:cxnLst>
              <a:rect l="0" t="0" r="r" b="b"/>
              <a:pathLst>
                <a:path w="86" h="89">
                  <a:moveTo>
                    <a:pt x="63" y="30"/>
                  </a:moveTo>
                  <a:cubicBezTo>
                    <a:pt x="61" y="26"/>
                    <a:pt x="54" y="7"/>
                    <a:pt x="54" y="7"/>
                  </a:cubicBezTo>
                  <a:cubicBezTo>
                    <a:pt x="51" y="2"/>
                    <a:pt x="45" y="0"/>
                    <a:pt x="40" y="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2" y="18"/>
                    <a:pt x="0" y="23"/>
                    <a:pt x="2" y="29"/>
                  </a:cubicBezTo>
                  <a:cubicBezTo>
                    <a:pt x="2" y="29"/>
                    <a:pt x="10" y="47"/>
                    <a:pt x="12" y="52"/>
                  </a:cubicBezTo>
                  <a:cubicBezTo>
                    <a:pt x="13" y="56"/>
                    <a:pt x="5" y="63"/>
                    <a:pt x="5" y="63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4" y="86"/>
                    <a:pt x="20" y="89"/>
                    <a:pt x="25" y="8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3" y="63"/>
                    <a:pt x="86" y="57"/>
                    <a:pt x="83" y="52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65" y="35"/>
                    <a:pt x="63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3" name="Freeform 10"/>
            <p:cNvSpPr>
              <a:spLocks/>
            </p:cNvSpPr>
            <p:nvPr/>
          </p:nvSpPr>
          <p:spPr bwMode="auto">
            <a:xfrm>
              <a:off x="699875" y="2415528"/>
              <a:ext cx="163079" cy="162334"/>
            </a:xfrm>
            <a:custGeom>
              <a:avLst/>
              <a:gdLst/>
              <a:ahLst/>
              <a:cxnLst>
                <a:cxn ang="0">
                  <a:pos x="61" y="21"/>
                </a:cxn>
                <a:cxn ang="0">
                  <a:pos x="44" y="4"/>
                </a:cxn>
                <a:cxn ang="0">
                  <a:pos x="30" y="4"/>
                </a:cxn>
                <a:cxn ang="0">
                  <a:pos x="4" y="29"/>
                </a:cxn>
                <a:cxn ang="0">
                  <a:pos x="4" y="43"/>
                </a:cxn>
                <a:cxn ang="0">
                  <a:pos x="22" y="61"/>
                </a:cxn>
                <a:cxn ang="0">
                  <a:pos x="20" y="74"/>
                </a:cxn>
                <a:cxn ang="0">
                  <a:pos x="34" y="88"/>
                </a:cxn>
                <a:cxn ang="0">
                  <a:pos x="48" y="88"/>
                </a:cxn>
                <a:cxn ang="0">
                  <a:pos x="68" y="68"/>
                </a:cxn>
                <a:cxn ang="0">
                  <a:pos x="88" y="48"/>
                </a:cxn>
                <a:cxn ang="0">
                  <a:pos x="88" y="33"/>
                </a:cxn>
                <a:cxn ang="0">
                  <a:pos x="75" y="19"/>
                </a:cxn>
                <a:cxn ang="0">
                  <a:pos x="61" y="21"/>
                </a:cxn>
              </a:cxnLst>
              <a:rect l="0" t="0" r="r" b="b"/>
              <a:pathLst>
                <a:path w="92" h="92">
                  <a:moveTo>
                    <a:pt x="61" y="21"/>
                  </a:moveTo>
                  <a:cubicBezTo>
                    <a:pt x="58" y="18"/>
                    <a:pt x="44" y="4"/>
                    <a:pt x="44" y="4"/>
                  </a:cubicBezTo>
                  <a:cubicBezTo>
                    <a:pt x="40" y="0"/>
                    <a:pt x="33" y="0"/>
                    <a:pt x="30" y="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33"/>
                    <a:pt x="0" y="39"/>
                    <a:pt x="4" y="43"/>
                  </a:cubicBezTo>
                  <a:cubicBezTo>
                    <a:pt x="4" y="43"/>
                    <a:pt x="19" y="57"/>
                    <a:pt x="22" y="61"/>
                  </a:cubicBezTo>
                  <a:cubicBezTo>
                    <a:pt x="25" y="64"/>
                    <a:pt x="20" y="74"/>
                    <a:pt x="20" y="74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8" y="92"/>
                    <a:pt x="44" y="92"/>
                    <a:pt x="48" y="8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2" y="44"/>
                    <a:pt x="92" y="37"/>
                    <a:pt x="88" y="33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9"/>
                    <a:pt x="65" y="25"/>
                    <a:pt x="61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4" name="Freeform 11"/>
            <p:cNvSpPr>
              <a:spLocks/>
            </p:cNvSpPr>
            <p:nvPr/>
          </p:nvSpPr>
          <p:spPr bwMode="auto">
            <a:xfrm>
              <a:off x="588922" y="2588287"/>
              <a:ext cx="157122" cy="151909"/>
            </a:xfrm>
            <a:custGeom>
              <a:avLst/>
              <a:gdLst/>
              <a:ahLst/>
              <a:cxnLst>
                <a:cxn ang="0">
                  <a:pos x="52" y="12"/>
                </a:cxn>
                <a:cxn ang="0">
                  <a:pos x="29" y="2"/>
                </a:cxn>
                <a:cxn ang="0">
                  <a:pos x="16" y="8"/>
                </a:cxn>
                <a:cxn ang="0">
                  <a:pos x="2" y="41"/>
                </a:cxn>
                <a:cxn ang="0">
                  <a:pos x="8" y="54"/>
                </a:cxn>
                <a:cxn ang="0">
                  <a:pos x="31" y="64"/>
                </a:cxn>
                <a:cxn ang="0">
                  <a:pos x="34" y="76"/>
                </a:cxn>
                <a:cxn ang="0">
                  <a:pos x="52" y="84"/>
                </a:cxn>
                <a:cxn ang="0">
                  <a:pos x="65" y="78"/>
                </a:cxn>
                <a:cxn ang="0">
                  <a:pos x="76" y="52"/>
                </a:cxn>
                <a:cxn ang="0">
                  <a:pos x="87" y="26"/>
                </a:cxn>
                <a:cxn ang="0">
                  <a:pos x="82" y="13"/>
                </a:cxn>
                <a:cxn ang="0">
                  <a:pos x="63" y="5"/>
                </a:cxn>
                <a:cxn ang="0">
                  <a:pos x="52" y="12"/>
                </a:cxn>
              </a:cxnLst>
              <a:rect l="0" t="0" r="r" b="b"/>
              <a:pathLst>
                <a:path w="89" h="86">
                  <a:moveTo>
                    <a:pt x="52" y="12"/>
                  </a:moveTo>
                  <a:cubicBezTo>
                    <a:pt x="48" y="10"/>
                    <a:pt x="29" y="2"/>
                    <a:pt x="29" y="2"/>
                  </a:cubicBezTo>
                  <a:cubicBezTo>
                    <a:pt x="24" y="0"/>
                    <a:pt x="18" y="3"/>
                    <a:pt x="16" y="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6"/>
                    <a:pt x="3" y="52"/>
                    <a:pt x="8" y="54"/>
                  </a:cubicBezTo>
                  <a:cubicBezTo>
                    <a:pt x="8" y="54"/>
                    <a:pt x="26" y="62"/>
                    <a:pt x="31" y="64"/>
                  </a:cubicBezTo>
                  <a:cubicBezTo>
                    <a:pt x="35" y="65"/>
                    <a:pt x="34" y="76"/>
                    <a:pt x="34" y="76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7" y="86"/>
                    <a:pt x="63" y="84"/>
                    <a:pt x="65" y="7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9" y="21"/>
                    <a:pt x="87" y="15"/>
                    <a:pt x="82" y="1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57" y="14"/>
                    <a:pt x="52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5" name="Freeform 12"/>
            <p:cNvSpPr>
              <a:spLocks/>
            </p:cNvSpPr>
            <p:nvPr/>
          </p:nvSpPr>
          <p:spPr bwMode="auto">
            <a:xfrm>
              <a:off x="560625" y="2784876"/>
              <a:ext cx="128825" cy="135527"/>
            </a:xfrm>
            <a:custGeom>
              <a:avLst/>
              <a:gdLst/>
              <a:ahLst/>
              <a:cxnLst>
                <a:cxn ang="0">
                  <a:pos x="35" y="10"/>
                </a:cxn>
                <a:cxn ang="0">
                  <a:pos x="10" y="10"/>
                </a:cxn>
                <a:cxn ang="0">
                  <a:pos x="0" y="21"/>
                </a:cxn>
                <a:cxn ang="0">
                  <a:pos x="0" y="56"/>
                </a:cxn>
                <a:cxn ang="0">
                  <a:pos x="10" y="66"/>
                </a:cxn>
                <a:cxn ang="0">
                  <a:pos x="35" y="66"/>
                </a:cxn>
                <a:cxn ang="0">
                  <a:pos x="43" y="77"/>
                </a:cxn>
                <a:cxn ang="0">
                  <a:pos x="63" y="77"/>
                </a:cxn>
                <a:cxn ang="0">
                  <a:pos x="73" y="67"/>
                </a:cxn>
                <a:cxn ang="0">
                  <a:pos x="73" y="38"/>
                </a:cxn>
                <a:cxn ang="0">
                  <a:pos x="73" y="10"/>
                </a:cxn>
                <a:cxn ang="0">
                  <a:pos x="63" y="0"/>
                </a:cxn>
                <a:cxn ang="0">
                  <a:pos x="43" y="0"/>
                </a:cxn>
                <a:cxn ang="0">
                  <a:pos x="35" y="10"/>
                </a:cxn>
              </a:cxnLst>
              <a:rect l="0" t="0" r="r" b="b"/>
              <a:pathLst>
                <a:path w="73" h="77">
                  <a:moveTo>
                    <a:pt x="35" y="10"/>
                  </a:moveTo>
                  <a:cubicBezTo>
                    <a:pt x="30" y="10"/>
                    <a:pt x="10" y="10"/>
                    <a:pt x="10" y="10"/>
                  </a:cubicBezTo>
                  <a:cubicBezTo>
                    <a:pt x="5" y="10"/>
                    <a:pt x="0" y="15"/>
                    <a:pt x="0" y="2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6"/>
                    <a:pt x="10" y="66"/>
                  </a:cubicBezTo>
                  <a:cubicBezTo>
                    <a:pt x="10" y="66"/>
                    <a:pt x="30" y="66"/>
                    <a:pt x="35" y="66"/>
                  </a:cubicBezTo>
                  <a:cubicBezTo>
                    <a:pt x="40" y="66"/>
                    <a:pt x="43" y="77"/>
                    <a:pt x="4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8" y="77"/>
                    <a:pt x="73" y="72"/>
                    <a:pt x="73" y="67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0" y="10"/>
                    <a:pt x="35" y="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6" name="Freeform 13"/>
            <p:cNvSpPr>
              <a:spLocks/>
            </p:cNvSpPr>
            <p:nvPr/>
          </p:nvSpPr>
          <p:spPr bwMode="auto">
            <a:xfrm>
              <a:off x="588922" y="2965081"/>
              <a:ext cx="157122" cy="149675"/>
            </a:xfrm>
            <a:custGeom>
              <a:avLst/>
              <a:gdLst/>
              <a:ahLst/>
              <a:cxnLst>
                <a:cxn ang="0">
                  <a:pos x="31" y="22"/>
                </a:cxn>
                <a:cxn ang="0">
                  <a:pos x="8" y="32"/>
                </a:cxn>
                <a:cxn ang="0">
                  <a:pos x="2" y="45"/>
                </a:cxn>
                <a:cxn ang="0">
                  <a:pos x="16" y="78"/>
                </a:cxn>
                <a:cxn ang="0">
                  <a:pos x="29" y="83"/>
                </a:cxn>
                <a:cxn ang="0">
                  <a:pos x="52" y="74"/>
                </a:cxn>
                <a:cxn ang="0">
                  <a:pos x="63" y="81"/>
                </a:cxn>
                <a:cxn ang="0">
                  <a:pos x="82" y="73"/>
                </a:cxn>
                <a:cxn ang="0">
                  <a:pos x="87" y="60"/>
                </a:cxn>
                <a:cxn ang="0">
                  <a:pos x="76" y="33"/>
                </a:cxn>
                <a:cxn ang="0">
                  <a:pos x="65" y="7"/>
                </a:cxn>
                <a:cxn ang="0">
                  <a:pos x="52" y="2"/>
                </a:cxn>
                <a:cxn ang="0">
                  <a:pos x="34" y="9"/>
                </a:cxn>
                <a:cxn ang="0">
                  <a:pos x="31" y="22"/>
                </a:cxn>
              </a:cxnLst>
              <a:rect l="0" t="0" r="r" b="b"/>
              <a:pathLst>
                <a:path w="89" h="85">
                  <a:moveTo>
                    <a:pt x="31" y="22"/>
                  </a:moveTo>
                  <a:cubicBezTo>
                    <a:pt x="26" y="24"/>
                    <a:pt x="8" y="32"/>
                    <a:pt x="8" y="32"/>
                  </a:cubicBezTo>
                  <a:cubicBezTo>
                    <a:pt x="3" y="34"/>
                    <a:pt x="0" y="40"/>
                    <a:pt x="2" y="45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83"/>
                    <a:pt x="24" y="85"/>
                    <a:pt x="29" y="83"/>
                  </a:cubicBezTo>
                  <a:cubicBezTo>
                    <a:pt x="29" y="83"/>
                    <a:pt x="48" y="76"/>
                    <a:pt x="52" y="74"/>
                  </a:cubicBezTo>
                  <a:cubicBezTo>
                    <a:pt x="57" y="72"/>
                    <a:pt x="63" y="81"/>
                    <a:pt x="63" y="8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7" y="71"/>
                    <a:pt x="89" y="65"/>
                    <a:pt x="87" y="60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2"/>
                    <a:pt x="57" y="0"/>
                    <a:pt x="52" y="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20"/>
                    <a:pt x="31" y="2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7" name="Freeform 14"/>
            <p:cNvSpPr>
              <a:spLocks/>
            </p:cNvSpPr>
            <p:nvPr/>
          </p:nvSpPr>
          <p:spPr bwMode="auto">
            <a:xfrm>
              <a:off x="699875" y="3127416"/>
              <a:ext cx="163079" cy="162334"/>
            </a:xfrm>
            <a:custGeom>
              <a:avLst/>
              <a:gdLst/>
              <a:ahLst/>
              <a:cxnLst>
                <a:cxn ang="0">
                  <a:pos x="22" y="31"/>
                </a:cxn>
                <a:cxn ang="0">
                  <a:pos x="4" y="48"/>
                </a:cxn>
                <a:cxn ang="0">
                  <a:pos x="4" y="63"/>
                </a:cxn>
                <a:cxn ang="0">
                  <a:pos x="30" y="88"/>
                </a:cxn>
                <a:cxn ang="0">
                  <a:pos x="44" y="88"/>
                </a:cxn>
                <a:cxn ang="0">
                  <a:pos x="62" y="70"/>
                </a:cxn>
                <a:cxn ang="0">
                  <a:pos x="75" y="72"/>
                </a:cxn>
                <a:cxn ang="0">
                  <a:pos x="88" y="58"/>
                </a:cxn>
                <a:cxn ang="0">
                  <a:pos x="88" y="44"/>
                </a:cxn>
                <a:cxn ang="0">
                  <a:pos x="68" y="24"/>
                </a:cxn>
                <a:cxn ang="0">
                  <a:pos x="48" y="4"/>
                </a:cxn>
                <a:cxn ang="0">
                  <a:pos x="34" y="4"/>
                </a:cxn>
                <a:cxn ang="0">
                  <a:pos x="20" y="18"/>
                </a:cxn>
                <a:cxn ang="0">
                  <a:pos x="22" y="31"/>
                </a:cxn>
              </a:cxnLst>
              <a:rect l="0" t="0" r="r" b="b"/>
              <a:pathLst>
                <a:path w="92" h="92">
                  <a:moveTo>
                    <a:pt x="22" y="31"/>
                  </a:moveTo>
                  <a:cubicBezTo>
                    <a:pt x="19" y="34"/>
                    <a:pt x="4" y="48"/>
                    <a:pt x="4" y="48"/>
                  </a:cubicBezTo>
                  <a:cubicBezTo>
                    <a:pt x="0" y="52"/>
                    <a:pt x="0" y="59"/>
                    <a:pt x="4" y="63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3" y="92"/>
                    <a:pt x="40" y="92"/>
                    <a:pt x="44" y="88"/>
                  </a:cubicBezTo>
                  <a:cubicBezTo>
                    <a:pt x="44" y="88"/>
                    <a:pt x="58" y="74"/>
                    <a:pt x="62" y="70"/>
                  </a:cubicBezTo>
                  <a:cubicBezTo>
                    <a:pt x="65" y="67"/>
                    <a:pt x="75" y="72"/>
                    <a:pt x="75" y="72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2" y="54"/>
                    <a:pt x="92" y="48"/>
                    <a:pt x="88" y="4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4" y="0"/>
                    <a:pt x="38" y="0"/>
                    <a:pt x="34" y="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6" y="27"/>
                    <a:pt x="22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8" name="Freeform 15"/>
            <p:cNvSpPr>
              <a:spLocks/>
            </p:cNvSpPr>
            <p:nvPr/>
          </p:nvSpPr>
          <p:spPr bwMode="auto">
            <a:xfrm>
              <a:off x="874868" y="3243581"/>
              <a:ext cx="151909" cy="157122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2" y="60"/>
                </a:cxn>
                <a:cxn ang="0">
                  <a:pos x="7" y="73"/>
                </a:cxn>
                <a:cxn ang="0">
                  <a:pos x="40" y="87"/>
                </a:cxn>
                <a:cxn ang="0">
                  <a:pos x="54" y="81"/>
                </a:cxn>
                <a:cxn ang="0">
                  <a:pos x="63" y="58"/>
                </a:cxn>
                <a:cxn ang="0">
                  <a:pos x="76" y="55"/>
                </a:cxn>
                <a:cxn ang="0">
                  <a:pos x="83" y="37"/>
                </a:cxn>
                <a:cxn ang="0">
                  <a:pos x="78" y="24"/>
                </a:cxn>
                <a:cxn ang="0">
                  <a:pos x="52" y="13"/>
                </a:cxn>
                <a:cxn ang="0">
                  <a:pos x="25" y="2"/>
                </a:cxn>
                <a:cxn ang="0">
                  <a:pos x="12" y="7"/>
                </a:cxn>
                <a:cxn ang="0">
                  <a:pos x="5" y="26"/>
                </a:cxn>
                <a:cxn ang="0">
                  <a:pos x="12" y="37"/>
                </a:cxn>
              </a:cxnLst>
              <a:rect l="0" t="0" r="r" b="b"/>
              <a:pathLst>
                <a:path w="86" h="89">
                  <a:moveTo>
                    <a:pt x="12" y="37"/>
                  </a:moveTo>
                  <a:cubicBezTo>
                    <a:pt x="10" y="41"/>
                    <a:pt x="2" y="60"/>
                    <a:pt x="2" y="60"/>
                  </a:cubicBezTo>
                  <a:cubicBezTo>
                    <a:pt x="0" y="65"/>
                    <a:pt x="2" y="71"/>
                    <a:pt x="7" y="73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5" y="89"/>
                    <a:pt x="51" y="87"/>
                    <a:pt x="54" y="81"/>
                  </a:cubicBezTo>
                  <a:cubicBezTo>
                    <a:pt x="54" y="81"/>
                    <a:pt x="61" y="63"/>
                    <a:pt x="63" y="58"/>
                  </a:cubicBezTo>
                  <a:cubicBezTo>
                    <a:pt x="65" y="54"/>
                    <a:pt x="76" y="55"/>
                    <a:pt x="76" y="55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6" y="32"/>
                    <a:pt x="83" y="26"/>
                    <a:pt x="78" y="2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0" y="0"/>
                    <a:pt x="14" y="2"/>
                    <a:pt x="12" y="7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13" y="32"/>
                    <a:pt x="12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19" name="Freeform 16"/>
            <p:cNvSpPr>
              <a:spLocks/>
            </p:cNvSpPr>
            <p:nvPr/>
          </p:nvSpPr>
          <p:spPr bwMode="auto">
            <a:xfrm>
              <a:off x="1069223" y="3300175"/>
              <a:ext cx="136272" cy="128825"/>
            </a:xfrm>
            <a:custGeom>
              <a:avLst/>
              <a:gdLst/>
              <a:ahLst/>
              <a:cxnLst>
                <a:cxn ang="0">
                  <a:pos x="11" y="38"/>
                </a:cxn>
                <a:cxn ang="0">
                  <a:pos x="11" y="63"/>
                </a:cxn>
                <a:cxn ang="0">
                  <a:pos x="21" y="73"/>
                </a:cxn>
                <a:cxn ang="0">
                  <a:pos x="57" y="73"/>
                </a:cxn>
                <a:cxn ang="0">
                  <a:pos x="67" y="63"/>
                </a:cxn>
                <a:cxn ang="0">
                  <a:pos x="67" y="38"/>
                </a:cxn>
                <a:cxn ang="0">
                  <a:pos x="77" y="30"/>
                </a:cxn>
                <a:cxn ang="0">
                  <a:pos x="77" y="10"/>
                </a:cxn>
                <a:cxn ang="0">
                  <a:pos x="67" y="0"/>
                </a:cxn>
                <a:cxn ang="0">
                  <a:pos x="39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1" y="38"/>
                </a:cxn>
              </a:cxnLst>
              <a:rect l="0" t="0" r="r" b="b"/>
              <a:pathLst>
                <a:path w="77" h="73">
                  <a:moveTo>
                    <a:pt x="11" y="38"/>
                  </a:moveTo>
                  <a:cubicBezTo>
                    <a:pt x="11" y="43"/>
                    <a:pt x="11" y="63"/>
                    <a:pt x="11" y="63"/>
                  </a:cubicBezTo>
                  <a:cubicBezTo>
                    <a:pt x="11" y="68"/>
                    <a:pt x="15" y="73"/>
                    <a:pt x="21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2" y="73"/>
                    <a:pt x="67" y="68"/>
                    <a:pt x="67" y="63"/>
                  </a:cubicBezTo>
                  <a:cubicBezTo>
                    <a:pt x="67" y="63"/>
                    <a:pt x="67" y="43"/>
                    <a:pt x="67" y="38"/>
                  </a:cubicBezTo>
                  <a:cubicBezTo>
                    <a:pt x="67" y="33"/>
                    <a:pt x="77" y="30"/>
                    <a:pt x="77" y="3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1" y="33"/>
                    <a:pt x="11" y="3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0" name="Freeform 17"/>
            <p:cNvSpPr>
              <a:spLocks/>
            </p:cNvSpPr>
            <p:nvPr/>
          </p:nvSpPr>
          <p:spPr bwMode="auto">
            <a:xfrm>
              <a:off x="1249428" y="3243581"/>
              <a:ext cx="152654" cy="157122"/>
            </a:xfrm>
            <a:custGeom>
              <a:avLst/>
              <a:gdLst/>
              <a:ahLst/>
              <a:cxnLst>
                <a:cxn ang="0">
                  <a:pos x="23" y="58"/>
                </a:cxn>
                <a:cxn ang="0">
                  <a:pos x="32" y="81"/>
                </a:cxn>
                <a:cxn ang="0">
                  <a:pos x="45" y="87"/>
                </a:cxn>
                <a:cxn ang="0">
                  <a:pos x="78" y="73"/>
                </a:cxn>
                <a:cxn ang="0">
                  <a:pos x="84" y="60"/>
                </a:cxn>
                <a:cxn ang="0">
                  <a:pos x="74" y="37"/>
                </a:cxn>
                <a:cxn ang="0">
                  <a:pos x="81" y="26"/>
                </a:cxn>
                <a:cxn ang="0">
                  <a:pos x="74" y="7"/>
                </a:cxn>
                <a:cxn ang="0">
                  <a:pos x="60" y="2"/>
                </a:cxn>
                <a:cxn ang="0">
                  <a:pos x="34" y="13"/>
                </a:cxn>
                <a:cxn ang="0">
                  <a:pos x="8" y="24"/>
                </a:cxn>
                <a:cxn ang="0">
                  <a:pos x="2" y="37"/>
                </a:cxn>
                <a:cxn ang="0">
                  <a:pos x="10" y="55"/>
                </a:cxn>
                <a:cxn ang="0">
                  <a:pos x="23" y="58"/>
                </a:cxn>
              </a:cxnLst>
              <a:rect l="0" t="0" r="r" b="b"/>
              <a:pathLst>
                <a:path w="86" h="89">
                  <a:moveTo>
                    <a:pt x="23" y="58"/>
                  </a:moveTo>
                  <a:cubicBezTo>
                    <a:pt x="24" y="63"/>
                    <a:pt x="32" y="81"/>
                    <a:pt x="32" y="81"/>
                  </a:cubicBezTo>
                  <a:cubicBezTo>
                    <a:pt x="34" y="87"/>
                    <a:pt x="40" y="89"/>
                    <a:pt x="45" y="8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3" y="71"/>
                    <a:pt x="86" y="65"/>
                    <a:pt x="84" y="60"/>
                  </a:cubicBezTo>
                  <a:cubicBezTo>
                    <a:pt x="84" y="60"/>
                    <a:pt x="76" y="41"/>
                    <a:pt x="74" y="37"/>
                  </a:cubicBezTo>
                  <a:cubicBezTo>
                    <a:pt x="72" y="32"/>
                    <a:pt x="81" y="26"/>
                    <a:pt x="81" y="2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1" y="2"/>
                    <a:pt x="66" y="0"/>
                    <a:pt x="60" y="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6"/>
                    <a:pt x="0" y="32"/>
                    <a:pt x="2" y="3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21" y="54"/>
                    <a:pt x="2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1" name="Freeform 18"/>
            <p:cNvSpPr>
              <a:spLocks/>
            </p:cNvSpPr>
            <p:nvPr/>
          </p:nvSpPr>
          <p:spPr bwMode="auto">
            <a:xfrm>
              <a:off x="1412507" y="3127416"/>
              <a:ext cx="162334" cy="162334"/>
            </a:xfrm>
            <a:custGeom>
              <a:avLst/>
              <a:gdLst/>
              <a:ahLst/>
              <a:cxnLst>
                <a:cxn ang="0">
                  <a:pos x="31" y="70"/>
                </a:cxn>
                <a:cxn ang="0">
                  <a:pos x="49" y="88"/>
                </a:cxn>
                <a:cxn ang="0">
                  <a:pos x="63" y="88"/>
                </a:cxn>
                <a:cxn ang="0">
                  <a:pos x="88" y="63"/>
                </a:cxn>
                <a:cxn ang="0">
                  <a:pos x="88" y="48"/>
                </a:cxn>
                <a:cxn ang="0">
                  <a:pos x="71" y="31"/>
                </a:cxn>
                <a:cxn ang="0">
                  <a:pos x="73" y="18"/>
                </a:cxn>
                <a:cxn ang="0">
                  <a:pos x="59" y="4"/>
                </a:cxn>
                <a:cxn ang="0">
                  <a:pos x="45" y="4"/>
                </a:cxn>
                <a:cxn ang="0">
                  <a:pos x="24" y="24"/>
                </a:cxn>
                <a:cxn ang="0">
                  <a:pos x="4" y="44"/>
                </a:cxn>
                <a:cxn ang="0">
                  <a:pos x="4" y="58"/>
                </a:cxn>
                <a:cxn ang="0">
                  <a:pos x="18" y="72"/>
                </a:cxn>
                <a:cxn ang="0">
                  <a:pos x="31" y="70"/>
                </a:cxn>
              </a:cxnLst>
              <a:rect l="0" t="0" r="r" b="b"/>
              <a:pathLst>
                <a:path w="92" h="92">
                  <a:moveTo>
                    <a:pt x="31" y="70"/>
                  </a:moveTo>
                  <a:cubicBezTo>
                    <a:pt x="35" y="74"/>
                    <a:pt x="49" y="88"/>
                    <a:pt x="49" y="88"/>
                  </a:cubicBezTo>
                  <a:cubicBezTo>
                    <a:pt x="53" y="92"/>
                    <a:pt x="59" y="92"/>
                    <a:pt x="63" y="88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2" y="59"/>
                    <a:pt x="92" y="52"/>
                    <a:pt x="88" y="48"/>
                  </a:cubicBezTo>
                  <a:cubicBezTo>
                    <a:pt x="88" y="48"/>
                    <a:pt x="74" y="34"/>
                    <a:pt x="71" y="31"/>
                  </a:cubicBezTo>
                  <a:cubicBezTo>
                    <a:pt x="67" y="27"/>
                    <a:pt x="73" y="18"/>
                    <a:pt x="73" y="18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5" y="0"/>
                    <a:pt x="49" y="0"/>
                    <a:pt x="45" y="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0" y="54"/>
                    <a:pt x="4" y="58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2"/>
                    <a:pt x="28" y="67"/>
                    <a:pt x="31" y="7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2" name="Freeform 19"/>
            <p:cNvSpPr>
              <a:spLocks/>
            </p:cNvSpPr>
            <p:nvPr/>
          </p:nvSpPr>
          <p:spPr bwMode="auto">
            <a:xfrm>
              <a:off x="1528673" y="2965081"/>
              <a:ext cx="159356" cy="149675"/>
            </a:xfrm>
            <a:custGeom>
              <a:avLst/>
              <a:gdLst/>
              <a:ahLst/>
              <a:cxnLst>
                <a:cxn ang="0">
                  <a:pos x="37" y="74"/>
                </a:cxn>
                <a:cxn ang="0">
                  <a:pos x="61" y="83"/>
                </a:cxn>
                <a:cxn ang="0">
                  <a:pos x="74" y="78"/>
                </a:cxn>
                <a:cxn ang="0">
                  <a:pos x="87" y="45"/>
                </a:cxn>
                <a:cxn ang="0">
                  <a:pos x="82" y="32"/>
                </a:cxn>
                <a:cxn ang="0">
                  <a:pos x="59" y="22"/>
                </a:cxn>
                <a:cxn ang="0">
                  <a:pos x="56" y="9"/>
                </a:cxn>
                <a:cxn ang="0">
                  <a:pos x="38" y="2"/>
                </a:cxn>
                <a:cxn ang="0">
                  <a:pos x="24" y="7"/>
                </a:cxn>
                <a:cxn ang="0">
                  <a:pos x="13" y="33"/>
                </a:cxn>
                <a:cxn ang="0">
                  <a:pos x="3" y="60"/>
                </a:cxn>
                <a:cxn ang="0">
                  <a:pos x="8" y="73"/>
                </a:cxn>
                <a:cxn ang="0">
                  <a:pos x="26" y="81"/>
                </a:cxn>
                <a:cxn ang="0">
                  <a:pos x="37" y="74"/>
                </a:cxn>
              </a:cxnLst>
              <a:rect l="0" t="0" r="r" b="b"/>
              <a:pathLst>
                <a:path w="90" h="85">
                  <a:moveTo>
                    <a:pt x="37" y="74"/>
                  </a:moveTo>
                  <a:cubicBezTo>
                    <a:pt x="42" y="76"/>
                    <a:pt x="61" y="83"/>
                    <a:pt x="61" y="83"/>
                  </a:cubicBezTo>
                  <a:cubicBezTo>
                    <a:pt x="66" y="85"/>
                    <a:pt x="72" y="83"/>
                    <a:pt x="74" y="7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0" y="40"/>
                    <a:pt x="87" y="34"/>
                    <a:pt x="82" y="32"/>
                  </a:cubicBezTo>
                  <a:cubicBezTo>
                    <a:pt x="82" y="32"/>
                    <a:pt x="63" y="24"/>
                    <a:pt x="59" y="22"/>
                  </a:cubicBezTo>
                  <a:cubicBezTo>
                    <a:pt x="54" y="20"/>
                    <a:pt x="56" y="9"/>
                    <a:pt x="56" y="9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2" y="0"/>
                    <a:pt x="27" y="2"/>
                    <a:pt x="24" y="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65"/>
                    <a:pt x="3" y="71"/>
                    <a:pt x="8" y="7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6" y="81"/>
                    <a:pt x="33" y="72"/>
                    <a:pt x="37" y="7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3" name="Freeform 20"/>
            <p:cNvSpPr>
              <a:spLocks/>
            </p:cNvSpPr>
            <p:nvPr/>
          </p:nvSpPr>
          <p:spPr bwMode="auto">
            <a:xfrm>
              <a:off x="1587500" y="2784876"/>
              <a:ext cx="127336" cy="135527"/>
            </a:xfrm>
            <a:custGeom>
              <a:avLst/>
              <a:gdLst/>
              <a:ahLst/>
              <a:cxnLst>
                <a:cxn ang="0">
                  <a:pos x="37" y="66"/>
                </a:cxn>
                <a:cxn ang="0">
                  <a:pos x="62" y="66"/>
                </a:cxn>
                <a:cxn ang="0">
                  <a:pos x="72" y="56"/>
                </a:cxn>
                <a:cxn ang="0">
                  <a:pos x="72" y="21"/>
                </a:cxn>
                <a:cxn ang="0">
                  <a:pos x="62" y="10"/>
                </a:cxn>
                <a:cxn ang="0">
                  <a:pos x="37" y="10"/>
                </a:cxn>
                <a:cxn ang="0">
                  <a:pos x="3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8"/>
                </a:cxn>
                <a:cxn ang="0">
                  <a:pos x="0" y="67"/>
                </a:cxn>
                <a:cxn ang="0">
                  <a:pos x="10" y="77"/>
                </a:cxn>
                <a:cxn ang="0">
                  <a:pos x="30" y="77"/>
                </a:cxn>
                <a:cxn ang="0">
                  <a:pos x="37" y="66"/>
                </a:cxn>
              </a:cxnLst>
              <a:rect l="0" t="0" r="r" b="b"/>
              <a:pathLst>
                <a:path w="72" h="77">
                  <a:moveTo>
                    <a:pt x="37" y="66"/>
                  </a:moveTo>
                  <a:cubicBezTo>
                    <a:pt x="42" y="66"/>
                    <a:pt x="62" y="66"/>
                    <a:pt x="62" y="66"/>
                  </a:cubicBezTo>
                  <a:cubicBezTo>
                    <a:pt x="68" y="66"/>
                    <a:pt x="72" y="62"/>
                    <a:pt x="72" y="56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5"/>
                    <a:pt x="68" y="10"/>
                    <a:pt x="62" y="10"/>
                  </a:cubicBezTo>
                  <a:cubicBezTo>
                    <a:pt x="62" y="10"/>
                    <a:pt x="42" y="10"/>
                    <a:pt x="37" y="10"/>
                  </a:cubicBezTo>
                  <a:cubicBezTo>
                    <a:pt x="32" y="10"/>
                    <a:pt x="30" y="0"/>
                    <a:pt x="3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7"/>
                    <a:pt x="1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2" y="66"/>
                    <a:pt x="37" y="6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4" name="Freeform 21"/>
            <p:cNvSpPr>
              <a:spLocks/>
            </p:cNvSpPr>
            <p:nvPr/>
          </p:nvSpPr>
          <p:spPr bwMode="auto">
            <a:xfrm>
              <a:off x="1528673" y="2588287"/>
              <a:ext cx="159356" cy="151909"/>
            </a:xfrm>
            <a:custGeom>
              <a:avLst/>
              <a:gdLst/>
              <a:ahLst/>
              <a:cxnLst>
                <a:cxn ang="0">
                  <a:pos x="59" y="64"/>
                </a:cxn>
                <a:cxn ang="0">
                  <a:pos x="82" y="54"/>
                </a:cxn>
                <a:cxn ang="0">
                  <a:pos x="87" y="41"/>
                </a:cxn>
                <a:cxn ang="0">
                  <a:pos x="74" y="8"/>
                </a:cxn>
                <a:cxn ang="0">
                  <a:pos x="61" y="2"/>
                </a:cxn>
                <a:cxn ang="0">
                  <a:pos x="37" y="12"/>
                </a:cxn>
                <a:cxn ang="0">
                  <a:pos x="26" y="5"/>
                </a:cxn>
                <a:cxn ang="0">
                  <a:pos x="8" y="13"/>
                </a:cxn>
                <a:cxn ang="0">
                  <a:pos x="3" y="26"/>
                </a:cxn>
                <a:cxn ang="0">
                  <a:pos x="13" y="52"/>
                </a:cxn>
                <a:cxn ang="0">
                  <a:pos x="24" y="78"/>
                </a:cxn>
                <a:cxn ang="0">
                  <a:pos x="38" y="84"/>
                </a:cxn>
                <a:cxn ang="0">
                  <a:pos x="56" y="76"/>
                </a:cxn>
                <a:cxn ang="0">
                  <a:pos x="59" y="64"/>
                </a:cxn>
              </a:cxnLst>
              <a:rect l="0" t="0" r="r" b="b"/>
              <a:pathLst>
                <a:path w="90" h="86">
                  <a:moveTo>
                    <a:pt x="59" y="64"/>
                  </a:moveTo>
                  <a:cubicBezTo>
                    <a:pt x="63" y="62"/>
                    <a:pt x="82" y="54"/>
                    <a:pt x="82" y="54"/>
                  </a:cubicBezTo>
                  <a:cubicBezTo>
                    <a:pt x="87" y="52"/>
                    <a:pt x="90" y="46"/>
                    <a:pt x="87" y="41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2" y="3"/>
                    <a:pt x="66" y="0"/>
                    <a:pt x="61" y="2"/>
                  </a:cubicBezTo>
                  <a:cubicBezTo>
                    <a:pt x="61" y="2"/>
                    <a:pt x="42" y="10"/>
                    <a:pt x="37" y="12"/>
                  </a:cubicBezTo>
                  <a:cubicBezTo>
                    <a:pt x="33" y="14"/>
                    <a:pt x="26" y="5"/>
                    <a:pt x="26" y="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3" y="15"/>
                    <a:pt x="0" y="21"/>
                    <a:pt x="3" y="2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7" y="84"/>
                    <a:pt x="32" y="86"/>
                    <a:pt x="38" y="84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4" y="65"/>
                    <a:pt x="59" y="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5" name="Freeform 22"/>
            <p:cNvSpPr>
              <a:spLocks/>
            </p:cNvSpPr>
            <p:nvPr/>
          </p:nvSpPr>
          <p:spPr bwMode="auto">
            <a:xfrm>
              <a:off x="1412507" y="2415528"/>
              <a:ext cx="162334" cy="162334"/>
            </a:xfrm>
            <a:custGeom>
              <a:avLst/>
              <a:gdLst/>
              <a:ahLst/>
              <a:cxnLst>
                <a:cxn ang="0">
                  <a:pos x="71" y="61"/>
                </a:cxn>
                <a:cxn ang="0">
                  <a:pos x="88" y="43"/>
                </a:cxn>
                <a:cxn ang="0">
                  <a:pos x="88" y="29"/>
                </a:cxn>
                <a:cxn ang="0">
                  <a:pos x="63" y="4"/>
                </a:cxn>
                <a:cxn ang="0">
                  <a:pos x="49" y="4"/>
                </a:cxn>
                <a:cxn ang="0">
                  <a:pos x="31" y="21"/>
                </a:cxn>
                <a:cxn ang="0">
                  <a:pos x="18" y="19"/>
                </a:cxn>
                <a:cxn ang="0">
                  <a:pos x="4" y="33"/>
                </a:cxn>
                <a:cxn ang="0">
                  <a:pos x="4" y="48"/>
                </a:cxn>
                <a:cxn ang="0">
                  <a:pos x="24" y="68"/>
                </a:cxn>
                <a:cxn ang="0">
                  <a:pos x="45" y="88"/>
                </a:cxn>
                <a:cxn ang="0">
                  <a:pos x="59" y="88"/>
                </a:cxn>
                <a:cxn ang="0">
                  <a:pos x="73" y="74"/>
                </a:cxn>
                <a:cxn ang="0">
                  <a:pos x="71" y="61"/>
                </a:cxn>
              </a:cxnLst>
              <a:rect l="0" t="0" r="r" b="b"/>
              <a:pathLst>
                <a:path w="92" h="92">
                  <a:moveTo>
                    <a:pt x="71" y="61"/>
                  </a:moveTo>
                  <a:cubicBezTo>
                    <a:pt x="74" y="57"/>
                    <a:pt x="88" y="43"/>
                    <a:pt x="88" y="43"/>
                  </a:cubicBezTo>
                  <a:cubicBezTo>
                    <a:pt x="92" y="39"/>
                    <a:pt x="92" y="33"/>
                    <a:pt x="88" y="29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9" y="0"/>
                    <a:pt x="53" y="0"/>
                    <a:pt x="49" y="4"/>
                  </a:cubicBezTo>
                  <a:cubicBezTo>
                    <a:pt x="49" y="4"/>
                    <a:pt x="35" y="18"/>
                    <a:pt x="31" y="21"/>
                  </a:cubicBezTo>
                  <a:cubicBezTo>
                    <a:pt x="28" y="25"/>
                    <a:pt x="18" y="19"/>
                    <a:pt x="18" y="1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7"/>
                    <a:pt x="0" y="44"/>
                    <a:pt x="4" y="4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9" y="92"/>
                    <a:pt x="55" y="92"/>
                    <a:pt x="59" y="88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74"/>
                    <a:pt x="67" y="64"/>
                    <a:pt x="71" y="6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6" name="Freeform 23"/>
            <p:cNvSpPr>
              <a:spLocks/>
            </p:cNvSpPr>
            <p:nvPr/>
          </p:nvSpPr>
          <p:spPr bwMode="auto">
            <a:xfrm>
              <a:off x="1249428" y="2304575"/>
              <a:ext cx="152654" cy="157122"/>
            </a:xfrm>
            <a:custGeom>
              <a:avLst/>
              <a:gdLst/>
              <a:ahLst/>
              <a:cxnLst>
                <a:cxn ang="0">
                  <a:pos x="74" y="52"/>
                </a:cxn>
                <a:cxn ang="0">
                  <a:pos x="84" y="29"/>
                </a:cxn>
                <a:cxn ang="0">
                  <a:pos x="78" y="15"/>
                </a:cxn>
                <a:cxn ang="0">
                  <a:pos x="45" y="2"/>
                </a:cxn>
                <a:cxn ang="0">
                  <a:pos x="32" y="7"/>
                </a:cxn>
                <a:cxn ang="0">
                  <a:pos x="23" y="30"/>
                </a:cxn>
                <a:cxn ang="0">
                  <a:pos x="10" y="33"/>
                </a:cxn>
                <a:cxn ang="0">
                  <a:pos x="2" y="52"/>
                </a:cxn>
                <a:cxn ang="0">
                  <a:pos x="8" y="65"/>
                </a:cxn>
                <a:cxn ang="0">
                  <a:pos x="34" y="76"/>
                </a:cxn>
                <a:cxn ang="0">
                  <a:pos x="60" y="87"/>
                </a:cxn>
                <a:cxn ang="0">
                  <a:pos x="74" y="81"/>
                </a:cxn>
                <a:cxn ang="0">
                  <a:pos x="81" y="63"/>
                </a:cxn>
                <a:cxn ang="0">
                  <a:pos x="74" y="52"/>
                </a:cxn>
              </a:cxnLst>
              <a:rect l="0" t="0" r="r" b="b"/>
              <a:pathLst>
                <a:path w="86" h="89">
                  <a:moveTo>
                    <a:pt x="74" y="52"/>
                  </a:moveTo>
                  <a:cubicBezTo>
                    <a:pt x="76" y="47"/>
                    <a:pt x="84" y="29"/>
                    <a:pt x="84" y="29"/>
                  </a:cubicBezTo>
                  <a:cubicBezTo>
                    <a:pt x="86" y="23"/>
                    <a:pt x="83" y="18"/>
                    <a:pt x="78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0" y="0"/>
                    <a:pt x="34" y="2"/>
                    <a:pt x="32" y="7"/>
                  </a:cubicBezTo>
                  <a:cubicBezTo>
                    <a:pt x="32" y="7"/>
                    <a:pt x="25" y="26"/>
                    <a:pt x="23" y="30"/>
                  </a:cubicBezTo>
                  <a:cubicBezTo>
                    <a:pt x="21" y="35"/>
                    <a:pt x="10" y="33"/>
                    <a:pt x="10" y="3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7"/>
                    <a:pt x="3" y="63"/>
                    <a:pt x="8" y="65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6" y="89"/>
                    <a:pt x="71" y="86"/>
                    <a:pt x="74" y="8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72" y="56"/>
                    <a:pt x="74" y="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126"/>
          <p:cNvGrpSpPr/>
          <p:nvPr/>
        </p:nvGrpSpPr>
        <p:grpSpPr>
          <a:xfrm>
            <a:off x="4038892" y="4149476"/>
            <a:ext cx="1154211" cy="1152722"/>
            <a:chOff x="560625" y="2276278"/>
            <a:chExt cx="1154211" cy="1152722"/>
          </a:xfrm>
        </p:grpSpPr>
        <p:sp>
          <p:nvSpPr>
            <p:cNvPr id="128" name="Freeform 6"/>
            <p:cNvSpPr>
              <a:spLocks noEditPoints="1"/>
            </p:cNvSpPr>
            <p:nvPr/>
          </p:nvSpPr>
          <p:spPr bwMode="auto">
            <a:xfrm>
              <a:off x="632856" y="2347020"/>
              <a:ext cx="1011238" cy="1011238"/>
            </a:xfrm>
            <a:custGeom>
              <a:avLst/>
              <a:gdLst/>
              <a:ahLst/>
              <a:cxnLst>
                <a:cxn ang="0">
                  <a:pos x="572" y="286"/>
                </a:cxn>
                <a:cxn ang="0">
                  <a:pos x="286" y="573"/>
                </a:cxn>
                <a:cxn ang="0">
                  <a:pos x="0" y="286"/>
                </a:cxn>
                <a:cxn ang="0">
                  <a:pos x="286" y="0"/>
                </a:cxn>
                <a:cxn ang="0">
                  <a:pos x="572" y="286"/>
                </a:cxn>
                <a:cxn ang="0">
                  <a:pos x="286" y="527"/>
                </a:cxn>
                <a:cxn ang="0">
                  <a:pos x="526" y="286"/>
                </a:cxn>
                <a:cxn ang="0">
                  <a:pos x="286" y="46"/>
                </a:cxn>
                <a:cxn ang="0">
                  <a:pos x="46" y="286"/>
                </a:cxn>
                <a:cxn ang="0">
                  <a:pos x="286" y="527"/>
                </a:cxn>
              </a:cxnLst>
              <a:rect l="0" t="0" r="r" b="b"/>
              <a:pathLst>
                <a:path w="572" h="573">
                  <a:moveTo>
                    <a:pt x="572" y="286"/>
                  </a:moveTo>
                  <a:cubicBezTo>
                    <a:pt x="572" y="444"/>
                    <a:pt x="444" y="573"/>
                    <a:pt x="286" y="573"/>
                  </a:cubicBezTo>
                  <a:cubicBezTo>
                    <a:pt x="128" y="573"/>
                    <a:pt x="0" y="444"/>
                    <a:pt x="0" y="286"/>
                  </a:cubicBezTo>
                  <a:cubicBezTo>
                    <a:pt x="0" y="128"/>
                    <a:pt x="128" y="0"/>
                    <a:pt x="286" y="0"/>
                  </a:cubicBezTo>
                  <a:cubicBezTo>
                    <a:pt x="444" y="0"/>
                    <a:pt x="572" y="128"/>
                    <a:pt x="572" y="286"/>
                  </a:cubicBezTo>
                  <a:close/>
                  <a:moveTo>
                    <a:pt x="286" y="527"/>
                  </a:moveTo>
                  <a:cubicBezTo>
                    <a:pt x="419" y="527"/>
                    <a:pt x="526" y="419"/>
                    <a:pt x="526" y="286"/>
                  </a:cubicBezTo>
                  <a:cubicBezTo>
                    <a:pt x="526" y="154"/>
                    <a:pt x="419" y="46"/>
                    <a:pt x="286" y="46"/>
                  </a:cubicBezTo>
                  <a:cubicBezTo>
                    <a:pt x="153" y="46"/>
                    <a:pt x="46" y="154"/>
                    <a:pt x="46" y="286"/>
                  </a:cubicBezTo>
                  <a:cubicBezTo>
                    <a:pt x="46" y="419"/>
                    <a:pt x="153" y="527"/>
                    <a:pt x="286" y="52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29" name="Freeform 8"/>
            <p:cNvSpPr>
              <a:spLocks/>
            </p:cNvSpPr>
            <p:nvPr/>
          </p:nvSpPr>
          <p:spPr bwMode="auto">
            <a:xfrm>
              <a:off x="1069223" y="2276278"/>
              <a:ext cx="136272" cy="126591"/>
            </a:xfrm>
            <a:custGeom>
              <a:avLst/>
              <a:gdLst/>
              <a:ahLst/>
              <a:cxnLst>
                <a:cxn ang="0">
                  <a:pos x="67" y="35"/>
                </a:cxn>
                <a:cxn ang="0">
                  <a:pos x="67" y="10"/>
                </a:cxn>
                <a:cxn ang="0">
                  <a:pos x="57" y="0"/>
                </a:cxn>
                <a:cxn ang="0">
                  <a:pos x="21" y="0"/>
                </a:cxn>
                <a:cxn ang="0">
                  <a:pos x="11" y="10"/>
                </a:cxn>
                <a:cxn ang="0">
                  <a:pos x="11" y="35"/>
                </a:cxn>
                <a:cxn ang="0">
                  <a:pos x="0" y="43"/>
                </a:cxn>
                <a:cxn ang="0">
                  <a:pos x="0" y="62"/>
                </a:cxn>
                <a:cxn ang="0">
                  <a:pos x="10" y="72"/>
                </a:cxn>
                <a:cxn ang="0">
                  <a:pos x="39" y="72"/>
                </a:cxn>
                <a:cxn ang="0">
                  <a:pos x="67" y="72"/>
                </a:cxn>
                <a:cxn ang="0">
                  <a:pos x="77" y="62"/>
                </a:cxn>
                <a:cxn ang="0">
                  <a:pos x="77" y="43"/>
                </a:cxn>
                <a:cxn ang="0">
                  <a:pos x="67" y="35"/>
                </a:cxn>
              </a:cxnLst>
              <a:rect l="0" t="0" r="r" b="b"/>
              <a:pathLst>
                <a:path w="77" h="72">
                  <a:moveTo>
                    <a:pt x="67" y="35"/>
                  </a:moveTo>
                  <a:cubicBezTo>
                    <a:pt x="67" y="30"/>
                    <a:pt x="67" y="10"/>
                    <a:pt x="67" y="10"/>
                  </a:cubicBezTo>
                  <a:cubicBezTo>
                    <a:pt x="67" y="4"/>
                    <a:pt x="62" y="0"/>
                    <a:pt x="5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5" y="0"/>
                    <a:pt x="11" y="4"/>
                    <a:pt x="11" y="10"/>
                  </a:cubicBezTo>
                  <a:cubicBezTo>
                    <a:pt x="11" y="10"/>
                    <a:pt x="11" y="30"/>
                    <a:pt x="11" y="35"/>
                  </a:cubicBezTo>
                  <a:cubicBezTo>
                    <a:pt x="11" y="40"/>
                    <a:pt x="0" y="43"/>
                    <a:pt x="0" y="43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8"/>
                    <a:pt x="5" y="72"/>
                    <a:pt x="10" y="72"/>
                  </a:cubicBezTo>
                  <a:cubicBezTo>
                    <a:pt x="39" y="72"/>
                    <a:pt x="39" y="72"/>
                    <a:pt x="39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73" y="72"/>
                    <a:pt x="77" y="68"/>
                    <a:pt x="77" y="62"/>
                  </a:cubicBezTo>
                  <a:cubicBezTo>
                    <a:pt x="77" y="43"/>
                    <a:pt x="77" y="43"/>
                    <a:pt x="77" y="43"/>
                  </a:cubicBezTo>
                  <a:cubicBezTo>
                    <a:pt x="77" y="43"/>
                    <a:pt x="67" y="40"/>
                    <a:pt x="67" y="3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0" name="Freeform 9"/>
            <p:cNvSpPr>
              <a:spLocks/>
            </p:cNvSpPr>
            <p:nvPr/>
          </p:nvSpPr>
          <p:spPr bwMode="auto">
            <a:xfrm>
              <a:off x="874868" y="2304575"/>
              <a:ext cx="151909" cy="157122"/>
            </a:xfrm>
            <a:custGeom>
              <a:avLst/>
              <a:gdLst/>
              <a:ahLst/>
              <a:cxnLst>
                <a:cxn ang="0">
                  <a:pos x="63" y="30"/>
                </a:cxn>
                <a:cxn ang="0">
                  <a:pos x="54" y="7"/>
                </a:cxn>
                <a:cxn ang="0">
                  <a:pos x="40" y="2"/>
                </a:cxn>
                <a:cxn ang="0">
                  <a:pos x="7" y="15"/>
                </a:cxn>
                <a:cxn ang="0">
                  <a:pos x="2" y="29"/>
                </a:cxn>
                <a:cxn ang="0">
                  <a:pos x="12" y="52"/>
                </a:cxn>
                <a:cxn ang="0">
                  <a:pos x="5" y="63"/>
                </a:cxn>
                <a:cxn ang="0">
                  <a:pos x="12" y="81"/>
                </a:cxn>
                <a:cxn ang="0">
                  <a:pos x="25" y="87"/>
                </a:cxn>
                <a:cxn ang="0">
                  <a:pos x="52" y="76"/>
                </a:cxn>
                <a:cxn ang="0">
                  <a:pos x="78" y="65"/>
                </a:cxn>
                <a:cxn ang="0">
                  <a:pos x="83" y="52"/>
                </a:cxn>
                <a:cxn ang="0">
                  <a:pos x="76" y="33"/>
                </a:cxn>
                <a:cxn ang="0">
                  <a:pos x="63" y="30"/>
                </a:cxn>
              </a:cxnLst>
              <a:rect l="0" t="0" r="r" b="b"/>
              <a:pathLst>
                <a:path w="86" h="89">
                  <a:moveTo>
                    <a:pt x="63" y="30"/>
                  </a:moveTo>
                  <a:cubicBezTo>
                    <a:pt x="61" y="26"/>
                    <a:pt x="54" y="7"/>
                    <a:pt x="54" y="7"/>
                  </a:cubicBezTo>
                  <a:cubicBezTo>
                    <a:pt x="51" y="2"/>
                    <a:pt x="45" y="0"/>
                    <a:pt x="40" y="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2" y="18"/>
                    <a:pt x="0" y="23"/>
                    <a:pt x="2" y="29"/>
                  </a:cubicBezTo>
                  <a:cubicBezTo>
                    <a:pt x="2" y="29"/>
                    <a:pt x="10" y="47"/>
                    <a:pt x="12" y="52"/>
                  </a:cubicBezTo>
                  <a:cubicBezTo>
                    <a:pt x="13" y="56"/>
                    <a:pt x="5" y="63"/>
                    <a:pt x="5" y="63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4" y="86"/>
                    <a:pt x="20" y="89"/>
                    <a:pt x="25" y="87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78" y="65"/>
                    <a:pt x="78" y="65"/>
                    <a:pt x="78" y="65"/>
                  </a:cubicBezTo>
                  <a:cubicBezTo>
                    <a:pt x="83" y="63"/>
                    <a:pt x="86" y="57"/>
                    <a:pt x="83" y="52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76" y="33"/>
                    <a:pt x="65" y="35"/>
                    <a:pt x="63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1" name="Freeform 10"/>
            <p:cNvSpPr>
              <a:spLocks/>
            </p:cNvSpPr>
            <p:nvPr/>
          </p:nvSpPr>
          <p:spPr bwMode="auto">
            <a:xfrm>
              <a:off x="699875" y="2415528"/>
              <a:ext cx="163079" cy="162334"/>
            </a:xfrm>
            <a:custGeom>
              <a:avLst/>
              <a:gdLst/>
              <a:ahLst/>
              <a:cxnLst>
                <a:cxn ang="0">
                  <a:pos x="61" y="21"/>
                </a:cxn>
                <a:cxn ang="0">
                  <a:pos x="44" y="4"/>
                </a:cxn>
                <a:cxn ang="0">
                  <a:pos x="30" y="4"/>
                </a:cxn>
                <a:cxn ang="0">
                  <a:pos x="4" y="29"/>
                </a:cxn>
                <a:cxn ang="0">
                  <a:pos x="4" y="43"/>
                </a:cxn>
                <a:cxn ang="0">
                  <a:pos x="22" y="61"/>
                </a:cxn>
                <a:cxn ang="0">
                  <a:pos x="20" y="74"/>
                </a:cxn>
                <a:cxn ang="0">
                  <a:pos x="34" y="88"/>
                </a:cxn>
                <a:cxn ang="0">
                  <a:pos x="48" y="88"/>
                </a:cxn>
                <a:cxn ang="0">
                  <a:pos x="68" y="68"/>
                </a:cxn>
                <a:cxn ang="0">
                  <a:pos x="88" y="48"/>
                </a:cxn>
                <a:cxn ang="0">
                  <a:pos x="88" y="33"/>
                </a:cxn>
                <a:cxn ang="0">
                  <a:pos x="75" y="19"/>
                </a:cxn>
                <a:cxn ang="0">
                  <a:pos x="61" y="21"/>
                </a:cxn>
              </a:cxnLst>
              <a:rect l="0" t="0" r="r" b="b"/>
              <a:pathLst>
                <a:path w="92" h="92">
                  <a:moveTo>
                    <a:pt x="61" y="21"/>
                  </a:moveTo>
                  <a:cubicBezTo>
                    <a:pt x="58" y="18"/>
                    <a:pt x="44" y="4"/>
                    <a:pt x="44" y="4"/>
                  </a:cubicBezTo>
                  <a:cubicBezTo>
                    <a:pt x="40" y="0"/>
                    <a:pt x="33" y="0"/>
                    <a:pt x="30" y="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0" y="33"/>
                    <a:pt x="0" y="39"/>
                    <a:pt x="4" y="43"/>
                  </a:cubicBezTo>
                  <a:cubicBezTo>
                    <a:pt x="4" y="43"/>
                    <a:pt x="19" y="57"/>
                    <a:pt x="22" y="61"/>
                  </a:cubicBezTo>
                  <a:cubicBezTo>
                    <a:pt x="25" y="64"/>
                    <a:pt x="20" y="74"/>
                    <a:pt x="20" y="74"/>
                  </a:cubicBezTo>
                  <a:cubicBezTo>
                    <a:pt x="34" y="88"/>
                    <a:pt x="34" y="88"/>
                    <a:pt x="34" y="88"/>
                  </a:cubicBezTo>
                  <a:cubicBezTo>
                    <a:pt x="38" y="92"/>
                    <a:pt x="44" y="92"/>
                    <a:pt x="48" y="8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92" y="44"/>
                    <a:pt x="92" y="37"/>
                    <a:pt x="88" y="33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75" y="19"/>
                    <a:pt x="65" y="25"/>
                    <a:pt x="61" y="2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2" name="Freeform 11"/>
            <p:cNvSpPr>
              <a:spLocks/>
            </p:cNvSpPr>
            <p:nvPr/>
          </p:nvSpPr>
          <p:spPr bwMode="auto">
            <a:xfrm>
              <a:off x="588922" y="2588287"/>
              <a:ext cx="157122" cy="151909"/>
            </a:xfrm>
            <a:custGeom>
              <a:avLst/>
              <a:gdLst/>
              <a:ahLst/>
              <a:cxnLst>
                <a:cxn ang="0">
                  <a:pos x="52" y="12"/>
                </a:cxn>
                <a:cxn ang="0">
                  <a:pos x="29" y="2"/>
                </a:cxn>
                <a:cxn ang="0">
                  <a:pos x="16" y="8"/>
                </a:cxn>
                <a:cxn ang="0">
                  <a:pos x="2" y="41"/>
                </a:cxn>
                <a:cxn ang="0">
                  <a:pos x="8" y="54"/>
                </a:cxn>
                <a:cxn ang="0">
                  <a:pos x="31" y="64"/>
                </a:cxn>
                <a:cxn ang="0">
                  <a:pos x="34" y="76"/>
                </a:cxn>
                <a:cxn ang="0">
                  <a:pos x="52" y="84"/>
                </a:cxn>
                <a:cxn ang="0">
                  <a:pos x="65" y="78"/>
                </a:cxn>
                <a:cxn ang="0">
                  <a:pos x="76" y="52"/>
                </a:cxn>
                <a:cxn ang="0">
                  <a:pos x="87" y="26"/>
                </a:cxn>
                <a:cxn ang="0">
                  <a:pos x="82" y="13"/>
                </a:cxn>
                <a:cxn ang="0">
                  <a:pos x="63" y="5"/>
                </a:cxn>
                <a:cxn ang="0">
                  <a:pos x="52" y="12"/>
                </a:cxn>
              </a:cxnLst>
              <a:rect l="0" t="0" r="r" b="b"/>
              <a:pathLst>
                <a:path w="89" h="86">
                  <a:moveTo>
                    <a:pt x="52" y="12"/>
                  </a:moveTo>
                  <a:cubicBezTo>
                    <a:pt x="48" y="10"/>
                    <a:pt x="29" y="2"/>
                    <a:pt x="29" y="2"/>
                  </a:cubicBezTo>
                  <a:cubicBezTo>
                    <a:pt x="24" y="0"/>
                    <a:pt x="18" y="3"/>
                    <a:pt x="16" y="8"/>
                  </a:cubicBezTo>
                  <a:cubicBezTo>
                    <a:pt x="2" y="41"/>
                    <a:pt x="2" y="41"/>
                    <a:pt x="2" y="41"/>
                  </a:cubicBezTo>
                  <a:cubicBezTo>
                    <a:pt x="0" y="46"/>
                    <a:pt x="3" y="52"/>
                    <a:pt x="8" y="54"/>
                  </a:cubicBezTo>
                  <a:cubicBezTo>
                    <a:pt x="8" y="54"/>
                    <a:pt x="26" y="62"/>
                    <a:pt x="31" y="64"/>
                  </a:cubicBezTo>
                  <a:cubicBezTo>
                    <a:pt x="35" y="65"/>
                    <a:pt x="34" y="76"/>
                    <a:pt x="34" y="76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7" y="86"/>
                    <a:pt x="63" y="84"/>
                    <a:pt x="65" y="78"/>
                  </a:cubicBezTo>
                  <a:cubicBezTo>
                    <a:pt x="76" y="52"/>
                    <a:pt x="76" y="52"/>
                    <a:pt x="76" y="52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89" y="21"/>
                    <a:pt x="87" y="15"/>
                    <a:pt x="82" y="13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5"/>
                    <a:pt x="57" y="14"/>
                    <a:pt x="52" y="1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3" name="Freeform 12"/>
            <p:cNvSpPr>
              <a:spLocks/>
            </p:cNvSpPr>
            <p:nvPr/>
          </p:nvSpPr>
          <p:spPr bwMode="auto">
            <a:xfrm>
              <a:off x="560625" y="2784876"/>
              <a:ext cx="128825" cy="135527"/>
            </a:xfrm>
            <a:custGeom>
              <a:avLst/>
              <a:gdLst/>
              <a:ahLst/>
              <a:cxnLst>
                <a:cxn ang="0">
                  <a:pos x="35" y="10"/>
                </a:cxn>
                <a:cxn ang="0">
                  <a:pos x="10" y="10"/>
                </a:cxn>
                <a:cxn ang="0">
                  <a:pos x="0" y="21"/>
                </a:cxn>
                <a:cxn ang="0">
                  <a:pos x="0" y="56"/>
                </a:cxn>
                <a:cxn ang="0">
                  <a:pos x="10" y="66"/>
                </a:cxn>
                <a:cxn ang="0">
                  <a:pos x="35" y="66"/>
                </a:cxn>
                <a:cxn ang="0">
                  <a:pos x="43" y="77"/>
                </a:cxn>
                <a:cxn ang="0">
                  <a:pos x="63" y="77"/>
                </a:cxn>
                <a:cxn ang="0">
                  <a:pos x="73" y="67"/>
                </a:cxn>
                <a:cxn ang="0">
                  <a:pos x="73" y="38"/>
                </a:cxn>
                <a:cxn ang="0">
                  <a:pos x="73" y="10"/>
                </a:cxn>
                <a:cxn ang="0">
                  <a:pos x="63" y="0"/>
                </a:cxn>
                <a:cxn ang="0">
                  <a:pos x="43" y="0"/>
                </a:cxn>
                <a:cxn ang="0">
                  <a:pos x="35" y="10"/>
                </a:cxn>
              </a:cxnLst>
              <a:rect l="0" t="0" r="r" b="b"/>
              <a:pathLst>
                <a:path w="73" h="77">
                  <a:moveTo>
                    <a:pt x="35" y="10"/>
                  </a:moveTo>
                  <a:cubicBezTo>
                    <a:pt x="30" y="10"/>
                    <a:pt x="10" y="10"/>
                    <a:pt x="10" y="10"/>
                  </a:cubicBezTo>
                  <a:cubicBezTo>
                    <a:pt x="5" y="10"/>
                    <a:pt x="0" y="15"/>
                    <a:pt x="0" y="2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6"/>
                    <a:pt x="10" y="66"/>
                  </a:cubicBezTo>
                  <a:cubicBezTo>
                    <a:pt x="10" y="66"/>
                    <a:pt x="30" y="66"/>
                    <a:pt x="35" y="66"/>
                  </a:cubicBezTo>
                  <a:cubicBezTo>
                    <a:pt x="40" y="66"/>
                    <a:pt x="43" y="77"/>
                    <a:pt x="43" y="7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8" y="77"/>
                    <a:pt x="73" y="72"/>
                    <a:pt x="73" y="67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4"/>
                    <a:pt x="68" y="0"/>
                    <a:pt x="6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0"/>
                    <a:pt x="40" y="10"/>
                    <a:pt x="35" y="1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4" name="Freeform 13"/>
            <p:cNvSpPr>
              <a:spLocks/>
            </p:cNvSpPr>
            <p:nvPr/>
          </p:nvSpPr>
          <p:spPr bwMode="auto">
            <a:xfrm>
              <a:off x="588922" y="2965081"/>
              <a:ext cx="157122" cy="149675"/>
            </a:xfrm>
            <a:custGeom>
              <a:avLst/>
              <a:gdLst/>
              <a:ahLst/>
              <a:cxnLst>
                <a:cxn ang="0">
                  <a:pos x="31" y="22"/>
                </a:cxn>
                <a:cxn ang="0">
                  <a:pos x="8" y="32"/>
                </a:cxn>
                <a:cxn ang="0">
                  <a:pos x="2" y="45"/>
                </a:cxn>
                <a:cxn ang="0">
                  <a:pos x="16" y="78"/>
                </a:cxn>
                <a:cxn ang="0">
                  <a:pos x="29" y="83"/>
                </a:cxn>
                <a:cxn ang="0">
                  <a:pos x="52" y="74"/>
                </a:cxn>
                <a:cxn ang="0">
                  <a:pos x="63" y="81"/>
                </a:cxn>
                <a:cxn ang="0">
                  <a:pos x="82" y="73"/>
                </a:cxn>
                <a:cxn ang="0">
                  <a:pos x="87" y="60"/>
                </a:cxn>
                <a:cxn ang="0">
                  <a:pos x="76" y="33"/>
                </a:cxn>
                <a:cxn ang="0">
                  <a:pos x="65" y="7"/>
                </a:cxn>
                <a:cxn ang="0">
                  <a:pos x="52" y="2"/>
                </a:cxn>
                <a:cxn ang="0">
                  <a:pos x="34" y="9"/>
                </a:cxn>
                <a:cxn ang="0">
                  <a:pos x="31" y="22"/>
                </a:cxn>
              </a:cxnLst>
              <a:rect l="0" t="0" r="r" b="b"/>
              <a:pathLst>
                <a:path w="89" h="85">
                  <a:moveTo>
                    <a:pt x="31" y="22"/>
                  </a:moveTo>
                  <a:cubicBezTo>
                    <a:pt x="26" y="24"/>
                    <a:pt x="8" y="32"/>
                    <a:pt x="8" y="32"/>
                  </a:cubicBezTo>
                  <a:cubicBezTo>
                    <a:pt x="3" y="34"/>
                    <a:pt x="0" y="40"/>
                    <a:pt x="2" y="45"/>
                  </a:cubicBezTo>
                  <a:cubicBezTo>
                    <a:pt x="16" y="78"/>
                    <a:pt x="16" y="78"/>
                    <a:pt x="16" y="78"/>
                  </a:cubicBezTo>
                  <a:cubicBezTo>
                    <a:pt x="18" y="83"/>
                    <a:pt x="24" y="85"/>
                    <a:pt x="29" y="83"/>
                  </a:cubicBezTo>
                  <a:cubicBezTo>
                    <a:pt x="29" y="83"/>
                    <a:pt x="48" y="76"/>
                    <a:pt x="52" y="74"/>
                  </a:cubicBezTo>
                  <a:cubicBezTo>
                    <a:pt x="57" y="72"/>
                    <a:pt x="63" y="81"/>
                    <a:pt x="63" y="81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7" y="71"/>
                    <a:pt x="89" y="65"/>
                    <a:pt x="87" y="60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3" y="2"/>
                    <a:pt x="57" y="0"/>
                    <a:pt x="52" y="2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5" y="20"/>
                    <a:pt x="31" y="2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5" name="Freeform 14"/>
            <p:cNvSpPr>
              <a:spLocks/>
            </p:cNvSpPr>
            <p:nvPr/>
          </p:nvSpPr>
          <p:spPr bwMode="auto">
            <a:xfrm>
              <a:off x="699875" y="3127416"/>
              <a:ext cx="163079" cy="162334"/>
            </a:xfrm>
            <a:custGeom>
              <a:avLst/>
              <a:gdLst/>
              <a:ahLst/>
              <a:cxnLst>
                <a:cxn ang="0">
                  <a:pos x="22" y="31"/>
                </a:cxn>
                <a:cxn ang="0">
                  <a:pos x="4" y="48"/>
                </a:cxn>
                <a:cxn ang="0">
                  <a:pos x="4" y="63"/>
                </a:cxn>
                <a:cxn ang="0">
                  <a:pos x="30" y="88"/>
                </a:cxn>
                <a:cxn ang="0">
                  <a:pos x="44" y="88"/>
                </a:cxn>
                <a:cxn ang="0">
                  <a:pos x="62" y="70"/>
                </a:cxn>
                <a:cxn ang="0">
                  <a:pos x="75" y="72"/>
                </a:cxn>
                <a:cxn ang="0">
                  <a:pos x="88" y="58"/>
                </a:cxn>
                <a:cxn ang="0">
                  <a:pos x="88" y="44"/>
                </a:cxn>
                <a:cxn ang="0">
                  <a:pos x="68" y="24"/>
                </a:cxn>
                <a:cxn ang="0">
                  <a:pos x="48" y="4"/>
                </a:cxn>
                <a:cxn ang="0">
                  <a:pos x="34" y="4"/>
                </a:cxn>
                <a:cxn ang="0">
                  <a:pos x="20" y="18"/>
                </a:cxn>
                <a:cxn ang="0">
                  <a:pos x="22" y="31"/>
                </a:cxn>
              </a:cxnLst>
              <a:rect l="0" t="0" r="r" b="b"/>
              <a:pathLst>
                <a:path w="92" h="92">
                  <a:moveTo>
                    <a:pt x="22" y="31"/>
                  </a:moveTo>
                  <a:cubicBezTo>
                    <a:pt x="19" y="34"/>
                    <a:pt x="4" y="48"/>
                    <a:pt x="4" y="48"/>
                  </a:cubicBezTo>
                  <a:cubicBezTo>
                    <a:pt x="0" y="52"/>
                    <a:pt x="0" y="59"/>
                    <a:pt x="4" y="63"/>
                  </a:cubicBezTo>
                  <a:cubicBezTo>
                    <a:pt x="30" y="88"/>
                    <a:pt x="30" y="88"/>
                    <a:pt x="30" y="88"/>
                  </a:cubicBezTo>
                  <a:cubicBezTo>
                    <a:pt x="33" y="92"/>
                    <a:pt x="40" y="92"/>
                    <a:pt x="44" y="88"/>
                  </a:cubicBezTo>
                  <a:cubicBezTo>
                    <a:pt x="44" y="88"/>
                    <a:pt x="58" y="74"/>
                    <a:pt x="62" y="70"/>
                  </a:cubicBezTo>
                  <a:cubicBezTo>
                    <a:pt x="65" y="67"/>
                    <a:pt x="75" y="72"/>
                    <a:pt x="75" y="72"/>
                  </a:cubicBezTo>
                  <a:cubicBezTo>
                    <a:pt x="88" y="58"/>
                    <a:pt x="88" y="58"/>
                    <a:pt x="88" y="58"/>
                  </a:cubicBezTo>
                  <a:cubicBezTo>
                    <a:pt x="92" y="54"/>
                    <a:pt x="92" y="48"/>
                    <a:pt x="88" y="44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4" y="0"/>
                    <a:pt x="38" y="0"/>
                    <a:pt x="34" y="4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6" y="27"/>
                    <a:pt x="22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874868" y="3243581"/>
              <a:ext cx="151909" cy="157122"/>
            </a:xfrm>
            <a:custGeom>
              <a:avLst/>
              <a:gdLst/>
              <a:ahLst/>
              <a:cxnLst>
                <a:cxn ang="0">
                  <a:pos x="12" y="37"/>
                </a:cxn>
                <a:cxn ang="0">
                  <a:pos x="2" y="60"/>
                </a:cxn>
                <a:cxn ang="0">
                  <a:pos x="7" y="73"/>
                </a:cxn>
                <a:cxn ang="0">
                  <a:pos x="40" y="87"/>
                </a:cxn>
                <a:cxn ang="0">
                  <a:pos x="54" y="81"/>
                </a:cxn>
                <a:cxn ang="0">
                  <a:pos x="63" y="58"/>
                </a:cxn>
                <a:cxn ang="0">
                  <a:pos x="76" y="55"/>
                </a:cxn>
                <a:cxn ang="0">
                  <a:pos x="83" y="37"/>
                </a:cxn>
                <a:cxn ang="0">
                  <a:pos x="78" y="24"/>
                </a:cxn>
                <a:cxn ang="0">
                  <a:pos x="52" y="13"/>
                </a:cxn>
                <a:cxn ang="0">
                  <a:pos x="25" y="2"/>
                </a:cxn>
                <a:cxn ang="0">
                  <a:pos x="12" y="7"/>
                </a:cxn>
                <a:cxn ang="0">
                  <a:pos x="5" y="26"/>
                </a:cxn>
                <a:cxn ang="0">
                  <a:pos x="12" y="37"/>
                </a:cxn>
              </a:cxnLst>
              <a:rect l="0" t="0" r="r" b="b"/>
              <a:pathLst>
                <a:path w="86" h="89">
                  <a:moveTo>
                    <a:pt x="12" y="37"/>
                  </a:moveTo>
                  <a:cubicBezTo>
                    <a:pt x="10" y="41"/>
                    <a:pt x="2" y="60"/>
                    <a:pt x="2" y="60"/>
                  </a:cubicBezTo>
                  <a:cubicBezTo>
                    <a:pt x="0" y="65"/>
                    <a:pt x="2" y="71"/>
                    <a:pt x="7" y="73"/>
                  </a:cubicBezTo>
                  <a:cubicBezTo>
                    <a:pt x="40" y="87"/>
                    <a:pt x="40" y="87"/>
                    <a:pt x="40" y="87"/>
                  </a:cubicBezTo>
                  <a:cubicBezTo>
                    <a:pt x="45" y="89"/>
                    <a:pt x="51" y="87"/>
                    <a:pt x="54" y="81"/>
                  </a:cubicBezTo>
                  <a:cubicBezTo>
                    <a:pt x="54" y="81"/>
                    <a:pt x="61" y="63"/>
                    <a:pt x="63" y="58"/>
                  </a:cubicBezTo>
                  <a:cubicBezTo>
                    <a:pt x="65" y="54"/>
                    <a:pt x="76" y="55"/>
                    <a:pt x="76" y="55"/>
                  </a:cubicBezTo>
                  <a:cubicBezTo>
                    <a:pt x="83" y="37"/>
                    <a:pt x="83" y="37"/>
                    <a:pt x="83" y="37"/>
                  </a:cubicBezTo>
                  <a:cubicBezTo>
                    <a:pt x="86" y="32"/>
                    <a:pt x="83" y="26"/>
                    <a:pt x="78" y="24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0" y="0"/>
                    <a:pt x="14" y="2"/>
                    <a:pt x="12" y="7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13" y="32"/>
                    <a:pt x="12" y="3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1069223" y="3300175"/>
              <a:ext cx="136272" cy="128825"/>
            </a:xfrm>
            <a:custGeom>
              <a:avLst/>
              <a:gdLst/>
              <a:ahLst/>
              <a:cxnLst>
                <a:cxn ang="0">
                  <a:pos x="11" y="38"/>
                </a:cxn>
                <a:cxn ang="0">
                  <a:pos x="11" y="63"/>
                </a:cxn>
                <a:cxn ang="0">
                  <a:pos x="21" y="73"/>
                </a:cxn>
                <a:cxn ang="0">
                  <a:pos x="57" y="73"/>
                </a:cxn>
                <a:cxn ang="0">
                  <a:pos x="67" y="63"/>
                </a:cxn>
                <a:cxn ang="0">
                  <a:pos x="67" y="38"/>
                </a:cxn>
                <a:cxn ang="0">
                  <a:pos x="77" y="30"/>
                </a:cxn>
                <a:cxn ang="0">
                  <a:pos x="77" y="10"/>
                </a:cxn>
                <a:cxn ang="0">
                  <a:pos x="67" y="0"/>
                </a:cxn>
                <a:cxn ang="0">
                  <a:pos x="39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0"/>
                </a:cxn>
                <a:cxn ang="0">
                  <a:pos x="11" y="38"/>
                </a:cxn>
              </a:cxnLst>
              <a:rect l="0" t="0" r="r" b="b"/>
              <a:pathLst>
                <a:path w="77" h="73">
                  <a:moveTo>
                    <a:pt x="11" y="38"/>
                  </a:moveTo>
                  <a:cubicBezTo>
                    <a:pt x="11" y="43"/>
                    <a:pt x="11" y="63"/>
                    <a:pt x="11" y="63"/>
                  </a:cubicBezTo>
                  <a:cubicBezTo>
                    <a:pt x="11" y="68"/>
                    <a:pt x="15" y="73"/>
                    <a:pt x="21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62" y="73"/>
                    <a:pt x="67" y="68"/>
                    <a:pt x="67" y="63"/>
                  </a:cubicBezTo>
                  <a:cubicBezTo>
                    <a:pt x="67" y="63"/>
                    <a:pt x="67" y="43"/>
                    <a:pt x="67" y="38"/>
                  </a:cubicBezTo>
                  <a:cubicBezTo>
                    <a:pt x="67" y="33"/>
                    <a:pt x="77" y="30"/>
                    <a:pt x="77" y="30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5"/>
                    <a:pt x="73" y="0"/>
                    <a:pt x="6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11" y="33"/>
                    <a:pt x="11" y="3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8" name="Freeform 17"/>
            <p:cNvSpPr>
              <a:spLocks/>
            </p:cNvSpPr>
            <p:nvPr/>
          </p:nvSpPr>
          <p:spPr bwMode="auto">
            <a:xfrm>
              <a:off x="1249428" y="3243581"/>
              <a:ext cx="152654" cy="157122"/>
            </a:xfrm>
            <a:custGeom>
              <a:avLst/>
              <a:gdLst/>
              <a:ahLst/>
              <a:cxnLst>
                <a:cxn ang="0">
                  <a:pos x="23" y="58"/>
                </a:cxn>
                <a:cxn ang="0">
                  <a:pos x="32" y="81"/>
                </a:cxn>
                <a:cxn ang="0">
                  <a:pos x="45" y="87"/>
                </a:cxn>
                <a:cxn ang="0">
                  <a:pos x="78" y="73"/>
                </a:cxn>
                <a:cxn ang="0">
                  <a:pos x="84" y="60"/>
                </a:cxn>
                <a:cxn ang="0">
                  <a:pos x="74" y="37"/>
                </a:cxn>
                <a:cxn ang="0">
                  <a:pos x="81" y="26"/>
                </a:cxn>
                <a:cxn ang="0">
                  <a:pos x="74" y="7"/>
                </a:cxn>
                <a:cxn ang="0">
                  <a:pos x="60" y="2"/>
                </a:cxn>
                <a:cxn ang="0">
                  <a:pos x="34" y="13"/>
                </a:cxn>
                <a:cxn ang="0">
                  <a:pos x="8" y="24"/>
                </a:cxn>
                <a:cxn ang="0">
                  <a:pos x="2" y="37"/>
                </a:cxn>
                <a:cxn ang="0">
                  <a:pos x="10" y="55"/>
                </a:cxn>
                <a:cxn ang="0">
                  <a:pos x="23" y="58"/>
                </a:cxn>
              </a:cxnLst>
              <a:rect l="0" t="0" r="r" b="b"/>
              <a:pathLst>
                <a:path w="86" h="89">
                  <a:moveTo>
                    <a:pt x="23" y="58"/>
                  </a:moveTo>
                  <a:cubicBezTo>
                    <a:pt x="24" y="63"/>
                    <a:pt x="32" y="81"/>
                    <a:pt x="32" y="81"/>
                  </a:cubicBezTo>
                  <a:cubicBezTo>
                    <a:pt x="34" y="87"/>
                    <a:pt x="40" y="89"/>
                    <a:pt x="45" y="8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3" y="71"/>
                    <a:pt x="86" y="65"/>
                    <a:pt x="84" y="60"/>
                  </a:cubicBezTo>
                  <a:cubicBezTo>
                    <a:pt x="84" y="60"/>
                    <a:pt x="76" y="41"/>
                    <a:pt x="74" y="37"/>
                  </a:cubicBezTo>
                  <a:cubicBezTo>
                    <a:pt x="72" y="32"/>
                    <a:pt x="81" y="26"/>
                    <a:pt x="81" y="2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1" y="2"/>
                    <a:pt x="66" y="0"/>
                    <a:pt x="60" y="2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6"/>
                    <a:pt x="0" y="32"/>
                    <a:pt x="2" y="37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21" y="54"/>
                    <a:pt x="23" y="5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1412507" y="3127416"/>
              <a:ext cx="162334" cy="162334"/>
            </a:xfrm>
            <a:custGeom>
              <a:avLst/>
              <a:gdLst/>
              <a:ahLst/>
              <a:cxnLst>
                <a:cxn ang="0">
                  <a:pos x="31" y="70"/>
                </a:cxn>
                <a:cxn ang="0">
                  <a:pos x="49" y="88"/>
                </a:cxn>
                <a:cxn ang="0">
                  <a:pos x="63" y="88"/>
                </a:cxn>
                <a:cxn ang="0">
                  <a:pos x="88" y="63"/>
                </a:cxn>
                <a:cxn ang="0">
                  <a:pos x="88" y="48"/>
                </a:cxn>
                <a:cxn ang="0">
                  <a:pos x="71" y="31"/>
                </a:cxn>
                <a:cxn ang="0">
                  <a:pos x="73" y="18"/>
                </a:cxn>
                <a:cxn ang="0">
                  <a:pos x="59" y="4"/>
                </a:cxn>
                <a:cxn ang="0">
                  <a:pos x="45" y="4"/>
                </a:cxn>
                <a:cxn ang="0">
                  <a:pos x="24" y="24"/>
                </a:cxn>
                <a:cxn ang="0">
                  <a:pos x="4" y="44"/>
                </a:cxn>
                <a:cxn ang="0">
                  <a:pos x="4" y="58"/>
                </a:cxn>
                <a:cxn ang="0">
                  <a:pos x="18" y="72"/>
                </a:cxn>
                <a:cxn ang="0">
                  <a:pos x="31" y="70"/>
                </a:cxn>
              </a:cxnLst>
              <a:rect l="0" t="0" r="r" b="b"/>
              <a:pathLst>
                <a:path w="92" h="92">
                  <a:moveTo>
                    <a:pt x="31" y="70"/>
                  </a:moveTo>
                  <a:cubicBezTo>
                    <a:pt x="35" y="74"/>
                    <a:pt x="49" y="88"/>
                    <a:pt x="49" y="88"/>
                  </a:cubicBezTo>
                  <a:cubicBezTo>
                    <a:pt x="53" y="92"/>
                    <a:pt x="59" y="92"/>
                    <a:pt x="63" y="88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92" y="59"/>
                    <a:pt x="92" y="52"/>
                    <a:pt x="88" y="48"/>
                  </a:cubicBezTo>
                  <a:cubicBezTo>
                    <a:pt x="88" y="48"/>
                    <a:pt x="74" y="34"/>
                    <a:pt x="71" y="31"/>
                  </a:cubicBezTo>
                  <a:cubicBezTo>
                    <a:pt x="67" y="27"/>
                    <a:pt x="73" y="18"/>
                    <a:pt x="73" y="18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5" y="0"/>
                    <a:pt x="49" y="0"/>
                    <a:pt x="45" y="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0" y="48"/>
                    <a:pt x="0" y="54"/>
                    <a:pt x="4" y="58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2"/>
                    <a:pt x="28" y="67"/>
                    <a:pt x="31" y="7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1528673" y="2965081"/>
              <a:ext cx="159356" cy="149675"/>
            </a:xfrm>
            <a:custGeom>
              <a:avLst/>
              <a:gdLst/>
              <a:ahLst/>
              <a:cxnLst>
                <a:cxn ang="0">
                  <a:pos x="37" y="74"/>
                </a:cxn>
                <a:cxn ang="0">
                  <a:pos x="61" y="83"/>
                </a:cxn>
                <a:cxn ang="0">
                  <a:pos x="74" y="78"/>
                </a:cxn>
                <a:cxn ang="0">
                  <a:pos x="87" y="45"/>
                </a:cxn>
                <a:cxn ang="0">
                  <a:pos x="82" y="32"/>
                </a:cxn>
                <a:cxn ang="0">
                  <a:pos x="59" y="22"/>
                </a:cxn>
                <a:cxn ang="0">
                  <a:pos x="56" y="9"/>
                </a:cxn>
                <a:cxn ang="0">
                  <a:pos x="38" y="2"/>
                </a:cxn>
                <a:cxn ang="0">
                  <a:pos x="24" y="7"/>
                </a:cxn>
                <a:cxn ang="0">
                  <a:pos x="13" y="33"/>
                </a:cxn>
                <a:cxn ang="0">
                  <a:pos x="3" y="60"/>
                </a:cxn>
                <a:cxn ang="0">
                  <a:pos x="8" y="73"/>
                </a:cxn>
                <a:cxn ang="0">
                  <a:pos x="26" y="81"/>
                </a:cxn>
                <a:cxn ang="0">
                  <a:pos x="37" y="74"/>
                </a:cxn>
              </a:cxnLst>
              <a:rect l="0" t="0" r="r" b="b"/>
              <a:pathLst>
                <a:path w="90" h="85">
                  <a:moveTo>
                    <a:pt x="37" y="74"/>
                  </a:moveTo>
                  <a:cubicBezTo>
                    <a:pt x="42" y="76"/>
                    <a:pt x="61" y="83"/>
                    <a:pt x="61" y="83"/>
                  </a:cubicBezTo>
                  <a:cubicBezTo>
                    <a:pt x="66" y="85"/>
                    <a:pt x="72" y="83"/>
                    <a:pt x="74" y="7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90" y="40"/>
                    <a:pt x="87" y="34"/>
                    <a:pt x="82" y="32"/>
                  </a:cubicBezTo>
                  <a:cubicBezTo>
                    <a:pt x="82" y="32"/>
                    <a:pt x="63" y="24"/>
                    <a:pt x="59" y="22"/>
                  </a:cubicBezTo>
                  <a:cubicBezTo>
                    <a:pt x="54" y="20"/>
                    <a:pt x="56" y="9"/>
                    <a:pt x="56" y="9"/>
                  </a:cubicBezTo>
                  <a:cubicBezTo>
                    <a:pt x="38" y="2"/>
                    <a:pt x="38" y="2"/>
                    <a:pt x="38" y="2"/>
                  </a:cubicBezTo>
                  <a:cubicBezTo>
                    <a:pt x="32" y="0"/>
                    <a:pt x="27" y="2"/>
                    <a:pt x="24" y="7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0" y="65"/>
                    <a:pt x="3" y="71"/>
                    <a:pt x="8" y="7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26" y="81"/>
                    <a:pt x="33" y="72"/>
                    <a:pt x="37" y="7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1587500" y="2784876"/>
              <a:ext cx="127336" cy="135527"/>
            </a:xfrm>
            <a:custGeom>
              <a:avLst/>
              <a:gdLst/>
              <a:ahLst/>
              <a:cxnLst>
                <a:cxn ang="0">
                  <a:pos x="37" y="66"/>
                </a:cxn>
                <a:cxn ang="0">
                  <a:pos x="62" y="66"/>
                </a:cxn>
                <a:cxn ang="0">
                  <a:pos x="72" y="56"/>
                </a:cxn>
                <a:cxn ang="0">
                  <a:pos x="72" y="21"/>
                </a:cxn>
                <a:cxn ang="0">
                  <a:pos x="62" y="10"/>
                </a:cxn>
                <a:cxn ang="0">
                  <a:pos x="37" y="10"/>
                </a:cxn>
                <a:cxn ang="0">
                  <a:pos x="30" y="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0" y="38"/>
                </a:cxn>
                <a:cxn ang="0">
                  <a:pos x="0" y="67"/>
                </a:cxn>
                <a:cxn ang="0">
                  <a:pos x="10" y="77"/>
                </a:cxn>
                <a:cxn ang="0">
                  <a:pos x="30" y="77"/>
                </a:cxn>
                <a:cxn ang="0">
                  <a:pos x="37" y="66"/>
                </a:cxn>
              </a:cxnLst>
              <a:rect l="0" t="0" r="r" b="b"/>
              <a:pathLst>
                <a:path w="72" h="77">
                  <a:moveTo>
                    <a:pt x="37" y="66"/>
                  </a:moveTo>
                  <a:cubicBezTo>
                    <a:pt x="42" y="66"/>
                    <a:pt x="62" y="66"/>
                    <a:pt x="62" y="66"/>
                  </a:cubicBezTo>
                  <a:cubicBezTo>
                    <a:pt x="68" y="66"/>
                    <a:pt x="72" y="62"/>
                    <a:pt x="72" y="56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2" y="15"/>
                    <a:pt x="68" y="10"/>
                    <a:pt x="62" y="10"/>
                  </a:cubicBezTo>
                  <a:cubicBezTo>
                    <a:pt x="62" y="10"/>
                    <a:pt x="42" y="10"/>
                    <a:pt x="37" y="10"/>
                  </a:cubicBezTo>
                  <a:cubicBezTo>
                    <a:pt x="32" y="10"/>
                    <a:pt x="30" y="0"/>
                    <a:pt x="3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4" y="77"/>
                    <a:pt x="10" y="77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30" y="77"/>
                    <a:pt x="32" y="66"/>
                    <a:pt x="37" y="66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2" name="Freeform 21"/>
            <p:cNvSpPr>
              <a:spLocks/>
            </p:cNvSpPr>
            <p:nvPr/>
          </p:nvSpPr>
          <p:spPr bwMode="auto">
            <a:xfrm>
              <a:off x="1528673" y="2588287"/>
              <a:ext cx="159356" cy="151909"/>
            </a:xfrm>
            <a:custGeom>
              <a:avLst/>
              <a:gdLst/>
              <a:ahLst/>
              <a:cxnLst>
                <a:cxn ang="0">
                  <a:pos x="59" y="64"/>
                </a:cxn>
                <a:cxn ang="0">
                  <a:pos x="82" y="54"/>
                </a:cxn>
                <a:cxn ang="0">
                  <a:pos x="87" y="41"/>
                </a:cxn>
                <a:cxn ang="0">
                  <a:pos x="74" y="8"/>
                </a:cxn>
                <a:cxn ang="0">
                  <a:pos x="61" y="2"/>
                </a:cxn>
                <a:cxn ang="0">
                  <a:pos x="37" y="12"/>
                </a:cxn>
                <a:cxn ang="0">
                  <a:pos x="26" y="5"/>
                </a:cxn>
                <a:cxn ang="0">
                  <a:pos x="8" y="13"/>
                </a:cxn>
                <a:cxn ang="0">
                  <a:pos x="3" y="26"/>
                </a:cxn>
                <a:cxn ang="0">
                  <a:pos x="13" y="52"/>
                </a:cxn>
                <a:cxn ang="0">
                  <a:pos x="24" y="78"/>
                </a:cxn>
                <a:cxn ang="0">
                  <a:pos x="38" y="84"/>
                </a:cxn>
                <a:cxn ang="0">
                  <a:pos x="56" y="76"/>
                </a:cxn>
                <a:cxn ang="0">
                  <a:pos x="59" y="64"/>
                </a:cxn>
              </a:cxnLst>
              <a:rect l="0" t="0" r="r" b="b"/>
              <a:pathLst>
                <a:path w="90" h="86">
                  <a:moveTo>
                    <a:pt x="59" y="64"/>
                  </a:moveTo>
                  <a:cubicBezTo>
                    <a:pt x="63" y="62"/>
                    <a:pt x="82" y="54"/>
                    <a:pt x="82" y="54"/>
                  </a:cubicBezTo>
                  <a:cubicBezTo>
                    <a:pt x="87" y="52"/>
                    <a:pt x="90" y="46"/>
                    <a:pt x="87" y="41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2" y="3"/>
                    <a:pt x="66" y="0"/>
                    <a:pt x="61" y="2"/>
                  </a:cubicBezTo>
                  <a:cubicBezTo>
                    <a:pt x="61" y="2"/>
                    <a:pt x="42" y="10"/>
                    <a:pt x="37" y="12"/>
                  </a:cubicBezTo>
                  <a:cubicBezTo>
                    <a:pt x="33" y="14"/>
                    <a:pt x="26" y="5"/>
                    <a:pt x="26" y="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3" y="15"/>
                    <a:pt x="0" y="21"/>
                    <a:pt x="3" y="26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4" y="78"/>
                    <a:pt x="24" y="78"/>
                    <a:pt x="24" y="78"/>
                  </a:cubicBezTo>
                  <a:cubicBezTo>
                    <a:pt x="27" y="84"/>
                    <a:pt x="32" y="86"/>
                    <a:pt x="38" y="84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6" y="76"/>
                    <a:pt x="54" y="65"/>
                    <a:pt x="59" y="6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3" name="Freeform 22"/>
            <p:cNvSpPr>
              <a:spLocks/>
            </p:cNvSpPr>
            <p:nvPr/>
          </p:nvSpPr>
          <p:spPr bwMode="auto">
            <a:xfrm>
              <a:off x="1412507" y="2415528"/>
              <a:ext cx="162334" cy="162334"/>
            </a:xfrm>
            <a:custGeom>
              <a:avLst/>
              <a:gdLst/>
              <a:ahLst/>
              <a:cxnLst>
                <a:cxn ang="0">
                  <a:pos x="71" y="61"/>
                </a:cxn>
                <a:cxn ang="0">
                  <a:pos x="88" y="43"/>
                </a:cxn>
                <a:cxn ang="0">
                  <a:pos x="88" y="29"/>
                </a:cxn>
                <a:cxn ang="0">
                  <a:pos x="63" y="4"/>
                </a:cxn>
                <a:cxn ang="0">
                  <a:pos x="49" y="4"/>
                </a:cxn>
                <a:cxn ang="0">
                  <a:pos x="31" y="21"/>
                </a:cxn>
                <a:cxn ang="0">
                  <a:pos x="18" y="19"/>
                </a:cxn>
                <a:cxn ang="0">
                  <a:pos x="4" y="33"/>
                </a:cxn>
                <a:cxn ang="0">
                  <a:pos x="4" y="48"/>
                </a:cxn>
                <a:cxn ang="0">
                  <a:pos x="24" y="68"/>
                </a:cxn>
                <a:cxn ang="0">
                  <a:pos x="45" y="88"/>
                </a:cxn>
                <a:cxn ang="0">
                  <a:pos x="59" y="88"/>
                </a:cxn>
                <a:cxn ang="0">
                  <a:pos x="73" y="74"/>
                </a:cxn>
                <a:cxn ang="0">
                  <a:pos x="71" y="61"/>
                </a:cxn>
              </a:cxnLst>
              <a:rect l="0" t="0" r="r" b="b"/>
              <a:pathLst>
                <a:path w="92" h="92">
                  <a:moveTo>
                    <a:pt x="71" y="61"/>
                  </a:moveTo>
                  <a:cubicBezTo>
                    <a:pt x="74" y="57"/>
                    <a:pt x="88" y="43"/>
                    <a:pt x="88" y="43"/>
                  </a:cubicBezTo>
                  <a:cubicBezTo>
                    <a:pt x="92" y="39"/>
                    <a:pt x="92" y="33"/>
                    <a:pt x="88" y="29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59" y="0"/>
                    <a:pt x="53" y="0"/>
                    <a:pt x="49" y="4"/>
                  </a:cubicBezTo>
                  <a:cubicBezTo>
                    <a:pt x="49" y="4"/>
                    <a:pt x="35" y="18"/>
                    <a:pt x="31" y="21"/>
                  </a:cubicBezTo>
                  <a:cubicBezTo>
                    <a:pt x="28" y="25"/>
                    <a:pt x="18" y="19"/>
                    <a:pt x="18" y="19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0" y="37"/>
                    <a:pt x="0" y="44"/>
                    <a:pt x="4" y="48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9" y="92"/>
                    <a:pt x="55" y="92"/>
                    <a:pt x="59" y="88"/>
                  </a:cubicBezTo>
                  <a:cubicBezTo>
                    <a:pt x="73" y="74"/>
                    <a:pt x="73" y="74"/>
                    <a:pt x="73" y="74"/>
                  </a:cubicBezTo>
                  <a:cubicBezTo>
                    <a:pt x="73" y="74"/>
                    <a:pt x="67" y="64"/>
                    <a:pt x="71" y="6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44" name="Freeform 23"/>
            <p:cNvSpPr>
              <a:spLocks/>
            </p:cNvSpPr>
            <p:nvPr/>
          </p:nvSpPr>
          <p:spPr bwMode="auto">
            <a:xfrm>
              <a:off x="1249428" y="2304575"/>
              <a:ext cx="152654" cy="157122"/>
            </a:xfrm>
            <a:custGeom>
              <a:avLst/>
              <a:gdLst/>
              <a:ahLst/>
              <a:cxnLst>
                <a:cxn ang="0">
                  <a:pos x="74" y="52"/>
                </a:cxn>
                <a:cxn ang="0">
                  <a:pos x="84" y="29"/>
                </a:cxn>
                <a:cxn ang="0">
                  <a:pos x="78" y="15"/>
                </a:cxn>
                <a:cxn ang="0">
                  <a:pos x="45" y="2"/>
                </a:cxn>
                <a:cxn ang="0">
                  <a:pos x="32" y="7"/>
                </a:cxn>
                <a:cxn ang="0">
                  <a:pos x="23" y="30"/>
                </a:cxn>
                <a:cxn ang="0">
                  <a:pos x="10" y="33"/>
                </a:cxn>
                <a:cxn ang="0">
                  <a:pos x="2" y="52"/>
                </a:cxn>
                <a:cxn ang="0">
                  <a:pos x="8" y="65"/>
                </a:cxn>
                <a:cxn ang="0">
                  <a:pos x="34" y="76"/>
                </a:cxn>
                <a:cxn ang="0">
                  <a:pos x="60" y="87"/>
                </a:cxn>
                <a:cxn ang="0">
                  <a:pos x="74" y="81"/>
                </a:cxn>
                <a:cxn ang="0">
                  <a:pos x="81" y="63"/>
                </a:cxn>
                <a:cxn ang="0">
                  <a:pos x="74" y="52"/>
                </a:cxn>
              </a:cxnLst>
              <a:rect l="0" t="0" r="r" b="b"/>
              <a:pathLst>
                <a:path w="86" h="89">
                  <a:moveTo>
                    <a:pt x="74" y="52"/>
                  </a:moveTo>
                  <a:cubicBezTo>
                    <a:pt x="76" y="47"/>
                    <a:pt x="84" y="29"/>
                    <a:pt x="84" y="29"/>
                  </a:cubicBezTo>
                  <a:cubicBezTo>
                    <a:pt x="86" y="23"/>
                    <a:pt x="83" y="18"/>
                    <a:pt x="78" y="1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0" y="0"/>
                    <a:pt x="34" y="2"/>
                    <a:pt x="32" y="7"/>
                  </a:cubicBezTo>
                  <a:cubicBezTo>
                    <a:pt x="32" y="7"/>
                    <a:pt x="25" y="26"/>
                    <a:pt x="23" y="30"/>
                  </a:cubicBezTo>
                  <a:cubicBezTo>
                    <a:pt x="21" y="35"/>
                    <a:pt x="10" y="33"/>
                    <a:pt x="10" y="33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7"/>
                    <a:pt x="3" y="63"/>
                    <a:pt x="8" y="65"/>
                  </a:cubicBezTo>
                  <a:cubicBezTo>
                    <a:pt x="34" y="76"/>
                    <a:pt x="34" y="76"/>
                    <a:pt x="34" y="76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6" y="89"/>
                    <a:pt x="71" y="86"/>
                    <a:pt x="74" y="81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1" y="63"/>
                    <a:pt x="72" y="56"/>
                    <a:pt x="74" y="5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46" name="Oval 35"/>
          <p:cNvSpPr>
            <a:spLocks noChangeArrowheads="1"/>
          </p:cNvSpPr>
          <p:nvPr/>
        </p:nvSpPr>
        <p:spPr bwMode="auto">
          <a:xfrm>
            <a:off x="2937456" y="2525699"/>
            <a:ext cx="25908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75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" name="Group 149"/>
          <p:cNvGrpSpPr/>
          <p:nvPr/>
        </p:nvGrpSpPr>
        <p:grpSpPr>
          <a:xfrm>
            <a:off x="4537656" y="2118575"/>
            <a:ext cx="5410200" cy="1066800"/>
            <a:chOff x="2819400" y="2133600"/>
            <a:chExt cx="5410200" cy="1066800"/>
          </a:xfrm>
        </p:grpSpPr>
        <p:cxnSp>
          <p:nvCxnSpPr>
            <p:cNvPr id="63" name="Straight Connector 62"/>
            <p:cNvCxnSpPr/>
            <p:nvPr/>
          </p:nvCxnSpPr>
          <p:spPr>
            <a:xfrm flipV="1">
              <a:off x="2819400" y="2133600"/>
              <a:ext cx="1905000" cy="106680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4724400" y="2133600"/>
              <a:ext cx="3505200" cy="15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/>
          <p:cNvSpPr/>
          <p:nvPr/>
        </p:nvSpPr>
        <p:spPr>
          <a:xfrm>
            <a:off x="6518856" y="2187849"/>
            <a:ext cx="3429000" cy="914400"/>
          </a:xfrm>
          <a:prstGeom prst="rect">
            <a:avLst/>
          </a:prstGeom>
          <a:gradFill>
            <a:gsLst>
              <a:gs pos="0">
                <a:schemeClr val="bg2">
                  <a:lumMod val="90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You can replace this sample text with your own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8776861" y="1664629"/>
            <a:ext cx="115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Team 1</a:t>
            </a:r>
          </a:p>
        </p:txBody>
      </p:sp>
      <p:grpSp>
        <p:nvGrpSpPr>
          <p:cNvPr id="10" name="Group 150"/>
          <p:cNvGrpSpPr/>
          <p:nvPr/>
        </p:nvGrpSpPr>
        <p:grpSpPr>
          <a:xfrm>
            <a:off x="3851856" y="3565733"/>
            <a:ext cx="6096000" cy="629740"/>
            <a:chOff x="2133600" y="3485060"/>
            <a:chExt cx="6096000" cy="629740"/>
          </a:xfrm>
        </p:grpSpPr>
        <p:cxnSp>
          <p:nvCxnSpPr>
            <p:cNvPr id="68" name="Straight Connector 67"/>
            <p:cNvCxnSpPr>
              <a:cxnSpLocks/>
            </p:cNvCxnSpPr>
            <p:nvPr/>
          </p:nvCxnSpPr>
          <p:spPr>
            <a:xfrm flipV="1">
              <a:off x="2133600" y="3485060"/>
              <a:ext cx="2667000" cy="629740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4786745" y="3494808"/>
              <a:ext cx="3442855" cy="3465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Rectangle 85"/>
          <p:cNvSpPr/>
          <p:nvPr/>
        </p:nvSpPr>
        <p:spPr>
          <a:xfrm>
            <a:off x="6518856" y="3655147"/>
            <a:ext cx="3429000" cy="9144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You can replace this sample text with your own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8776861" y="3115850"/>
            <a:ext cx="115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Team 2</a:t>
            </a:r>
          </a:p>
        </p:txBody>
      </p:sp>
      <p:grpSp>
        <p:nvGrpSpPr>
          <p:cNvPr id="11" name="Group 151"/>
          <p:cNvGrpSpPr/>
          <p:nvPr/>
        </p:nvGrpSpPr>
        <p:grpSpPr>
          <a:xfrm>
            <a:off x="4842457" y="4728872"/>
            <a:ext cx="5154133" cy="313315"/>
            <a:chOff x="3124200" y="4648200"/>
            <a:chExt cx="5154133" cy="313315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3124200" y="4648200"/>
              <a:ext cx="1588824" cy="3104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4696933" y="4959927"/>
              <a:ext cx="3581400" cy="1588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Rectangle 86"/>
          <p:cNvSpPr/>
          <p:nvPr/>
        </p:nvSpPr>
        <p:spPr>
          <a:xfrm>
            <a:off x="6518856" y="5109872"/>
            <a:ext cx="3429000" cy="914400"/>
          </a:xfrm>
          <a:prstGeom prst="rect">
            <a:avLst/>
          </a:prstGeom>
          <a:gradFill>
            <a:gsLst>
              <a:gs pos="0">
                <a:schemeClr val="bg2">
                  <a:lumMod val="75000"/>
                </a:schemeClr>
              </a:gs>
              <a:gs pos="50000">
                <a:schemeClr val="bg2">
                  <a:lumMod val="90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You can replace this sample text with your own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8776861" y="4557220"/>
            <a:ext cx="1151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Team 3</a:t>
            </a:r>
          </a:p>
        </p:txBody>
      </p:sp>
    </p:spTree>
    <p:extLst>
      <p:ext uri="{BB962C8B-B14F-4D97-AF65-F5344CB8AC3E}">
        <p14:creationId xmlns:p14="http://schemas.microsoft.com/office/powerpoint/2010/main" val="602064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5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animBg="1"/>
      <p:bldP spid="88" grpId="0"/>
      <p:bldP spid="86" grpId="0" animBg="1"/>
      <p:bldP spid="89" grpId="0"/>
      <p:bldP spid="87" grpId="0" animBg="1"/>
      <p:bldP spid="9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Down Arrow 127"/>
          <p:cNvSpPr/>
          <p:nvPr/>
        </p:nvSpPr>
        <p:spPr>
          <a:xfrm>
            <a:off x="8001000" y="2819400"/>
            <a:ext cx="1371600" cy="2514600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isometricOffAxis2Top">
              <a:rot lat="18099636" lon="20834358" rev="68808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7" name="Right Arrow 126"/>
          <p:cNvSpPr/>
          <p:nvPr/>
        </p:nvSpPr>
        <p:spPr>
          <a:xfrm>
            <a:off x="5334000" y="4572000"/>
            <a:ext cx="2667000" cy="18288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isometricOffAxis1Top">
              <a:rot lat="18128051" lon="19288073" rev="255125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6" name="Right Arrow 125"/>
          <p:cNvSpPr/>
          <p:nvPr/>
        </p:nvSpPr>
        <p:spPr>
          <a:xfrm>
            <a:off x="3352800" y="3124200"/>
            <a:ext cx="5486400" cy="2057400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isometricOffAxis1Top">
              <a:rot lat="19142911" lon="4112556" rev="16978209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7772401" y="4572001"/>
            <a:ext cx="3125343" cy="186204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2Top">
                <a:rot lat="18873832" lon="2568461" rev="18609499"/>
              </a:camera>
              <a:lightRig rig="threePt" dir="t"/>
            </a:scene3d>
            <a:sp3d extrusionH="82550">
              <a:extrusionClr>
                <a:schemeClr val="bg2">
                  <a:lumMod val="75000"/>
                </a:schemeClr>
              </a:extrusionClr>
            </a:sp3d>
          </a:bodyPr>
          <a:lstStyle/>
          <a:p>
            <a:r>
              <a:rPr lang="en-US" sz="115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GOAL</a:t>
            </a:r>
          </a:p>
        </p:txBody>
      </p:sp>
      <p:grpSp>
        <p:nvGrpSpPr>
          <p:cNvPr id="5" name="Group 3"/>
          <p:cNvGrpSpPr/>
          <p:nvPr/>
        </p:nvGrpSpPr>
        <p:grpSpPr>
          <a:xfrm>
            <a:off x="1905000" y="1447800"/>
            <a:ext cx="3048000" cy="3048000"/>
            <a:chOff x="5181600" y="2286000"/>
            <a:chExt cx="3538728" cy="3538728"/>
          </a:xfrm>
          <a:effectLst>
            <a:outerShdw blurRad="152400" dist="317500" dir="5400000" sx="108000" sy="108000" rotWithShape="0">
              <a:prstClr val="black">
                <a:alpha val="15000"/>
              </a:prstClr>
            </a:outerShdw>
          </a:effectLst>
          <a:scene3d>
            <a:camera prst="isometricOffAxis1Top"/>
            <a:lightRig rig="threePt" dir="t"/>
          </a:scene3d>
        </p:grpSpPr>
        <p:sp>
          <p:nvSpPr>
            <p:cNvPr id="3" name="Oval 2"/>
            <p:cNvSpPr/>
            <p:nvPr/>
          </p:nvSpPr>
          <p:spPr>
            <a:xfrm>
              <a:off x="5181600" y="2286000"/>
              <a:ext cx="3538728" cy="3538728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16200000" scaled="0"/>
            </a:gradFill>
            <a:ln>
              <a:noFill/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" name="Oval 1"/>
            <p:cNvSpPr/>
            <p:nvPr/>
          </p:nvSpPr>
          <p:spPr>
            <a:xfrm>
              <a:off x="5503164" y="2607564"/>
              <a:ext cx="2895600" cy="2895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114800" y="1905000"/>
            <a:ext cx="1035861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>
            <a:extrusionClr>
              <a:schemeClr val="bg2">
                <a:lumMod val="25000"/>
              </a:schemeClr>
            </a:extrusionClr>
          </a:sp3d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FINANCE</a:t>
            </a:r>
          </a:p>
        </p:txBody>
      </p:sp>
      <p:grpSp>
        <p:nvGrpSpPr>
          <p:cNvPr id="13" name="Group 4"/>
          <p:cNvGrpSpPr/>
          <p:nvPr/>
        </p:nvGrpSpPr>
        <p:grpSpPr>
          <a:xfrm>
            <a:off x="6705600" y="1143000"/>
            <a:ext cx="3429000" cy="3429000"/>
            <a:chOff x="5181600" y="2286000"/>
            <a:chExt cx="3538728" cy="3538728"/>
          </a:xfrm>
          <a:effectLst>
            <a:outerShdw blurRad="152400" dist="317500" dir="5400000" sx="108000" sy="108000" rotWithShape="0">
              <a:prstClr val="black">
                <a:alpha val="15000"/>
              </a:prstClr>
            </a:outerShdw>
          </a:effectLst>
          <a:scene3d>
            <a:camera prst="isometricOffAxis1Top"/>
            <a:lightRig rig="threePt" dir="t"/>
          </a:scene3d>
        </p:grpSpPr>
        <p:sp>
          <p:nvSpPr>
            <p:cNvPr id="6" name="Oval 5"/>
            <p:cNvSpPr/>
            <p:nvPr/>
          </p:nvSpPr>
          <p:spPr>
            <a:xfrm>
              <a:off x="5181600" y="2286000"/>
              <a:ext cx="3538728" cy="3538728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16200000" scaled="0"/>
            </a:gradFill>
            <a:ln>
              <a:noFill/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5503164" y="2607564"/>
              <a:ext cx="2895600" cy="2895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5965266" y="1905000"/>
            <a:ext cx="1362874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>
            <a:extrusionClr>
              <a:schemeClr val="bg2">
                <a:lumMod val="25000"/>
              </a:schemeClr>
            </a:extrusionClr>
          </a:sp3d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MARKETING</a:t>
            </a:r>
          </a:p>
        </p:txBody>
      </p:sp>
      <p:grpSp>
        <p:nvGrpSpPr>
          <p:cNvPr id="18" name="Group 7"/>
          <p:cNvGrpSpPr/>
          <p:nvPr/>
        </p:nvGrpSpPr>
        <p:grpSpPr>
          <a:xfrm>
            <a:off x="2681066" y="3962401"/>
            <a:ext cx="3186335" cy="3186335"/>
            <a:chOff x="5181600" y="2263692"/>
            <a:chExt cx="3538728" cy="3538728"/>
          </a:xfrm>
          <a:effectLst>
            <a:outerShdw blurRad="152400" dist="317500" dir="5400000" sx="108000" sy="108000" rotWithShape="0">
              <a:prstClr val="black">
                <a:alpha val="15000"/>
              </a:prstClr>
            </a:outerShdw>
          </a:effectLst>
          <a:scene3d>
            <a:camera prst="isometricOffAxis1Top"/>
            <a:lightRig rig="threePt" dir="t"/>
          </a:scene3d>
        </p:grpSpPr>
        <p:sp>
          <p:nvSpPr>
            <p:cNvPr id="9" name="Oval 8"/>
            <p:cNvSpPr/>
            <p:nvPr/>
          </p:nvSpPr>
          <p:spPr>
            <a:xfrm>
              <a:off x="5181600" y="2263692"/>
              <a:ext cx="3538728" cy="3538728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16200000" scaled="0"/>
            </a:gradFill>
            <a:ln>
              <a:noFill/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503164" y="2607564"/>
              <a:ext cx="2895600" cy="2895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p3d extrusionH="25400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32" name="TextBox 131"/>
          <p:cNvSpPr txBox="1"/>
          <p:nvPr/>
        </p:nvSpPr>
        <p:spPr>
          <a:xfrm>
            <a:off x="4658149" y="4458659"/>
            <a:ext cx="1153842" cy="40011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 extrusionH="76200">
            <a:extrusionClr>
              <a:schemeClr val="bg2">
                <a:lumMod val="25000"/>
              </a:schemeClr>
            </a:extrusionClr>
          </a:sp3d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Tw Cen MT Condensed Extra Bold" panose="020B0803020202020204" pitchFamily="34" charset="0"/>
              </a:rPr>
              <a:t>LOGISTICS</a:t>
            </a:r>
          </a:p>
        </p:txBody>
      </p:sp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Teams aligning to single goal</a:t>
            </a:r>
          </a:p>
        </p:txBody>
      </p:sp>
      <p:grpSp>
        <p:nvGrpSpPr>
          <p:cNvPr id="87" name="Group 28"/>
          <p:cNvGrpSpPr/>
          <p:nvPr/>
        </p:nvGrpSpPr>
        <p:grpSpPr>
          <a:xfrm>
            <a:off x="7689407" y="1295399"/>
            <a:ext cx="1295400" cy="1828800"/>
            <a:chOff x="2971800" y="2286000"/>
            <a:chExt cx="2545081" cy="3200401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pic>
          <p:nvPicPr>
            <p:cNvPr id="88" name="Picture 87" descr="lady silhouette.png"/>
            <p:cNvPicPr>
              <a:picLocks noChangeAspect="1"/>
            </p:cNvPicPr>
            <p:nvPr/>
          </p:nvPicPr>
          <p:blipFill>
            <a:blip r:embed="rId3" cstate="email">
              <a:lum/>
            </a:blip>
            <a:stretch>
              <a:fillRect/>
            </a:stretch>
          </p:blipFill>
          <p:spPr>
            <a:xfrm>
              <a:off x="3998345" y="2449288"/>
              <a:ext cx="802256" cy="3037113"/>
            </a:xfrm>
            <a:prstGeom prst="rect">
              <a:avLst/>
            </a:prstGeom>
          </p:spPr>
        </p:pic>
        <p:pic>
          <p:nvPicPr>
            <p:cNvPr id="89" name="Picture 88" descr="man silhouette blue.png"/>
            <p:cNvPicPr>
              <a:picLocks noChangeAspect="1"/>
            </p:cNvPicPr>
            <p:nvPr/>
          </p:nvPicPr>
          <p:blipFill>
            <a:blip r:embed="rId4" cstate="email">
              <a:lum bright="-10000" contrast="30000"/>
            </a:blip>
            <a:stretch>
              <a:fillRect/>
            </a:stretch>
          </p:blipFill>
          <p:spPr>
            <a:xfrm>
              <a:off x="2971800" y="2286000"/>
              <a:ext cx="1092064" cy="3136508"/>
            </a:xfrm>
            <a:prstGeom prst="rect">
              <a:avLst/>
            </a:prstGeom>
          </p:spPr>
        </p:pic>
        <p:pic>
          <p:nvPicPr>
            <p:cNvPr id="90" name="Picture 89" descr="Silhouette mnan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4678681" y="2286000"/>
              <a:ext cx="838200" cy="2991600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"/>
          <a:stretch>
            <a:fillRect/>
          </a:stretch>
        </p:blipFill>
        <p:spPr>
          <a:xfrm>
            <a:off x="2590800" y="1501595"/>
            <a:ext cx="1447800" cy="1690855"/>
          </a:xfrm>
          <a:prstGeom prst="rect">
            <a:avLst/>
          </a:prstGeom>
          <a:effectLst>
            <a:outerShdw blurRad="76200" dist="190500" dir="18900000" sy="23000" kx="-1200000" algn="bl" rotWithShape="0">
              <a:prstClr val="black">
                <a:alpha val="20000"/>
              </a:prstClr>
            </a:outerShdw>
            <a:reflection blurRad="190500" stA="44000" endPos="59000" dir="5400000" sy="-100000" algn="bl" rotWithShape="0"/>
          </a:effectLst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505200" y="3962401"/>
            <a:ext cx="1143000" cy="1932071"/>
          </a:xfrm>
          <a:prstGeom prst="rect">
            <a:avLst/>
          </a:prstGeom>
          <a:effectLst>
            <a:outerShdw blurRad="76200" dist="190500" dir="18900000" sy="23000" kx="-1200000" algn="bl" rotWithShape="0">
              <a:prstClr val="black">
                <a:alpha val="20000"/>
              </a:prstClr>
            </a:outerShdw>
            <a:reflection blurRad="190500" stA="44000" endPos="59000" dir="5400000" sy="-100000" algn="bl" rotWithShape="0"/>
          </a:effec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7" grpId="0" animBg="1"/>
      <p:bldP spid="126" grpId="0" animBg="1"/>
      <p:bldP spid="130" grpId="0"/>
      <p:bldP spid="131" grpId="0"/>
      <p:bldP spid="1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Broken link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78449" y="2611515"/>
            <a:ext cx="11346392" cy="1142999"/>
            <a:chOff x="1543828" y="2514601"/>
            <a:chExt cx="9113156" cy="918030"/>
          </a:xfrm>
        </p:grpSpPr>
        <p:grpSp>
          <p:nvGrpSpPr>
            <p:cNvPr id="3" name="Group 3"/>
            <p:cNvGrpSpPr/>
            <p:nvPr/>
          </p:nvGrpSpPr>
          <p:grpSpPr>
            <a:xfrm>
              <a:off x="5184966" y="3133281"/>
              <a:ext cx="1752600" cy="299349"/>
              <a:chOff x="5867400" y="1524000"/>
              <a:chExt cx="2174875" cy="371475"/>
            </a:xfrm>
            <a:solidFill>
              <a:srgbClr val="C00000"/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5867400" y="1524000"/>
                <a:ext cx="927100" cy="371475"/>
              </a:xfrm>
              <a:custGeom>
                <a:avLst/>
                <a:gdLst>
                  <a:gd name="T0" fmla="*/ 360 w 584"/>
                  <a:gd name="T1" fmla="*/ 106 h 234"/>
                  <a:gd name="T2" fmla="*/ 360 w 584"/>
                  <a:gd name="T3" fmla="*/ 106 h 234"/>
                  <a:gd name="T4" fmla="*/ 328 w 584"/>
                  <a:gd name="T5" fmla="*/ 104 h 234"/>
                  <a:gd name="T6" fmla="*/ 298 w 584"/>
                  <a:gd name="T7" fmla="*/ 98 h 234"/>
                  <a:gd name="T8" fmla="*/ 270 w 584"/>
                  <a:gd name="T9" fmla="*/ 90 h 234"/>
                  <a:gd name="T10" fmla="*/ 244 w 584"/>
                  <a:gd name="T11" fmla="*/ 76 h 234"/>
                  <a:gd name="T12" fmla="*/ 220 w 584"/>
                  <a:gd name="T13" fmla="*/ 62 h 234"/>
                  <a:gd name="T14" fmla="*/ 198 w 584"/>
                  <a:gd name="T15" fmla="*/ 44 h 234"/>
                  <a:gd name="T16" fmla="*/ 176 w 584"/>
                  <a:gd name="T17" fmla="*/ 24 h 234"/>
                  <a:gd name="T18" fmla="*/ 160 w 584"/>
                  <a:gd name="T19" fmla="*/ 0 h 234"/>
                  <a:gd name="T20" fmla="*/ 0 w 584"/>
                  <a:gd name="T21" fmla="*/ 0 h 234"/>
                  <a:gd name="T22" fmla="*/ 0 w 584"/>
                  <a:gd name="T23" fmla="*/ 0 h 234"/>
                  <a:gd name="T24" fmla="*/ 8 w 584"/>
                  <a:gd name="T25" fmla="*/ 26 h 234"/>
                  <a:gd name="T26" fmla="*/ 18 w 584"/>
                  <a:gd name="T27" fmla="*/ 50 h 234"/>
                  <a:gd name="T28" fmla="*/ 30 w 584"/>
                  <a:gd name="T29" fmla="*/ 72 h 234"/>
                  <a:gd name="T30" fmla="*/ 44 w 584"/>
                  <a:gd name="T31" fmla="*/ 94 h 234"/>
                  <a:gd name="T32" fmla="*/ 58 w 584"/>
                  <a:gd name="T33" fmla="*/ 116 h 234"/>
                  <a:gd name="T34" fmla="*/ 74 w 584"/>
                  <a:gd name="T35" fmla="*/ 134 h 234"/>
                  <a:gd name="T36" fmla="*/ 90 w 584"/>
                  <a:gd name="T37" fmla="*/ 152 h 234"/>
                  <a:gd name="T38" fmla="*/ 108 w 584"/>
                  <a:gd name="T39" fmla="*/ 168 h 234"/>
                  <a:gd name="T40" fmla="*/ 126 w 584"/>
                  <a:gd name="T41" fmla="*/ 184 h 234"/>
                  <a:gd name="T42" fmla="*/ 146 w 584"/>
                  <a:gd name="T43" fmla="*/ 196 h 234"/>
                  <a:gd name="T44" fmla="*/ 166 w 584"/>
                  <a:gd name="T45" fmla="*/ 208 h 234"/>
                  <a:gd name="T46" fmla="*/ 188 w 584"/>
                  <a:gd name="T47" fmla="*/ 216 h 234"/>
                  <a:gd name="T48" fmla="*/ 210 w 584"/>
                  <a:gd name="T49" fmla="*/ 224 h 234"/>
                  <a:gd name="T50" fmla="*/ 232 w 584"/>
                  <a:gd name="T51" fmla="*/ 230 h 234"/>
                  <a:gd name="T52" fmla="*/ 256 w 584"/>
                  <a:gd name="T53" fmla="*/ 232 h 234"/>
                  <a:gd name="T54" fmla="*/ 280 w 584"/>
                  <a:gd name="T55" fmla="*/ 234 h 234"/>
                  <a:gd name="T56" fmla="*/ 584 w 584"/>
                  <a:gd name="T57" fmla="*/ 234 h 234"/>
                  <a:gd name="T58" fmla="*/ 584 w 584"/>
                  <a:gd name="T59" fmla="*/ 106 h 234"/>
                  <a:gd name="T60" fmla="*/ 360 w 584"/>
                  <a:gd name="T61" fmla="*/ 106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84" h="234">
                    <a:moveTo>
                      <a:pt x="360" y="106"/>
                    </a:moveTo>
                    <a:lnTo>
                      <a:pt x="360" y="106"/>
                    </a:lnTo>
                    <a:lnTo>
                      <a:pt x="328" y="104"/>
                    </a:lnTo>
                    <a:lnTo>
                      <a:pt x="298" y="98"/>
                    </a:lnTo>
                    <a:lnTo>
                      <a:pt x="270" y="90"/>
                    </a:lnTo>
                    <a:lnTo>
                      <a:pt x="244" y="76"/>
                    </a:lnTo>
                    <a:lnTo>
                      <a:pt x="220" y="62"/>
                    </a:lnTo>
                    <a:lnTo>
                      <a:pt x="198" y="44"/>
                    </a:lnTo>
                    <a:lnTo>
                      <a:pt x="176" y="24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8" y="26"/>
                    </a:lnTo>
                    <a:lnTo>
                      <a:pt x="18" y="50"/>
                    </a:lnTo>
                    <a:lnTo>
                      <a:pt x="30" y="72"/>
                    </a:lnTo>
                    <a:lnTo>
                      <a:pt x="44" y="94"/>
                    </a:lnTo>
                    <a:lnTo>
                      <a:pt x="58" y="116"/>
                    </a:lnTo>
                    <a:lnTo>
                      <a:pt x="74" y="134"/>
                    </a:lnTo>
                    <a:lnTo>
                      <a:pt x="90" y="152"/>
                    </a:lnTo>
                    <a:lnTo>
                      <a:pt x="108" y="168"/>
                    </a:lnTo>
                    <a:lnTo>
                      <a:pt x="126" y="184"/>
                    </a:lnTo>
                    <a:lnTo>
                      <a:pt x="146" y="196"/>
                    </a:lnTo>
                    <a:lnTo>
                      <a:pt x="166" y="208"/>
                    </a:lnTo>
                    <a:lnTo>
                      <a:pt x="188" y="216"/>
                    </a:lnTo>
                    <a:lnTo>
                      <a:pt x="210" y="224"/>
                    </a:lnTo>
                    <a:lnTo>
                      <a:pt x="232" y="230"/>
                    </a:lnTo>
                    <a:lnTo>
                      <a:pt x="256" y="232"/>
                    </a:lnTo>
                    <a:lnTo>
                      <a:pt x="280" y="234"/>
                    </a:lnTo>
                    <a:lnTo>
                      <a:pt x="584" y="234"/>
                    </a:lnTo>
                    <a:lnTo>
                      <a:pt x="584" y="106"/>
                    </a:lnTo>
                    <a:lnTo>
                      <a:pt x="360" y="106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32"/>
              <p:cNvSpPr>
                <a:spLocks/>
              </p:cNvSpPr>
              <p:nvPr/>
            </p:nvSpPr>
            <p:spPr bwMode="auto">
              <a:xfrm>
                <a:off x="7197725" y="1524000"/>
                <a:ext cx="844550" cy="371475"/>
              </a:xfrm>
              <a:custGeom>
                <a:avLst/>
                <a:gdLst>
                  <a:gd name="T0" fmla="*/ 372 w 532"/>
                  <a:gd name="T1" fmla="*/ 0 h 234"/>
                  <a:gd name="T2" fmla="*/ 372 w 532"/>
                  <a:gd name="T3" fmla="*/ 0 h 234"/>
                  <a:gd name="T4" fmla="*/ 354 w 532"/>
                  <a:gd name="T5" fmla="*/ 24 h 234"/>
                  <a:gd name="T6" fmla="*/ 334 w 532"/>
                  <a:gd name="T7" fmla="*/ 44 h 234"/>
                  <a:gd name="T8" fmla="*/ 312 w 532"/>
                  <a:gd name="T9" fmla="*/ 62 h 234"/>
                  <a:gd name="T10" fmla="*/ 288 w 532"/>
                  <a:gd name="T11" fmla="*/ 76 h 234"/>
                  <a:gd name="T12" fmla="*/ 260 w 532"/>
                  <a:gd name="T13" fmla="*/ 90 h 234"/>
                  <a:gd name="T14" fmla="*/ 232 w 532"/>
                  <a:gd name="T15" fmla="*/ 98 h 234"/>
                  <a:gd name="T16" fmla="*/ 202 w 532"/>
                  <a:gd name="T17" fmla="*/ 104 h 234"/>
                  <a:gd name="T18" fmla="*/ 172 w 532"/>
                  <a:gd name="T19" fmla="*/ 106 h 234"/>
                  <a:gd name="T20" fmla="*/ 0 w 532"/>
                  <a:gd name="T21" fmla="*/ 106 h 234"/>
                  <a:gd name="T22" fmla="*/ 0 w 532"/>
                  <a:gd name="T23" fmla="*/ 234 h 234"/>
                  <a:gd name="T24" fmla="*/ 252 w 532"/>
                  <a:gd name="T25" fmla="*/ 234 h 234"/>
                  <a:gd name="T26" fmla="*/ 252 w 532"/>
                  <a:gd name="T27" fmla="*/ 234 h 234"/>
                  <a:gd name="T28" fmla="*/ 276 w 532"/>
                  <a:gd name="T29" fmla="*/ 232 h 234"/>
                  <a:gd name="T30" fmla="*/ 298 w 532"/>
                  <a:gd name="T31" fmla="*/ 230 h 234"/>
                  <a:gd name="T32" fmla="*/ 322 w 532"/>
                  <a:gd name="T33" fmla="*/ 224 h 234"/>
                  <a:gd name="T34" fmla="*/ 344 w 532"/>
                  <a:gd name="T35" fmla="*/ 216 h 234"/>
                  <a:gd name="T36" fmla="*/ 364 w 532"/>
                  <a:gd name="T37" fmla="*/ 208 h 234"/>
                  <a:gd name="T38" fmla="*/ 384 w 532"/>
                  <a:gd name="T39" fmla="*/ 196 h 234"/>
                  <a:gd name="T40" fmla="*/ 404 w 532"/>
                  <a:gd name="T41" fmla="*/ 184 h 234"/>
                  <a:gd name="T42" fmla="*/ 424 w 532"/>
                  <a:gd name="T43" fmla="*/ 168 h 234"/>
                  <a:gd name="T44" fmla="*/ 440 w 532"/>
                  <a:gd name="T45" fmla="*/ 152 h 234"/>
                  <a:gd name="T46" fmla="*/ 458 w 532"/>
                  <a:gd name="T47" fmla="*/ 134 h 234"/>
                  <a:gd name="T48" fmla="*/ 474 w 532"/>
                  <a:gd name="T49" fmla="*/ 116 h 234"/>
                  <a:gd name="T50" fmla="*/ 488 w 532"/>
                  <a:gd name="T51" fmla="*/ 94 h 234"/>
                  <a:gd name="T52" fmla="*/ 500 w 532"/>
                  <a:gd name="T53" fmla="*/ 72 h 234"/>
                  <a:gd name="T54" fmla="*/ 512 w 532"/>
                  <a:gd name="T55" fmla="*/ 50 h 234"/>
                  <a:gd name="T56" fmla="*/ 524 w 532"/>
                  <a:gd name="T57" fmla="*/ 26 h 234"/>
                  <a:gd name="T58" fmla="*/ 532 w 532"/>
                  <a:gd name="T59" fmla="*/ 0 h 234"/>
                  <a:gd name="T60" fmla="*/ 372 w 532"/>
                  <a:gd name="T61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532" h="234">
                    <a:moveTo>
                      <a:pt x="372" y="0"/>
                    </a:moveTo>
                    <a:lnTo>
                      <a:pt x="372" y="0"/>
                    </a:lnTo>
                    <a:lnTo>
                      <a:pt x="354" y="24"/>
                    </a:lnTo>
                    <a:lnTo>
                      <a:pt x="334" y="44"/>
                    </a:lnTo>
                    <a:lnTo>
                      <a:pt x="312" y="62"/>
                    </a:lnTo>
                    <a:lnTo>
                      <a:pt x="288" y="76"/>
                    </a:lnTo>
                    <a:lnTo>
                      <a:pt x="260" y="90"/>
                    </a:lnTo>
                    <a:lnTo>
                      <a:pt x="232" y="98"/>
                    </a:lnTo>
                    <a:lnTo>
                      <a:pt x="202" y="104"/>
                    </a:lnTo>
                    <a:lnTo>
                      <a:pt x="172" y="106"/>
                    </a:lnTo>
                    <a:lnTo>
                      <a:pt x="0" y="106"/>
                    </a:lnTo>
                    <a:lnTo>
                      <a:pt x="0" y="234"/>
                    </a:lnTo>
                    <a:lnTo>
                      <a:pt x="252" y="234"/>
                    </a:lnTo>
                    <a:lnTo>
                      <a:pt x="252" y="234"/>
                    </a:lnTo>
                    <a:lnTo>
                      <a:pt x="276" y="232"/>
                    </a:lnTo>
                    <a:lnTo>
                      <a:pt x="298" y="230"/>
                    </a:lnTo>
                    <a:lnTo>
                      <a:pt x="322" y="224"/>
                    </a:lnTo>
                    <a:lnTo>
                      <a:pt x="344" y="216"/>
                    </a:lnTo>
                    <a:lnTo>
                      <a:pt x="364" y="208"/>
                    </a:lnTo>
                    <a:lnTo>
                      <a:pt x="384" y="196"/>
                    </a:lnTo>
                    <a:lnTo>
                      <a:pt x="404" y="184"/>
                    </a:lnTo>
                    <a:lnTo>
                      <a:pt x="424" y="168"/>
                    </a:lnTo>
                    <a:lnTo>
                      <a:pt x="440" y="152"/>
                    </a:lnTo>
                    <a:lnTo>
                      <a:pt x="458" y="134"/>
                    </a:lnTo>
                    <a:lnTo>
                      <a:pt x="474" y="116"/>
                    </a:lnTo>
                    <a:lnTo>
                      <a:pt x="488" y="94"/>
                    </a:lnTo>
                    <a:lnTo>
                      <a:pt x="500" y="72"/>
                    </a:lnTo>
                    <a:lnTo>
                      <a:pt x="512" y="50"/>
                    </a:lnTo>
                    <a:lnTo>
                      <a:pt x="524" y="26"/>
                    </a:lnTo>
                    <a:lnTo>
                      <a:pt x="532" y="0"/>
                    </a:lnTo>
                    <a:lnTo>
                      <a:pt x="372" y="0"/>
                    </a:lnTo>
                    <a:close/>
                  </a:path>
                </a:pathLst>
              </a:custGeom>
              <a:grpFill/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Group 13"/>
            <p:cNvGrpSpPr/>
            <p:nvPr/>
          </p:nvGrpSpPr>
          <p:grpSpPr>
            <a:xfrm>
              <a:off x="3412315" y="2514602"/>
              <a:ext cx="1711325" cy="918029"/>
              <a:chOff x="2097087" y="2869970"/>
              <a:chExt cx="1711325" cy="918029"/>
            </a:xfrm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6" name="Freeform 5"/>
              <p:cNvSpPr>
                <a:spLocks/>
              </p:cNvSpPr>
              <p:nvPr/>
            </p:nvSpPr>
            <p:spPr bwMode="auto">
              <a:xfrm>
                <a:off x="2097087" y="3498620"/>
                <a:ext cx="1711325" cy="289379"/>
              </a:xfrm>
              <a:custGeom>
                <a:avLst/>
                <a:gdLst>
                  <a:gd name="T0" fmla="*/ 1012 w 1372"/>
                  <a:gd name="T1" fmla="*/ 104 h 232"/>
                  <a:gd name="T2" fmla="*/ 360 w 1372"/>
                  <a:gd name="T3" fmla="*/ 104 h 232"/>
                  <a:gd name="T4" fmla="*/ 360 w 1372"/>
                  <a:gd name="T5" fmla="*/ 104 h 232"/>
                  <a:gd name="T6" fmla="*/ 330 w 1372"/>
                  <a:gd name="T7" fmla="*/ 102 h 232"/>
                  <a:gd name="T8" fmla="*/ 300 w 1372"/>
                  <a:gd name="T9" fmla="*/ 96 h 232"/>
                  <a:gd name="T10" fmla="*/ 272 w 1372"/>
                  <a:gd name="T11" fmla="*/ 88 h 232"/>
                  <a:gd name="T12" fmla="*/ 246 w 1372"/>
                  <a:gd name="T13" fmla="*/ 76 h 232"/>
                  <a:gd name="T14" fmla="*/ 220 w 1372"/>
                  <a:gd name="T15" fmla="*/ 60 h 232"/>
                  <a:gd name="T16" fmla="*/ 198 w 1372"/>
                  <a:gd name="T17" fmla="*/ 42 h 232"/>
                  <a:gd name="T18" fmla="*/ 178 w 1372"/>
                  <a:gd name="T19" fmla="*/ 22 h 232"/>
                  <a:gd name="T20" fmla="*/ 160 w 1372"/>
                  <a:gd name="T21" fmla="*/ 0 h 232"/>
                  <a:gd name="T22" fmla="*/ 0 w 1372"/>
                  <a:gd name="T23" fmla="*/ 0 h 232"/>
                  <a:gd name="T24" fmla="*/ 0 w 1372"/>
                  <a:gd name="T25" fmla="*/ 0 h 232"/>
                  <a:gd name="T26" fmla="*/ 10 w 1372"/>
                  <a:gd name="T27" fmla="*/ 24 h 232"/>
                  <a:gd name="T28" fmla="*/ 20 w 1372"/>
                  <a:gd name="T29" fmla="*/ 48 h 232"/>
                  <a:gd name="T30" fmla="*/ 32 w 1372"/>
                  <a:gd name="T31" fmla="*/ 72 h 232"/>
                  <a:gd name="T32" fmla="*/ 44 w 1372"/>
                  <a:gd name="T33" fmla="*/ 94 h 232"/>
                  <a:gd name="T34" fmla="*/ 60 w 1372"/>
                  <a:gd name="T35" fmla="*/ 114 h 232"/>
                  <a:gd name="T36" fmla="*/ 74 w 1372"/>
                  <a:gd name="T37" fmla="*/ 132 h 232"/>
                  <a:gd name="T38" fmla="*/ 92 w 1372"/>
                  <a:gd name="T39" fmla="*/ 150 h 232"/>
                  <a:gd name="T40" fmla="*/ 110 w 1372"/>
                  <a:gd name="T41" fmla="*/ 166 h 232"/>
                  <a:gd name="T42" fmla="*/ 128 w 1372"/>
                  <a:gd name="T43" fmla="*/ 182 h 232"/>
                  <a:gd name="T44" fmla="*/ 148 w 1372"/>
                  <a:gd name="T45" fmla="*/ 194 h 232"/>
                  <a:gd name="T46" fmla="*/ 168 w 1372"/>
                  <a:gd name="T47" fmla="*/ 206 h 232"/>
                  <a:gd name="T48" fmla="*/ 190 w 1372"/>
                  <a:gd name="T49" fmla="*/ 216 h 232"/>
                  <a:gd name="T50" fmla="*/ 212 w 1372"/>
                  <a:gd name="T51" fmla="*/ 222 h 232"/>
                  <a:gd name="T52" fmla="*/ 234 w 1372"/>
                  <a:gd name="T53" fmla="*/ 228 h 232"/>
                  <a:gd name="T54" fmla="*/ 256 w 1372"/>
                  <a:gd name="T55" fmla="*/ 232 h 232"/>
                  <a:gd name="T56" fmla="*/ 280 w 1372"/>
                  <a:gd name="T57" fmla="*/ 232 h 232"/>
                  <a:gd name="T58" fmla="*/ 1092 w 1372"/>
                  <a:gd name="T59" fmla="*/ 232 h 232"/>
                  <a:gd name="T60" fmla="*/ 1092 w 1372"/>
                  <a:gd name="T61" fmla="*/ 232 h 232"/>
                  <a:gd name="T62" fmla="*/ 1114 w 1372"/>
                  <a:gd name="T63" fmla="*/ 232 h 232"/>
                  <a:gd name="T64" fmla="*/ 1138 w 1372"/>
                  <a:gd name="T65" fmla="*/ 228 h 232"/>
                  <a:gd name="T66" fmla="*/ 1160 w 1372"/>
                  <a:gd name="T67" fmla="*/ 222 h 232"/>
                  <a:gd name="T68" fmla="*/ 1182 w 1372"/>
                  <a:gd name="T69" fmla="*/ 216 h 232"/>
                  <a:gd name="T70" fmla="*/ 1204 w 1372"/>
                  <a:gd name="T71" fmla="*/ 206 h 232"/>
                  <a:gd name="T72" fmla="*/ 1224 w 1372"/>
                  <a:gd name="T73" fmla="*/ 194 h 232"/>
                  <a:gd name="T74" fmla="*/ 1244 w 1372"/>
                  <a:gd name="T75" fmla="*/ 182 h 232"/>
                  <a:gd name="T76" fmla="*/ 1262 w 1372"/>
                  <a:gd name="T77" fmla="*/ 166 h 232"/>
                  <a:gd name="T78" fmla="*/ 1280 w 1372"/>
                  <a:gd name="T79" fmla="*/ 150 h 232"/>
                  <a:gd name="T80" fmla="*/ 1296 w 1372"/>
                  <a:gd name="T81" fmla="*/ 132 h 232"/>
                  <a:gd name="T82" fmla="*/ 1312 w 1372"/>
                  <a:gd name="T83" fmla="*/ 114 h 232"/>
                  <a:gd name="T84" fmla="*/ 1326 w 1372"/>
                  <a:gd name="T85" fmla="*/ 94 h 232"/>
                  <a:gd name="T86" fmla="*/ 1340 w 1372"/>
                  <a:gd name="T87" fmla="*/ 72 h 232"/>
                  <a:gd name="T88" fmla="*/ 1352 w 1372"/>
                  <a:gd name="T89" fmla="*/ 48 h 232"/>
                  <a:gd name="T90" fmla="*/ 1362 w 1372"/>
                  <a:gd name="T91" fmla="*/ 24 h 232"/>
                  <a:gd name="T92" fmla="*/ 1372 w 1372"/>
                  <a:gd name="T93" fmla="*/ 0 h 232"/>
                  <a:gd name="T94" fmla="*/ 1212 w 1372"/>
                  <a:gd name="T95" fmla="*/ 0 h 232"/>
                  <a:gd name="T96" fmla="*/ 1212 w 1372"/>
                  <a:gd name="T97" fmla="*/ 0 h 232"/>
                  <a:gd name="T98" fmla="*/ 1194 w 1372"/>
                  <a:gd name="T99" fmla="*/ 22 h 232"/>
                  <a:gd name="T100" fmla="*/ 1174 w 1372"/>
                  <a:gd name="T101" fmla="*/ 42 h 232"/>
                  <a:gd name="T102" fmla="*/ 1150 w 1372"/>
                  <a:gd name="T103" fmla="*/ 60 h 232"/>
                  <a:gd name="T104" fmla="*/ 1126 w 1372"/>
                  <a:gd name="T105" fmla="*/ 76 h 232"/>
                  <a:gd name="T106" fmla="*/ 1100 w 1372"/>
                  <a:gd name="T107" fmla="*/ 88 h 232"/>
                  <a:gd name="T108" fmla="*/ 1072 w 1372"/>
                  <a:gd name="T109" fmla="*/ 96 h 232"/>
                  <a:gd name="T110" fmla="*/ 1042 w 1372"/>
                  <a:gd name="T111" fmla="*/ 102 h 232"/>
                  <a:gd name="T112" fmla="*/ 1012 w 1372"/>
                  <a:gd name="T113" fmla="*/ 104 h 232"/>
                  <a:gd name="T114" fmla="*/ 1012 w 1372"/>
                  <a:gd name="T115" fmla="*/ 1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1012" y="104"/>
                    </a:moveTo>
                    <a:lnTo>
                      <a:pt x="360" y="104"/>
                    </a:lnTo>
                    <a:lnTo>
                      <a:pt x="360" y="104"/>
                    </a:lnTo>
                    <a:lnTo>
                      <a:pt x="330" y="102"/>
                    </a:lnTo>
                    <a:lnTo>
                      <a:pt x="300" y="96"/>
                    </a:lnTo>
                    <a:lnTo>
                      <a:pt x="272" y="88"/>
                    </a:lnTo>
                    <a:lnTo>
                      <a:pt x="246" y="76"/>
                    </a:lnTo>
                    <a:lnTo>
                      <a:pt x="220" y="60"/>
                    </a:lnTo>
                    <a:lnTo>
                      <a:pt x="198" y="42"/>
                    </a:lnTo>
                    <a:lnTo>
                      <a:pt x="178" y="22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24"/>
                    </a:lnTo>
                    <a:lnTo>
                      <a:pt x="20" y="48"/>
                    </a:lnTo>
                    <a:lnTo>
                      <a:pt x="32" y="72"/>
                    </a:lnTo>
                    <a:lnTo>
                      <a:pt x="44" y="94"/>
                    </a:lnTo>
                    <a:lnTo>
                      <a:pt x="60" y="114"/>
                    </a:lnTo>
                    <a:lnTo>
                      <a:pt x="74" y="132"/>
                    </a:lnTo>
                    <a:lnTo>
                      <a:pt x="92" y="150"/>
                    </a:lnTo>
                    <a:lnTo>
                      <a:pt x="110" y="166"/>
                    </a:lnTo>
                    <a:lnTo>
                      <a:pt x="128" y="182"/>
                    </a:lnTo>
                    <a:lnTo>
                      <a:pt x="148" y="194"/>
                    </a:lnTo>
                    <a:lnTo>
                      <a:pt x="168" y="206"/>
                    </a:lnTo>
                    <a:lnTo>
                      <a:pt x="190" y="216"/>
                    </a:lnTo>
                    <a:lnTo>
                      <a:pt x="212" y="222"/>
                    </a:lnTo>
                    <a:lnTo>
                      <a:pt x="234" y="228"/>
                    </a:lnTo>
                    <a:lnTo>
                      <a:pt x="256" y="232"/>
                    </a:lnTo>
                    <a:lnTo>
                      <a:pt x="280" y="232"/>
                    </a:lnTo>
                    <a:lnTo>
                      <a:pt x="1092" y="232"/>
                    </a:lnTo>
                    <a:lnTo>
                      <a:pt x="1092" y="232"/>
                    </a:lnTo>
                    <a:lnTo>
                      <a:pt x="1114" y="232"/>
                    </a:lnTo>
                    <a:lnTo>
                      <a:pt x="1138" y="228"/>
                    </a:lnTo>
                    <a:lnTo>
                      <a:pt x="1160" y="222"/>
                    </a:lnTo>
                    <a:lnTo>
                      <a:pt x="1182" y="216"/>
                    </a:lnTo>
                    <a:lnTo>
                      <a:pt x="1204" y="206"/>
                    </a:lnTo>
                    <a:lnTo>
                      <a:pt x="1224" y="194"/>
                    </a:lnTo>
                    <a:lnTo>
                      <a:pt x="1244" y="182"/>
                    </a:lnTo>
                    <a:lnTo>
                      <a:pt x="1262" y="166"/>
                    </a:lnTo>
                    <a:lnTo>
                      <a:pt x="1280" y="150"/>
                    </a:lnTo>
                    <a:lnTo>
                      <a:pt x="1296" y="132"/>
                    </a:lnTo>
                    <a:lnTo>
                      <a:pt x="1312" y="114"/>
                    </a:lnTo>
                    <a:lnTo>
                      <a:pt x="1326" y="94"/>
                    </a:lnTo>
                    <a:lnTo>
                      <a:pt x="1340" y="72"/>
                    </a:lnTo>
                    <a:lnTo>
                      <a:pt x="1352" y="48"/>
                    </a:lnTo>
                    <a:lnTo>
                      <a:pt x="1362" y="24"/>
                    </a:lnTo>
                    <a:lnTo>
                      <a:pt x="1372" y="0"/>
                    </a:lnTo>
                    <a:lnTo>
                      <a:pt x="1212" y="0"/>
                    </a:lnTo>
                    <a:lnTo>
                      <a:pt x="1212" y="0"/>
                    </a:lnTo>
                    <a:lnTo>
                      <a:pt x="1194" y="22"/>
                    </a:lnTo>
                    <a:lnTo>
                      <a:pt x="1174" y="42"/>
                    </a:lnTo>
                    <a:lnTo>
                      <a:pt x="1150" y="60"/>
                    </a:lnTo>
                    <a:lnTo>
                      <a:pt x="1126" y="76"/>
                    </a:lnTo>
                    <a:lnTo>
                      <a:pt x="1100" y="88"/>
                    </a:lnTo>
                    <a:lnTo>
                      <a:pt x="1072" y="96"/>
                    </a:lnTo>
                    <a:lnTo>
                      <a:pt x="1042" y="102"/>
                    </a:lnTo>
                    <a:lnTo>
                      <a:pt x="1012" y="104"/>
                    </a:lnTo>
                    <a:lnTo>
                      <a:pt x="1012" y="1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097087" y="2869970"/>
                <a:ext cx="1711325" cy="289379"/>
              </a:xfrm>
              <a:custGeom>
                <a:avLst/>
                <a:gdLst>
                  <a:gd name="T0" fmla="*/ 360 w 1372"/>
                  <a:gd name="T1" fmla="*/ 128 h 232"/>
                  <a:gd name="T2" fmla="*/ 1012 w 1372"/>
                  <a:gd name="T3" fmla="*/ 128 h 232"/>
                  <a:gd name="T4" fmla="*/ 1012 w 1372"/>
                  <a:gd name="T5" fmla="*/ 128 h 232"/>
                  <a:gd name="T6" fmla="*/ 1042 w 1372"/>
                  <a:gd name="T7" fmla="*/ 130 h 232"/>
                  <a:gd name="T8" fmla="*/ 1072 w 1372"/>
                  <a:gd name="T9" fmla="*/ 136 h 232"/>
                  <a:gd name="T10" fmla="*/ 1100 w 1372"/>
                  <a:gd name="T11" fmla="*/ 144 h 232"/>
                  <a:gd name="T12" fmla="*/ 1126 w 1372"/>
                  <a:gd name="T13" fmla="*/ 156 h 232"/>
                  <a:gd name="T14" fmla="*/ 1150 w 1372"/>
                  <a:gd name="T15" fmla="*/ 172 h 232"/>
                  <a:gd name="T16" fmla="*/ 1174 w 1372"/>
                  <a:gd name="T17" fmla="*/ 190 h 232"/>
                  <a:gd name="T18" fmla="*/ 1194 w 1372"/>
                  <a:gd name="T19" fmla="*/ 210 h 232"/>
                  <a:gd name="T20" fmla="*/ 1212 w 1372"/>
                  <a:gd name="T21" fmla="*/ 232 h 232"/>
                  <a:gd name="T22" fmla="*/ 1372 w 1372"/>
                  <a:gd name="T23" fmla="*/ 232 h 232"/>
                  <a:gd name="T24" fmla="*/ 1372 w 1372"/>
                  <a:gd name="T25" fmla="*/ 232 h 232"/>
                  <a:gd name="T26" fmla="*/ 1362 w 1372"/>
                  <a:gd name="T27" fmla="*/ 208 h 232"/>
                  <a:gd name="T28" fmla="*/ 1352 w 1372"/>
                  <a:gd name="T29" fmla="*/ 184 h 232"/>
                  <a:gd name="T30" fmla="*/ 1340 w 1372"/>
                  <a:gd name="T31" fmla="*/ 160 h 232"/>
                  <a:gd name="T32" fmla="*/ 1326 w 1372"/>
                  <a:gd name="T33" fmla="*/ 138 h 232"/>
                  <a:gd name="T34" fmla="*/ 1312 w 1372"/>
                  <a:gd name="T35" fmla="*/ 118 h 232"/>
                  <a:gd name="T36" fmla="*/ 1296 w 1372"/>
                  <a:gd name="T37" fmla="*/ 100 h 232"/>
                  <a:gd name="T38" fmla="*/ 1280 w 1372"/>
                  <a:gd name="T39" fmla="*/ 82 h 232"/>
                  <a:gd name="T40" fmla="*/ 1262 w 1372"/>
                  <a:gd name="T41" fmla="*/ 66 h 232"/>
                  <a:gd name="T42" fmla="*/ 1244 w 1372"/>
                  <a:gd name="T43" fmla="*/ 50 h 232"/>
                  <a:gd name="T44" fmla="*/ 1224 w 1372"/>
                  <a:gd name="T45" fmla="*/ 38 h 232"/>
                  <a:gd name="T46" fmla="*/ 1204 w 1372"/>
                  <a:gd name="T47" fmla="*/ 26 h 232"/>
                  <a:gd name="T48" fmla="*/ 1182 w 1372"/>
                  <a:gd name="T49" fmla="*/ 16 h 232"/>
                  <a:gd name="T50" fmla="*/ 1160 w 1372"/>
                  <a:gd name="T51" fmla="*/ 10 h 232"/>
                  <a:gd name="T52" fmla="*/ 1138 w 1372"/>
                  <a:gd name="T53" fmla="*/ 4 h 232"/>
                  <a:gd name="T54" fmla="*/ 1114 w 1372"/>
                  <a:gd name="T55" fmla="*/ 0 h 232"/>
                  <a:gd name="T56" fmla="*/ 1092 w 1372"/>
                  <a:gd name="T57" fmla="*/ 0 h 232"/>
                  <a:gd name="T58" fmla="*/ 280 w 1372"/>
                  <a:gd name="T59" fmla="*/ 0 h 232"/>
                  <a:gd name="T60" fmla="*/ 280 w 1372"/>
                  <a:gd name="T61" fmla="*/ 0 h 232"/>
                  <a:gd name="T62" fmla="*/ 256 w 1372"/>
                  <a:gd name="T63" fmla="*/ 0 h 232"/>
                  <a:gd name="T64" fmla="*/ 234 w 1372"/>
                  <a:gd name="T65" fmla="*/ 4 h 232"/>
                  <a:gd name="T66" fmla="*/ 212 w 1372"/>
                  <a:gd name="T67" fmla="*/ 10 h 232"/>
                  <a:gd name="T68" fmla="*/ 190 w 1372"/>
                  <a:gd name="T69" fmla="*/ 16 h 232"/>
                  <a:gd name="T70" fmla="*/ 168 w 1372"/>
                  <a:gd name="T71" fmla="*/ 26 h 232"/>
                  <a:gd name="T72" fmla="*/ 148 w 1372"/>
                  <a:gd name="T73" fmla="*/ 38 h 232"/>
                  <a:gd name="T74" fmla="*/ 128 w 1372"/>
                  <a:gd name="T75" fmla="*/ 50 h 232"/>
                  <a:gd name="T76" fmla="*/ 110 w 1372"/>
                  <a:gd name="T77" fmla="*/ 66 h 232"/>
                  <a:gd name="T78" fmla="*/ 92 w 1372"/>
                  <a:gd name="T79" fmla="*/ 82 h 232"/>
                  <a:gd name="T80" fmla="*/ 74 w 1372"/>
                  <a:gd name="T81" fmla="*/ 100 h 232"/>
                  <a:gd name="T82" fmla="*/ 60 w 1372"/>
                  <a:gd name="T83" fmla="*/ 118 h 232"/>
                  <a:gd name="T84" fmla="*/ 44 w 1372"/>
                  <a:gd name="T85" fmla="*/ 138 h 232"/>
                  <a:gd name="T86" fmla="*/ 32 w 1372"/>
                  <a:gd name="T87" fmla="*/ 160 h 232"/>
                  <a:gd name="T88" fmla="*/ 20 w 1372"/>
                  <a:gd name="T89" fmla="*/ 184 h 232"/>
                  <a:gd name="T90" fmla="*/ 10 w 1372"/>
                  <a:gd name="T91" fmla="*/ 208 h 232"/>
                  <a:gd name="T92" fmla="*/ 0 w 1372"/>
                  <a:gd name="T93" fmla="*/ 232 h 232"/>
                  <a:gd name="T94" fmla="*/ 160 w 1372"/>
                  <a:gd name="T95" fmla="*/ 232 h 232"/>
                  <a:gd name="T96" fmla="*/ 160 w 1372"/>
                  <a:gd name="T97" fmla="*/ 232 h 232"/>
                  <a:gd name="T98" fmla="*/ 178 w 1372"/>
                  <a:gd name="T99" fmla="*/ 210 h 232"/>
                  <a:gd name="T100" fmla="*/ 198 w 1372"/>
                  <a:gd name="T101" fmla="*/ 190 h 232"/>
                  <a:gd name="T102" fmla="*/ 220 w 1372"/>
                  <a:gd name="T103" fmla="*/ 172 h 232"/>
                  <a:gd name="T104" fmla="*/ 246 w 1372"/>
                  <a:gd name="T105" fmla="*/ 156 h 232"/>
                  <a:gd name="T106" fmla="*/ 272 w 1372"/>
                  <a:gd name="T107" fmla="*/ 144 h 232"/>
                  <a:gd name="T108" fmla="*/ 300 w 1372"/>
                  <a:gd name="T109" fmla="*/ 136 h 232"/>
                  <a:gd name="T110" fmla="*/ 330 w 1372"/>
                  <a:gd name="T111" fmla="*/ 130 h 232"/>
                  <a:gd name="T112" fmla="*/ 360 w 1372"/>
                  <a:gd name="T113" fmla="*/ 128 h 232"/>
                  <a:gd name="T114" fmla="*/ 360 w 1372"/>
                  <a:gd name="T115" fmla="*/ 12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360" y="128"/>
                    </a:moveTo>
                    <a:lnTo>
                      <a:pt x="1012" y="128"/>
                    </a:lnTo>
                    <a:lnTo>
                      <a:pt x="1012" y="128"/>
                    </a:lnTo>
                    <a:lnTo>
                      <a:pt x="1042" y="130"/>
                    </a:lnTo>
                    <a:lnTo>
                      <a:pt x="1072" y="136"/>
                    </a:lnTo>
                    <a:lnTo>
                      <a:pt x="1100" y="144"/>
                    </a:lnTo>
                    <a:lnTo>
                      <a:pt x="1126" y="156"/>
                    </a:lnTo>
                    <a:lnTo>
                      <a:pt x="1150" y="172"/>
                    </a:lnTo>
                    <a:lnTo>
                      <a:pt x="1174" y="190"/>
                    </a:lnTo>
                    <a:lnTo>
                      <a:pt x="1194" y="210"/>
                    </a:lnTo>
                    <a:lnTo>
                      <a:pt x="1212" y="232"/>
                    </a:lnTo>
                    <a:lnTo>
                      <a:pt x="1372" y="232"/>
                    </a:lnTo>
                    <a:lnTo>
                      <a:pt x="1372" y="232"/>
                    </a:lnTo>
                    <a:lnTo>
                      <a:pt x="1362" y="208"/>
                    </a:lnTo>
                    <a:lnTo>
                      <a:pt x="1352" y="184"/>
                    </a:lnTo>
                    <a:lnTo>
                      <a:pt x="1340" y="160"/>
                    </a:lnTo>
                    <a:lnTo>
                      <a:pt x="1326" y="138"/>
                    </a:lnTo>
                    <a:lnTo>
                      <a:pt x="1312" y="118"/>
                    </a:lnTo>
                    <a:lnTo>
                      <a:pt x="1296" y="100"/>
                    </a:lnTo>
                    <a:lnTo>
                      <a:pt x="1280" y="82"/>
                    </a:lnTo>
                    <a:lnTo>
                      <a:pt x="1262" y="66"/>
                    </a:lnTo>
                    <a:lnTo>
                      <a:pt x="1244" y="50"/>
                    </a:lnTo>
                    <a:lnTo>
                      <a:pt x="1224" y="38"/>
                    </a:lnTo>
                    <a:lnTo>
                      <a:pt x="1204" y="26"/>
                    </a:lnTo>
                    <a:lnTo>
                      <a:pt x="1182" y="16"/>
                    </a:lnTo>
                    <a:lnTo>
                      <a:pt x="1160" y="10"/>
                    </a:lnTo>
                    <a:lnTo>
                      <a:pt x="1138" y="4"/>
                    </a:lnTo>
                    <a:lnTo>
                      <a:pt x="1114" y="0"/>
                    </a:lnTo>
                    <a:lnTo>
                      <a:pt x="1092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6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4" y="100"/>
                    </a:lnTo>
                    <a:lnTo>
                      <a:pt x="60" y="118"/>
                    </a:lnTo>
                    <a:lnTo>
                      <a:pt x="44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0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8920713" y="2514601"/>
              <a:ext cx="1736271" cy="918029"/>
            </a:xfrm>
            <a:custGeom>
              <a:avLst/>
              <a:gdLst>
                <a:gd name="T0" fmla="*/ 280 w 1392"/>
                <a:gd name="T1" fmla="*/ 0 h 736"/>
                <a:gd name="T2" fmla="*/ 212 w 1392"/>
                <a:gd name="T3" fmla="*/ 10 h 736"/>
                <a:gd name="T4" fmla="*/ 148 w 1392"/>
                <a:gd name="T5" fmla="*/ 38 h 736"/>
                <a:gd name="T6" fmla="*/ 92 w 1392"/>
                <a:gd name="T7" fmla="*/ 82 h 736"/>
                <a:gd name="T8" fmla="*/ 46 w 1392"/>
                <a:gd name="T9" fmla="*/ 138 h 736"/>
                <a:gd name="T10" fmla="*/ 10 w 1392"/>
                <a:gd name="T11" fmla="*/ 208 h 736"/>
                <a:gd name="T12" fmla="*/ 160 w 1392"/>
                <a:gd name="T13" fmla="*/ 232 h 736"/>
                <a:gd name="T14" fmla="*/ 222 w 1392"/>
                <a:gd name="T15" fmla="*/ 172 h 736"/>
                <a:gd name="T16" fmla="*/ 300 w 1392"/>
                <a:gd name="T17" fmla="*/ 136 h 736"/>
                <a:gd name="T18" fmla="*/ 1012 w 1392"/>
                <a:gd name="T19" fmla="*/ 128 h 736"/>
                <a:gd name="T20" fmla="*/ 1060 w 1392"/>
                <a:gd name="T21" fmla="*/ 132 h 736"/>
                <a:gd name="T22" fmla="*/ 1128 w 1392"/>
                <a:gd name="T23" fmla="*/ 156 h 736"/>
                <a:gd name="T24" fmla="*/ 1182 w 1392"/>
                <a:gd name="T25" fmla="*/ 198 h 736"/>
                <a:gd name="T26" fmla="*/ 1224 w 1392"/>
                <a:gd name="T27" fmla="*/ 254 h 736"/>
                <a:gd name="T28" fmla="*/ 1248 w 1392"/>
                <a:gd name="T29" fmla="*/ 320 h 736"/>
                <a:gd name="T30" fmla="*/ 1254 w 1392"/>
                <a:gd name="T31" fmla="*/ 368 h 736"/>
                <a:gd name="T32" fmla="*/ 1242 w 1392"/>
                <a:gd name="T33" fmla="*/ 440 h 736"/>
                <a:gd name="T34" fmla="*/ 1212 w 1392"/>
                <a:gd name="T35" fmla="*/ 502 h 736"/>
                <a:gd name="T36" fmla="*/ 1166 w 1392"/>
                <a:gd name="T37" fmla="*/ 554 h 736"/>
                <a:gd name="T38" fmla="*/ 1106 w 1392"/>
                <a:gd name="T39" fmla="*/ 590 h 736"/>
                <a:gd name="T40" fmla="*/ 1036 w 1392"/>
                <a:gd name="T41" fmla="*/ 606 h 736"/>
                <a:gd name="T42" fmla="*/ 360 w 1392"/>
                <a:gd name="T43" fmla="*/ 608 h 736"/>
                <a:gd name="T44" fmla="*/ 272 w 1392"/>
                <a:gd name="T45" fmla="*/ 592 h 736"/>
                <a:gd name="T46" fmla="*/ 198 w 1392"/>
                <a:gd name="T47" fmla="*/ 546 h 736"/>
                <a:gd name="T48" fmla="*/ 0 w 1392"/>
                <a:gd name="T49" fmla="*/ 504 h 736"/>
                <a:gd name="T50" fmla="*/ 20 w 1392"/>
                <a:gd name="T51" fmla="*/ 552 h 736"/>
                <a:gd name="T52" fmla="*/ 60 w 1392"/>
                <a:gd name="T53" fmla="*/ 618 h 736"/>
                <a:gd name="T54" fmla="*/ 110 w 1392"/>
                <a:gd name="T55" fmla="*/ 670 h 736"/>
                <a:gd name="T56" fmla="*/ 168 w 1392"/>
                <a:gd name="T57" fmla="*/ 710 h 736"/>
                <a:gd name="T58" fmla="*/ 234 w 1392"/>
                <a:gd name="T59" fmla="*/ 732 h 736"/>
                <a:gd name="T60" fmla="*/ 1092 w 1392"/>
                <a:gd name="T61" fmla="*/ 736 h 736"/>
                <a:gd name="T62" fmla="*/ 1152 w 1392"/>
                <a:gd name="T63" fmla="*/ 728 h 736"/>
                <a:gd name="T64" fmla="*/ 1236 w 1392"/>
                <a:gd name="T65" fmla="*/ 692 h 736"/>
                <a:gd name="T66" fmla="*/ 1304 w 1392"/>
                <a:gd name="T67" fmla="*/ 628 h 736"/>
                <a:gd name="T68" fmla="*/ 1356 w 1392"/>
                <a:gd name="T69" fmla="*/ 544 h 736"/>
                <a:gd name="T70" fmla="*/ 1386 w 1392"/>
                <a:gd name="T71" fmla="*/ 442 h 736"/>
                <a:gd name="T72" fmla="*/ 1392 w 1392"/>
                <a:gd name="T73" fmla="*/ 368 h 736"/>
                <a:gd name="T74" fmla="*/ 1380 w 1392"/>
                <a:gd name="T75" fmla="*/ 258 h 736"/>
                <a:gd name="T76" fmla="*/ 1342 w 1392"/>
                <a:gd name="T77" fmla="*/ 162 h 736"/>
                <a:gd name="T78" fmla="*/ 1284 w 1392"/>
                <a:gd name="T79" fmla="*/ 84 h 736"/>
                <a:gd name="T80" fmla="*/ 1208 w 1392"/>
                <a:gd name="T81" fmla="*/ 28 h 736"/>
                <a:gd name="T82" fmla="*/ 1122 w 1392"/>
                <a:gd name="T83" fmla="*/ 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2" h="736">
                  <a:moveTo>
                    <a:pt x="1092" y="0"/>
                  </a:moveTo>
                  <a:lnTo>
                    <a:pt x="280" y="0"/>
                  </a:lnTo>
                  <a:lnTo>
                    <a:pt x="280" y="0"/>
                  </a:lnTo>
                  <a:lnTo>
                    <a:pt x="258" y="0"/>
                  </a:lnTo>
                  <a:lnTo>
                    <a:pt x="234" y="4"/>
                  </a:lnTo>
                  <a:lnTo>
                    <a:pt x="212" y="10"/>
                  </a:lnTo>
                  <a:lnTo>
                    <a:pt x="190" y="16"/>
                  </a:lnTo>
                  <a:lnTo>
                    <a:pt x="168" y="26"/>
                  </a:lnTo>
                  <a:lnTo>
                    <a:pt x="148" y="38"/>
                  </a:lnTo>
                  <a:lnTo>
                    <a:pt x="128" y="50"/>
                  </a:lnTo>
                  <a:lnTo>
                    <a:pt x="110" y="66"/>
                  </a:lnTo>
                  <a:lnTo>
                    <a:pt x="92" y="82"/>
                  </a:lnTo>
                  <a:lnTo>
                    <a:pt x="76" y="100"/>
                  </a:lnTo>
                  <a:lnTo>
                    <a:pt x="60" y="118"/>
                  </a:lnTo>
                  <a:lnTo>
                    <a:pt x="46" y="138"/>
                  </a:lnTo>
                  <a:lnTo>
                    <a:pt x="32" y="160"/>
                  </a:lnTo>
                  <a:lnTo>
                    <a:pt x="20" y="184"/>
                  </a:lnTo>
                  <a:lnTo>
                    <a:pt x="10" y="208"/>
                  </a:lnTo>
                  <a:lnTo>
                    <a:pt x="0" y="232"/>
                  </a:lnTo>
                  <a:lnTo>
                    <a:pt x="160" y="232"/>
                  </a:lnTo>
                  <a:lnTo>
                    <a:pt x="160" y="232"/>
                  </a:lnTo>
                  <a:lnTo>
                    <a:pt x="178" y="210"/>
                  </a:lnTo>
                  <a:lnTo>
                    <a:pt x="198" y="190"/>
                  </a:lnTo>
                  <a:lnTo>
                    <a:pt x="222" y="172"/>
                  </a:lnTo>
                  <a:lnTo>
                    <a:pt x="246" y="156"/>
                  </a:lnTo>
                  <a:lnTo>
                    <a:pt x="272" y="144"/>
                  </a:lnTo>
                  <a:lnTo>
                    <a:pt x="300" y="136"/>
                  </a:lnTo>
                  <a:lnTo>
                    <a:pt x="330" y="130"/>
                  </a:lnTo>
                  <a:lnTo>
                    <a:pt x="360" y="128"/>
                  </a:lnTo>
                  <a:lnTo>
                    <a:pt x="1012" y="128"/>
                  </a:lnTo>
                  <a:lnTo>
                    <a:pt x="1012" y="128"/>
                  </a:lnTo>
                  <a:lnTo>
                    <a:pt x="1036" y="130"/>
                  </a:lnTo>
                  <a:lnTo>
                    <a:pt x="1060" y="132"/>
                  </a:lnTo>
                  <a:lnTo>
                    <a:pt x="1084" y="138"/>
                  </a:lnTo>
                  <a:lnTo>
                    <a:pt x="1106" y="146"/>
                  </a:lnTo>
                  <a:lnTo>
                    <a:pt x="1128" y="156"/>
                  </a:lnTo>
                  <a:lnTo>
                    <a:pt x="1148" y="168"/>
                  </a:lnTo>
                  <a:lnTo>
                    <a:pt x="1166" y="182"/>
                  </a:lnTo>
                  <a:lnTo>
                    <a:pt x="1182" y="198"/>
                  </a:lnTo>
                  <a:lnTo>
                    <a:pt x="1198" y="216"/>
                  </a:lnTo>
                  <a:lnTo>
                    <a:pt x="1212" y="234"/>
                  </a:lnTo>
                  <a:lnTo>
                    <a:pt x="1224" y="254"/>
                  </a:lnTo>
                  <a:lnTo>
                    <a:pt x="1234" y="274"/>
                  </a:lnTo>
                  <a:lnTo>
                    <a:pt x="1242" y="296"/>
                  </a:lnTo>
                  <a:lnTo>
                    <a:pt x="1248" y="320"/>
                  </a:lnTo>
                  <a:lnTo>
                    <a:pt x="1252" y="344"/>
                  </a:lnTo>
                  <a:lnTo>
                    <a:pt x="1254" y="368"/>
                  </a:lnTo>
                  <a:lnTo>
                    <a:pt x="1254" y="368"/>
                  </a:lnTo>
                  <a:lnTo>
                    <a:pt x="1252" y="392"/>
                  </a:lnTo>
                  <a:lnTo>
                    <a:pt x="1248" y="416"/>
                  </a:lnTo>
                  <a:lnTo>
                    <a:pt x="1242" y="440"/>
                  </a:lnTo>
                  <a:lnTo>
                    <a:pt x="1234" y="462"/>
                  </a:lnTo>
                  <a:lnTo>
                    <a:pt x="1224" y="482"/>
                  </a:lnTo>
                  <a:lnTo>
                    <a:pt x="1212" y="502"/>
                  </a:lnTo>
                  <a:lnTo>
                    <a:pt x="1198" y="520"/>
                  </a:lnTo>
                  <a:lnTo>
                    <a:pt x="1182" y="538"/>
                  </a:lnTo>
                  <a:lnTo>
                    <a:pt x="1166" y="554"/>
                  </a:lnTo>
                  <a:lnTo>
                    <a:pt x="1148" y="568"/>
                  </a:lnTo>
                  <a:lnTo>
                    <a:pt x="1128" y="580"/>
                  </a:lnTo>
                  <a:lnTo>
                    <a:pt x="1106" y="590"/>
                  </a:lnTo>
                  <a:lnTo>
                    <a:pt x="1084" y="598"/>
                  </a:lnTo>
                  <a:lnTo>
                    <a:pt x="1060" y="604"/>
                  </a:lnTo>
                  <a:lnTo>
                    <a:pt x="1036" y="606"/>
                  </a:lnTo>
                  <a:lnTo>
                    <a:pt x="1012" y="608"/>
                  </a:lnTo>
                  <a:lnTo>
                    <a:pt x="360" y="608"/>
                  </a:lnTo>
                  <a:lnTo>
                    <a:pt x="360" y="608"/>
                  </a:lnTo>
                  <a:lnTo>
                    <a:pt x="330" y="606"/>
                  </a:lnTo>
                  <a:lnTo>
                    <a:pt x="300" y="600"/>
                  </a:lnTo>
                  <a:lnTo>
                    <a:pt x="272" y="592"/>
                  </a:lnTo>
                  <a:lnTo>
                    <a:pt x="246" y="580"/>
                  </a:lnTo>
                  <a:lnTo>
                    <a:pt x="222" y="564"/>
                  </a:lnTo>
                  <a:lnTo>
                    <a:pt x="198" y="546"/>
                  </a:lnTo>
                  <a:lnTo>
                    <a:pt x="178" y="526"/>
                  </a:lnTo>
                  <a:lnTo>
                    <a:pt x="160" y="504"/>
                  </a:lnTo>
                  <a:lnTo>
                    <a:pt x="0" y="504"/>
                  </a:lnTo>
                  <a:lnTo>
                    <a:pt x="0" y="504"/>
                  </a:lnTo>
                  <a:lnTo>
                    <a:pt x="10" y="528"/>
                  </a:lnTo>
                  <a:lnTo>
                    <a:pt x="20" y="552"/>
                  </a:lnTo>
                  <a:lnTo>
                    <a:pt x="32" y="576"/>
                  </a:lnTo>
                  <a:lnTo>
                    <a:pt x="46" y="598"/>
                  </a:lnTo>
                  <a:lnTo>
                    <a:pt x="60" y="618"/>
                  </a:lnTo>
                  <a:lnTo>
                    <a:pt x="76" y="636"/>
                  </a:lnTo>
                  <a:lnTo>
                    <a:pt x="92" y="654"/>
                  </a:lnTo>
                  <a:lnTo>
                    <a:pt x="110" y="670"/>
                  </a:lnTo>
                  <a:lnTo>
                    <a:pt x="128" y="686"/>
                  </a:lnTo>
                  <a:lnTo>
                    <a:pt x="148" y="698"/>
                  </a:lnTo>
                  <a:lnTo>
                    <a:pt x="168" y="710"/>
                  </a:lnTo>
                  <a:lnTo>
                    <a:pt x="190" y="720"/>
                  </a:lnTo>
                  <a:lnTo>
                    <a:pt x="212" y="726"/>
                  </a:lnTo>
                  <a:lnTo>
                    <a:pt x="234" y="732"/>
                  </a:lnTo>
                  <a:lnTo>
                    <a:pt x="258" y="736"/>
                  </a:lnTo>
                  <a:lnTo>
                    <a:pt x="280" y="736"/>
                  </a:lnTo>
                  <a:lnTo>
                    <a:pt x="1092" y="736"/>
                  </a:lnTo>
                  <a:lnTo>
                    <a:pt x="1092" y="736"/>
                  </a:lnTo>
                  <a:lnTo>
                    <a:pt x="1122" y="734"/>
                  </a:lnTo>
                  <a:lnTo>
                    <a:pt x="1152" y="728"/>
                  </a:lnTo>
                  <a:lnTo>
                    <a:pt x="1182" y="720"/>
                  </a:lnTo>
                  <a:lnTo>
                    <a:pt x="1208" y="708"/>
                  </a:lnTo>
                  <a:lnTo>
                    <a:pt x="1236" y="692"/>
                  </a:lnTo>
                  <a:lnTo>
                    <a:pt x="1260" y="674"/>
                  </a:lnTo>
                  <a:lnTo>
                    <a:pt x="1284" y="652"/>
                  </a:lnTo>
                  <a:lnTo>
                    <a:pt x="1304" y="628"/>
                  </a:lnTo>
                  <a:lnTo>
                    <a:pt x="1324" y="602"/>
                  </a:lnTo>
                  <a:lnTo>
                    <a:pt x="1342" y="574"/>
                  </a:lnTo>
                  <a:lnTo>
                    <a:pt x="1356" y="544"/>
                  </a:lnTo>
                  <a:lnTo>
                    <a:pt x="1370" y="512"/>
                  </a:lnTo>
                  <a:lnTo>
                    <a:pt x="1380" y="478"/>
                  </a:lnTo>
                  <a:lnTo>
                    <a:pt x="1386" y="442"/>
                  </a:lnTo>
                  <a:lnTo>
                    <a:pt x="1392" y="406"/>
                  </a:lnTo>
                  <a:lnTo>
                    <a:pt x="1392" y="368"/>
                  </a:lnTo>
                  <a:lnTo>
                    <a:pt x="1392" y="368"/>
                  </a:lnTo>
                  <a:lnTo>
                    <a:pt x="1392" y="330"/>
                  </a:lnTo>
                  <a:lnTo>
                    <a:pt x="1386" y="294"/>
                  </a:lnTo>
                  <a:lnTo>
                    <a:pt x="1380" y="258"/>
                  </a:lnTo>
                  <a:lnTo>
                    <a:pt x="1370" y="224"/>
                  </a:lnTo>
                  <a:lnTo>
                    <a:pt x="1356" y="192"/>
                  </a:lnTo>
                  <a:lnTo>
                    <a:pt x="1342" y="162"/>
                  </a:lnTo>
                  <a:lnTo>
                    <a:pt x="1324" y="134"/>
                  </a:lnTo>
                  <a:lnTo>
                    <a:pt x="1304" y="108"/>
                  </a:lnTo>
                  <a:lnTo>
                    <a:pt x="1284" y="84"/>
                  </a:lnTo>
                  <a:lnTo>
                    <a:pt x="1260" y="62"/>
                  </a:lnTo>
                  <a:lnTo>
                    <a:pt x="1236" y="44"/>
                  </a:lnTo>
                  <a:lnTo>
                    <a:pt x="1208" y="28"/>
                  </a:lnTo>
                  <a:lnTo>
                    <a:pt x="1182" y="16"/>
                  </a:lnTo>
                  <a:lnTo>
                    <a:pt x="1152" y="8"/>
                  </a:lnTo>
                  <a:lnTo>
                    <a:pt x="1122" y="2"/>
                  </a:lnTo>
                  <a:lnTo>
                    <a:pt x="1092" y="0"/>
                  </a:lnTo>
                  <a:lnTo>
                    <a:pt x="109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543828" y="2514602"/>
              <a:ext cx="1733777" cy="918029"/>
            </a:xfrm>
            <a:custGeom>
              <a:avLst/>
              <a:gdLst>
                <a:gd name="T0" fmla="*/ 380 w 1390"/>
                <a:gd name="T1" fmla="*/ 608 h 736"/>
                <a:gd name="T2" fmla="*/ 308 w 1390"/>
                <a:gd name="T3" fmla="*/ 598 h 736"/>
                <a:gd name="T4" fmla="*/ 244 w 1390"/>
                <a:gd name="T5" fmla="*/ 568 h 736"/>
                <a:gd name="T6" fmla="*/ 194 w 1390"/>
                <a:gd name="T7" fmla="*/ 520 h 736"/>
                <a:gd name="T8" fmla="*/ 156 w 1390"/>
                <a:gd name="T9" fmla="*/ 462 h 736"/>
                <a:gd name="T10" fmla="*/ 140 w 1390"/>
                <a:gd name="T11" fmla="*/ 392 h 736"/>
                <a:gd name="T12" fmla="*/ 140 w 1390"/>
                <a:gd name="T13" fmla="*/ 344 h 736"/>
                <a:gd name="T14" fmla="*/ 156 w 1390"/>
                <a:gd name="T15" fmla="*/ 274 h 736"/>
                <a:gd name="T16" fmla="*/ 194 w 1390"/>
                <a:gd name="T17" fmla="*/ 216 h 736"/>
                <a:gd name="T18" fmla="*/ 244 w 1390"/>
                <a:gd name="T19" fmla="*/ 168 h 736"/>
                <a:gd name="T20" fmla="*/ 308 w 1390"/>
                <a:gd name="T21" fmla="*/ 138 h 736"/>
                <a:gd name="T22" fmla="*/ 380 w 1390"/>
                <a:gd name="T23" fmla="*/ 128 h 736"/>
                <a:gd name="T24" fmla="*/ 1062 w 1390"/>
                <a:gd name="T25" fmla="*/ 130 h 736"/>
                <a:gd name="T26" fmla="*/ 1146 w 1390"/>
                <a:gd name="T27" fmla="*/ 156 h 736"/>
                <a:gd name="T28" fmla="*/ 1214 w 1390"/>
                <a:gd name="T29" fmla="*/ 210 h 736"/>
                <a:gd name="T30" fmla="*/ 1390 w 1390"/>
                <a:gd name="T31" fmla="*/ 232 h 736"/>
                <a:gd name="T32" fmla="*/ 1360 w 1390"/>
                <a:gd name="T33" fmla="*/ 160 h 736"/>
                <a:gd name="T34" fmla="*/ 1316 w 1390"/>
                <a:gd name="T35" fmla="*/ 100 h 736"/>
                <a:gd name="T36" fmla="*/ 1264 w 1390"/>
                <a:gd name="T37" fmla="*/ 50 h 736"/>
                <a:gd name="T38" fmla="*/ 1202 w 1390"/>
                <a:gd name="T39" fmla="*/ 16 h 736"/>
                <a:gd name="T40" fmla="*/ 1134 w 1390"/>
                <a:gd name="T41" fmla="*/ 0 h 736"/>
                <a:gd name="T42" fmla="*/ 300 w 1390"/>
                <a:gd name="T43" fmla="*/ 0 h 736"/>
                <a:gd name="T44" fmla="*/ 210 w 1390"/>
                <a:gd name="T45" fmla="*/ 16 h 736"/>
                <a:gd name="T46" fmla="*/ 132 w 1390"/>
                <a:gd name="T47" fmla="*/ 62 h 736"/>
                <a:gd name="T48" fmla="*/ 68 w 1390"/>
                <a:gd name="T49" fmla="*/ 134 h 736"/>
                <a:gd name="T50" fmla="*/ 22 w 1390"/>
                <a:gd name="T51" fmla="*/ 224 h 736"/>
                <a:gd name="T52" fmla="*/ 0 w 1390"/>
                <a:gd name="T53" fmla="*/ 330 h 736"/>
                <a:gd name="T54" fmla="*/ 0 w 1390"/>
                <a:gd name="T55" fmla="*/ 406 h 736"/>
                <a:gd name="T56" fmla="*/ 22 w 1390"/>
                <a:gd name="T57" fmla="*/ 512 h 736"/>
                <a:gd name="T58" fmla="*/ 68 w 1390"/>
                <a:gd name="T59" fmla="*/ 602 h 736"/>
                <a:gd name="T60" fmla="*/ 132 w 1390"/>
                <a:gd name="T61" fmla="*/ 674 h 736"/>
                <a:gd name="T62" fmla="*/ 210 w 1390"/>
                <a:gd name="T63" fmla="*/ 720 h 736"/>
                <a:gd name="T64" fmla="*/ 300 w 1390"/>
                <a:gd name="T65" fmla="*/ 736 h 736"/>
                <a:gd name="T66" fmla="*/ 1134 w 1390"/>
                <a:gd name="T67" fmla="*/ 736 h 736"/>
                <a:gd name="T68" fmla="*/ 1202 w 1390"/>
                <a:gd name="T69" fmla="*/ 720 h 736"/>
                <a:gd name="T70" fmla="*/ 1264 w 1390"/>
                <a:gd name="T71" fmla="*/ 686 h 736"/>
                <a:gd name="T72" fmla="*/ 1316 w 1390"/>
                <a:gd name="T73" fmla="*/ 636 h 736"/>
                <a:gd name="T74" fmla="*/ 1360 w 1390"/>
                <a:gd name="T75" fmla="*/ 576 h 736"/>
                <a:gd name="T76" fmla="*/ 1390 w 1390"/>
                <a:gd name="T77" fmla="*/ 504 h 736"/>
                <a:gd name="T78" fmla="*/ 1214 w 1390"/>
                <a:gd name="T79" fmla="*/ 526 h 736"/>
                <a:gd name="T80" fmla="*/ 1146 w 1390"/>
                <a:gd name="T81" fmla="*/ 580 h 736"/>
                <a:gd name="T82" fmla="*/ 1062 w 1390"/>
                <a:gd name="T83" fmla="*/ 606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90" h="736">
                  <a:moveTo>
                    <a:pt x="1032" y="608"/>
                  </a:moveTo>
                  <a:lnTo>
                    <a:pt x="380" y="608"/>
                  </a:lnTo>
                  <a:lnTo>
                    <a:pt x="380" y="608"/>
                  </a:lnTo>
                  <a:lnTo>
                    <a:pt x="356" y="606"/>
                  </a:lnTo>
                  <a:lnTo>
                    <a:pt x="332" y="604"/>
                  </a:lnTo>
                  <a:lnTo>
                    <a:pt x="308" y="598"/>
                  </a:lnTo>
                  <a:lnTo>
                    <a:pt x="286" y="590"/>
                  </a:lnTo>
                  <a:lnTo>
                    <a:pt x="264" y="580"/>
                  </a:lnTo>
                  <a:lnTo>
                    <a:pt x="244" y="568"/>
                  </a:lnTo>
                  <a:lnTo>
                    <a:pt x="226" y="554"/>
                  </a:lnTo>
                  <a:lnTo>
                    <a:pt x="208" y="538"/>
                  </a:lnTo>
                  <a:lnTo>
                    <a:pt x="194" y="520"/>
                  </a:lnTo>
                  <a:lnTo>
                    <a:pt x="180" y="502"/>
                  </a:lnTo>
                  <a:lnTo>
                    <a:pt x="168" y="482"/>
                  </a:lnTo>
                  <a:lnTo>
                    <a:pt x="156" y="462"/>
                  </a:lnTo>
                  <a:lnTo>
                    <a:pt x="148" y="440"/>
                  </a:lnTo>
                  <a:lnTo>
                    <a:pt x="142" y="416"/>
                  </a:lnTo>
                  <a:lnTo>
                    <a:pt x="140" y="392"/>
                  </a:lnTo>
                  <a:lnTo>
                    <a:pt x="138" y="368"/>
                  </a:lnTo>
                  <a:lnTo>
                    <a:pt x="138" y="368"/>
                  </a:lnTo>
                  <a:lnTo>
                    <a:pt x="140" y="344"/>
                  </a:lnTo>
                  <a:lnTo>
                    <a:pt x="142" y="320"/>
                  </a:lnTo>
                  <a:lnTo>
                    <a:pt x="148" y="296"/>
                  </a:lnTo>
                  <a:lnTo>
                    <a:pt x="156" y="274"/>
                  </a:lnTo>
                  <a:lnTo>
                    <a:pt x="168" y="254"/>
                  </a:lnTo>
                  <a:lnTo>
                    <a:pt x="180" y="234"/>
                  </a:lnTo>
                  <a:lnTo>
                    <a:pt x="194" y="216"/>
                  </a:lnTo>
                  <a:lnTo>
                    <a:pt x="208" y="198"/>
                  </a:lnTo>
                  <a:lnTo>
                    <a:pt x="226" y="182"/>
                  </a:lnTo>
                  <a:lnTo>
                    <a:pt x="244" y="168"/>
                  </a:lnTo>
                  <a:lnTo>
                    <a:pt x="264" y="156"/>
                  </a:lnTo>
                  <a:lnTo>
                    <a:pt x="286" y="146"/>
                  </a:lnTo>
                  <a:lnTo>
                    <a:pt x="308" y="138"/>
                  </a:lnTo>
                  <a:lnTo>
                    <a:pt x="332" y="132"/>
                  </a:lnTo>
                  <a:lnTo>
                    <a:pt x="356" y="130"/>
                  </a:lnTo>
                  <a:lnTo>
                    <a:pt x="380" y="128"/>
                  </a:lnTo>
                  <a:lnTo>
                    <a:pt x="1032" y="128"/>
                  </a:lnTo>
                  <a:lnTo>
                    <a:pt x="1032" y="128"/>
                  </a:lnTo>
                  <a:lnTo>
                    <a:pt x="1062" y="130"/>
                  </a:lnTo>
                  <a:lnTo>
                    <a:pt x="1092" y="136"/>
                  </a:lnTo>
                  <a:lnTo>
                    <a:pt x="1120" y="144"/>
                  </a:lnTo>
                  <a:lnTo>
                    <a:pt x="1146" y="156"/>
                  </a:lnTo>
                  <a:lnTo>
                    <a:pt x="1170" y="172"/>
                  </a:lnTo>
                  <a:lnTo>
                    <a:pt x="1194" y="190"/>
                  </a:lnTo>
                  <a:lnTo>
                    <a:pt x="1214" y="210"/>
                  </a:lnTo>
                  <a:lnTo>
                    <a:pt x="1232" y="232"/>
                  </a:lnTo>
                  <a:lnTo>
                    <a:pt x="1390" y="232"/>
                  </a:lnTo>
                  <a:lnTo>
                    <a:pt x="1390" y="232"/>
                  </a:lnTo>
                  <a:lnTo>
                    <a:pt x="1382" y="208"/>
                  </a:lnTo>
                  <a:lnTo>
                    <a:pt x="1372" y="184"/>
                  </a:lnTo>
                  <a:lnTo>
                    <a:pt x="1360" y="160"/>
                  </a:lnTo>
                  <a:lnTo>
                    <a:pt x="1346" y="138"/>
                  </a:lnTo>
                  <a:lnTo>
                    <a:pt x="1332" y="118"/>
                  </a:lnTo>
                  <a:lnTo>
                    <a:pt x="1316" y="100"/>
                  </a:lnTo>
                  <a:lnTo>
                    <a:pt x="1300" y="82"/>
                  </a:lnTo>
                  <a:lnTo>
                    <a:pt x="1282" y="66"/>
                  </a:lnTo>
                  <a:lnTo>
                    <a:pt x="1264" y="50"/>
                  </a:lnTo>
                  <a:lnTo>
                    <a:pt x="1244" y="38"/>
                  </a:lnTo>
                  <a:lnTo>
                    <a:pt x="1224" y="26"/>
                  </a:lnTo>
                  <a:lnTo>
                    <a:pt x="1202" y="16"/>
                  </a:lnTo>
                  <a:lnTo>
                    <a:pt x="1180" y="10"/>
                  </a:lnTo>
                  <a:lnTo>
                    <a:pt x="1158" y="4"/>
                  </a:lnTo>
                  <a:lnTo>
                    <a:pt x="1134" y="0"/>
                  </a:lnTo>
                  <a:lnTo>
                    <a:pt x="1110" y="0"/>
                  </a:lnTo>
                  <a:lnTo>
                    <a:pt x="300" y="0"/>
                  </a:lnTo>
                  <a:lnTo>
                    <a:pt x="300" y="0"/>
                  </a:lnTo>
                  <a:lnTo>
                    <a:pt x="270" y="2"/>
                  </a:lnTo>
                  <a:lnTo>
                    <a:pt x="240" y="8"/>
                  </a:lnTo>
                  <a:lnTo>
                    <a:pt x="210" y="16"/>
                  </a:lnTo>
                  <a:lnTo>
                    <a:pt x="182" y="28"/>
                  </a:lnTo>
                  <a:lnTo>
                    <a:pt x="156" y="44"/>
                  </a:lnTo>
                  <a:lnTo>
                    <a:pt x="132" y="62"/>
                  </a:lnTo>
                  <a:lnTo>
                    <a:pt x="108" y="84"/>
                  </a:lnTo>
                  <a:lnTo>
                    <a:pt x="88" y="108"/>
                  </a:lnTo>
                  <a:lnTo>
                    <a:pt x="68" y="134"/>
                  </a:lnTo>
                  <a:lnTo>
                    <a:pt x="50" y="162"/>
                  </a:lnTo>
                  <a:lnTo>
                    <a:pt x="36" y="192"/>
                  </a:lnTo>
                  <a:lnTo>
                    <a:pt x="22" y="224"/>
                  </a:lnTo>
                  <a:lnTo>
                    <a:pt x="12" y="258"/>
                  </a:lnTo>
                  <a:lnTo>
                    <a:pt x="6" y="294"/>
                  </a:lnTo>
                  <a:lnTo>
                    <a:pt x="0" y="330"/>
                  </a:lnTo>
                  <a:lnTo>
                    <a:pt x="0" y="368"/>
                  </a:lnTo>
                  <a:lnTo>
                    <a:pt x="0" y="368"/>
                  </a:lnTo>
                  <a:lnTo>
                    <a:pt x="0" y="406"/>
                  </a:lnTo>
                  <a:lnTo>
                    <a:pt x="6" y="442"/>
                  </a:lnTo>
                  <a:lnTo>
                    <a:pt x="12" y="478"/>
                  </a:lnTo>
                  <a:lnTo>
                    <a:pt x="22" y="512"/>
                  </a:lnTo>
                  <a:lnTo>
                    <a:pt x="36" y="544"/>
                  </a:lnTo>
                  <a:lnTo>
                    <a:pt x="50" y="574"/>
                  </a:lnTo>
                  <a:lnTo>
                    <a:pt x="68" y="602"/>
                  </a:lnTo>
                  <a:lnTo>
                    <a:pt x="88" y="628"/>
                  </a:lnTo>
                  <a:lnTo>
                    <a:pt x="108" y="652"/>
                  </a:lnTo>
                  <a:lnTo>
                    <a:pt x="132" y="674"/>
                  </a:lnTo>
                  <a:lnTo>
                    <a:pt x="156" y="692"/>
                  </a:lnTo>
                  <a:lnTo>
                    <a:pt x="182" y="708"/>
                  </a:lnTo>
                  <a:lnTo>
                    <a:pt x="210" y="720"/>
                  </a:lnTo>
                  <a:lnTo>
                    <a:pt x="240" y="728"/>
                  </a:lnTo>
                  <a:lnTo>
                    <a:pt x="270" y="734"/>
                  </a:lnTo>
                  <a:lnTo>
                    <a:pt x="300" y="736"/>
                  </a:lnTo>
                  <a:lnTo>
                    <a:pt x="1110" y="736"/>
                  </a:lnTo>
                  <a:lnTo>
                    <a:pt x="1110" y="736"/>
                  </a:lnTo>
                  <a:lnTo>
                    <a:pt x="1134" y="736"/>
                  </a:lnTo>
                  <a:lnTo>
                    <a:pt x="1158" y="732"/>
                  </a:lnTo>
                  <a:lnTo>
                    <a:pt x="1180" y="726"/>
                  </a:lnTo>
                  <a:lnTo>
                    <a:pt x="1202" y="720"/>
                  </a:lnTo>
                  <a:lnTo>
                    <a:pt x="1224" y="710"/>
                  </a:lnTo>
                  <a:lnTo>
                    <a:pt x="1244" y="698"/>
                  </a:lnTo>
                  <a:lnTo>
                    <a:pt x="1264" y="686"/>
                  </a:lnTo>
                  <a:lnTo>
                    <a:pt x="1282" y="670"/>
                  </a:lnTo>
                  <a:lnTo>
                    <a:pt x="1300" y="654"/>
                  </a:lnTo>
                  <a:lnTo>
                    <a:pt x="1316" y="636"/>
                  </a:lnTo>
                  <a:lnTo>
                    <a:pt x="1332" y="618"/>
                  </a:lnTo>
                  <a:lnTo>
                    <a:pt x="1346" y="598"/>
                  </a:lnTo>
                  <a:lnTo>
                    <a:pt x="1360" y="576"/>
                  </a:lnTo>
                  <a:lnTo>
                    <a:pt x="1372" y="552"/>
                  </a:lnTo>
                  <a:lnTo>
                    <a:pt x="1382" y="528"/>
                  </a:lnTo>
                  <a:lnTo>
                    <a:pt x="1390" y="504"/>
                  </a:lnTo>
                  <a:lnTo>
                    <a:pt x="1232" y="504"/>
                  </a:lnTo>
                  <a:lnTo>
                    <a:pt x="1232" y="504"/>
                  </a:lnTo>
                  <a:lnTo>
                    <a:pt x="1214" y="526"/>
                  </a:lnTo>
                  <a:lnTo>
                    <a:pt x="1194" y="546"/>
                  </a:lnTo>
                  <a:lnTo>
                    <a:pt x="1170" y="564"/>
                  </a:lnTo>
                  <a:lnTo>
                    <a:pt x="1146" y="580"/>
                  </a:lnTo>
                  <a:lnTo>
                    <a:pt x="1120" y="592"/>
                  </a:lnTo>
                  <a:lnTo>
                    <a:pt x="1092" y="600"/>
                  </a:lnTo>
                  <a:lnTo>
                    <a:pt x="1062" y="606"/>
                  </a:lnTo>
                  <a:lnTo>
                    <a:pt x="1032" y="608"/>
                  </a:lnTo>
                  <a:lnTo>
                    <a:pt x="1032" y="60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2833558" y="2803980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6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6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6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6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5195984" y="2514602"/>
              <a:ext cx="1711325" cy="289379"/>
            </a:xfrm>
            <a:custGeom>
              <a:avLst/>
              <a:gdLst>
                <a:gd name="T0" fmla="*/ 360 w 1372"/>
                <a:gd name="T1" fmla="*/ 128 h 232"/>
                <a:gd name="T2" fmla="*/ 1012 w 1372"/>
                <a:gd name="T3" fmla="*/ 128 h 232"/>
                <a:gd name="T4" fmla="*/ 1012 w 1372"/>
                <a:gd name="T5" fmla="*/ 128 h 232"/>
                <a:gd name="T6" fmla="*/ 1042 w 1372"/>
                <a:gd name="T7" fmla="*/ 130 h 232"/>
                <a:gd name="T8" fmla="*/ 1072 w 1372"/>
                <a:gd name="T9" fmla="*/ 136 h 232"/>
                <a:gd name="T10" fmla="*/ 1100 w 1372"/>
                <a:gd name="T11" fmla="*/ 144 h 232"/>
                <a:gd name="T12" fmla="*/ 1126 w 1372"/>
                <a:gd name="T13" fmla="*/ 156 h 232"/>
                <a:gd name="T14" fmla="*/ 1150 w 1372"/>
                <a:gd name="T15" fmla="*/ 172 h 232"/>
                <a:gd name="T16" fmla="*/ 1174 w 1372"/>
                <a:gd name="T17" fmla="*/ 190 h 232"/>
                <a:gd name="T18" fmla="*/ 1194 w 1372"/>
                <a:gd name="T19" fmla="*/ 210 h 232"/>
                <a:gd name="T20" fmla="*/ 1212 w 1372"/>
                <a:gd name="T21" fmla="*/ 232 h 232"/>
                <a:gd name="T22" fmla="*/ 1372 w 1372"/>
                <a:gd name="T23" fmla="*/ 232 h 232"/>
                <a:gd name="T24" fmla="*/ 1372 w 1372"/>
                <a:gd name="T25" fmla="*/ 232 h 232"/>
                <a:gd name="T26" fmla="*/ 1362 w 1372"/>
                <a:gd name="T27" fmla="*/ 208 h 232"/>
                <a:gd name="T28" fmla="*/ 1352 w 1372"/>
                <a:gd name="T29" fmla="*/ 184 h 232"/>
                <a:gd name="T30" fmla="*/ 1340 w 1372"/>
                <a:gd name="T31" fmla="*/ 160 h 232"/>
                <a:gd name="T32" fmla="*/ 1326 w 1372"/>
                <a:gd name="T33" fmla="*/ 138 h 232"/>
                <a:gd name="T34" fmla="*/ 1312 w 1372"/>
                <a:gd name="T35" fmla="*/ 118 h 232"/>
                <a:gd name="T36" fmla="*/ 1296 w 1372"/>
                <a:gd name="T37" fmla="*/ 100 h 232"/>
                <a:gd name="T38" fmla="*/ 1280 w 1372"/>
                <a:gd name="T39" fmla="*/ 82 h 232"/>
                <a:gd name="T40" fmla="*/ 1262 w 1372"/>
                <a:gd name="T41" fmla="*/ 66 h 232"/>
                <a:gd name="T42" fmla="*/ 1244 w 1372"/>
                <a:gd name="T43" fmla="*/ 50 h 232"/>
                <a:gd name="T44" fmla="*/ 1224 w 1372"/>
                <a:gd name="T45" fmla="*/ 38 h 232"/>
                <a:gd name="T46" fmla="*/ 1204 w 1372"/>
                <a:gd name="T47" fmla="*/ 26 h 232"/>
                <a:gd name="T48" fmla="*/ 1182 w 1372"/>
                <a:gd name="T49" fmla="*/ 16 h 232"/>
                <a:gd name="T50" fmla="*/ 1160 w 1372"/>
                <a:gd name="T51" fmla="*/ 10 h 232"/>
                <a:gd name="T52" fmla="*/ 1138 w 1372"/>
                <a:gd name="T53" fmla="*/ 4 h 232"/>
                <a:gd name="T54" fmla="*/ 1114 w 1372"/>
                <a:gd name="T55" fmla="*/ 0 h 232"/>
                <a:gd name="T56" fmla="*/ 1092 w 1372"/>
                <a:gd name="T57" fmla="*/ 0 h 232"/>
                <a:gd name="T58" fmla="*/ 280 w 1372"/>
                <a:gd name="T59" fmla="*/ 0 h 232"/>
                <a:gd name="T60" fmla="*/ 280 w 1372"/>
                <a:gd name="T61" fmla="*/ 0 h 232"/>
                <a:gd name="T62" fmla="*/ 256 w 1372"/>
                <a:gd name="T63" fmla="*/ 0 h 232"/>
                <a:gd name="T64" fmla="*/ 234 w 1372"/>
                <a:gd name="T65" fmla="*/ 4 h 232"/>
                <a:gd name="T66" fmla="*/ 212 w 1372"/>
                <a:gd name="T67" fmla="*/ 10 h 232"/>
                <a:gd name="T68" fmla="*/ 190 w 1372"/>
                <a:gd name="T69" fmla="*/ 16 h 232"/>
                <a:gd name="T70" fmla="*/ 168 w 1372"/>
                <a:gd name="T71" fmla="*/ 26 h 232"/>
                <a:gd name="T72" fmla="*/ 148 w 1372"/>
                <a:gd name="T73" fmla="*/ 38 h 232"/>
                <a:gd name="T74" fmla="*/ 128 w 1372"/>
                <a:gd name="T75" fmla="*/ 50 h 232"/>
                <a:gd name="T76" fmla="*/ 110 w 1372"/>
                <a:gd name="T77" fmla="*/ 66 h 232"/>
                <a:gd name="T78" fmla="*/ 92 w 1372"/>
                <a:gd name="T79" fmla="*/ 82 h 232"/>
                <a:gd name="T80" fmla="*/ 74 w 1372"/>
                <a:gd name="T81" fmla="*/ 100 h 232"/>
                <a:gd name="T82" fmla="*/ 60 w 1372"/>
                <a:gd name="T83" fmla="*/ 118 h 232"/>
                <a:gd name="T84" fmla="*/ 44 w 1372"/>
                <a:gd name="T85" fmla="*/ 138 h 232"/>
                <a:gd name="T86" fmla="*/ 32 w 1372"/>
                <a:gd name="T87" fmla="*/ 160 h 232"/>
                <a:gd name="T88" fmla="*/ 20 w 1372"/>
                <a:gd name="T89" fmla="*/ 184 h 232"/>
                <a:gd name="T90" fmla="*/ 10 w 1372"/>
                <a:gd name="T91" fmla="*/ 208 h 232"/>
                <a:gd name="T92" fmla="*/ 0 w 1372"/>
                <a:gd name="T93" fmla="*/ 232 h 232"/>
                <a:gd name="T94" fmla="*/ 160 w 1372"/>
                <a:gd name="T95" fmla="*/ 232 h 232"/>
                <a:gd name="T96" fmla="*/ 160 w 1372"/>
                <a:gd name="T97" fmla="*/ 232 h 232"/>
                <a:gd name="T98" fmla="*/ 178 w 1372"/>
                <a:gd name="T99" fmla="*/ 210 h 232"/>
                <a:gd name="T100" fmla="*/ 198 w 1372"/>
                <a:gd name="T101" fmla="*/ 190 h 232"/>
                <a:gd name="T102" fmla="*/ 220 w 1372"/>
                <a:gd name="T103" fmla="*/ 172 h 232"/>
                <a:gd name="T104" fmla="*/ 246 w 1372"/>
                <a:gd name="T105" fmla="*/ 156 h 232"/>
                <a:gd name="T106" fmla="*/ 272 w 1372"/>
                <a:gd name="T107" fmla="*/ 144 h 232"/>
                <a:gd name="T108" fmla="*/ 300 w 1372"/>
                <a:gd name="T109" fmla="*/ 136 h 232"/>
                <a:gd name="T110" fmla="*/ 330 w 1372"/>
                <a:gd name="T111" fmla="*/ 130 h 232"/>
                <a:gd name="T112" fmla="*/ 360 w 1372"/>
                <a:gd name="T113" fmla="*/ 128 h 232"/>
                <a:gd name="T114" fmla="*/ 360 w 1372"/>
                <a:gd name="T115" fmla="*/ 128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2" h="232">
                  <a:moveTo>
                    <a:pt x="360" y="128"/>
                  </a:moveTo>
                  <a:lnTo>
                    <a:pt x="1012" y="128"/>
                  </a:lnTo>
                  <a:lnTo>
                    <a:pt x="1012" y="128"/>
                  </a:lnTo>
                  <a:lnTo>
                    <a:pt x="1042" y="130"/>
                  </a:lnTo>
                  <a:lnTo>
                    <a:pt x="1072" y="136"/>
                  </a:lnTo>
                  <a:lnTo>
                    <a:pt x="1100" y="144"/>
                  </a:lnTo>
                  <a:lnTo>
                    <a:pt x="1126" y="156"/>
                  </a:lnTo>
                  <a:lnTo>
                    <a:pt x="1150" y="172"/>
                  </a:lnTo>
                  <a:lnTo>
                    <a:pt x="1174" y="190"/>
                  </a:lnTo>
                  <a:lnTo>
                    <a:pt x="1194" y="210"/>
                  </a:lnTo>
                  <a:lnTo>
                    <a:pt x="1212" y="232"/>
                  </a:lnTo>
                  <a:lnTo>
                    <a:pt x="1372" y="232"/>
                  </a:lnTo>
                  <a:lnTo>
                    <a:pt x="1372" y="232"/>
                  </a:lnTo>
                  <a:lnTo>
                    <a:pt x="1362" y="208"/>
                  </a:lnTo>
                  <a:lnTo>
                    <a:pt x="1352" y="184"/>
                  </a:lnTo>
                  <a:lnTo>
                    <a:pt x="1340" y="160"/>
                  </a:lnTo>
                  <a:lnTo>
                    <a:pt x="1326" y="138"/>
                  </a:lnTo>
                  <a:lnTo>
                    <a:pt x="1312" y="118"/>
                  </a:lnTo>
                  <a:lnTo>
                    <a:pt x="1296" y="100"/>
                  </a:lnTo>
                  <a:lnTo>
                    <a:pt x="1280" y="82"/>
                  </a:lnTo>
                  <a:lnTo>
                    <a:pt x="1262" y="66"/>
                  </a:lnTo>
                  <a:lnTo>
                    <a:pt x="1244" y="50"/>
                  </a:lnTo>
                  <a:lnTo>
                    <a:pt x="1224" y="38"/>
                  </a:lnTo>
                  <a:lnTo>
                    <a:pt x="1204" y="26"/>
                  </a:lnTo>
                  <a:lnTo>
                    <a:pt x="1182" y="16"/>
                  </a:lnTo>
                  <a:lnTo>
                    <a:pt x="1160" y="10"/>
                  </a:lnTo>
                  <a:lnTo>
                    <a:pt x="1138" y="4"/>
                  </a:lnTo>
                  <a:lnTo>
                    <a:pt x="1114" y="0"/>
                  </a:lnTo>
                  <a:lnTo>
                    <a:pt x="1092" y="0"/>
                  </a:lnTo>
                  <a:lnTo>
                    <a:pt x="280" y="0"/>
                  </a:lnTo>
                  <a:lnTo>
                    <a:pt x="280" y="0"/>
                  </a:lnTo>
                  <a:lnTo>
                    <a:pt x="256" y="0"/>
                  </a:lnTo>
                  <a:lnTo>
                    <a:pt x="234" y="4"/>
                  </a:lnTo>
                  <a:lnTo>
                    <a:pt x="212" y="10"/>
                  </a:lnTo>
                  <a:lnTo>
                    <a:pt x="190" y="16"/>
                  </a:lnTo>
                  <a:lnTo>
                    <a:pt x="168" y="26"/>
                  </a:lnTo>
                  <a:lnTo>
                    <a:pt x="148" y="38"/>
                  </a:lnTo>
                  <a:lnTo>
                    <a:pt x="128" y="50"/>
                  </a:lnTo>
                  <a:lnTo>
                    <a:pt x="110" y="66"/>
                  </a:lnTo>
                  <a:lnTo>
                    <a:pt x="92" y="82"/>
                  </a:lnTo>
                  <a:lnTo>
                    <a:pt x="74" y="100"/>
                  </a:lnTo>
                  <a:lnTo>
                    <a:pt x="60" y="118"/>
                  </a:lnTo>
                  <a:lnTo>
                    <a:pt x="44" y="138"/>
                  </a:lnTo>
                  <a:lnTo>
                    <a:pt x="32" y="160"/>
                  </a:lnTo>
                  <a:lnTo>
                    <a:pt x="20" y="184"/>
                  </a:lnTo>
                  <a:lnTo>
                    <a:pt x="10" y="208"/>
                  </a:lnTo>
                  <a:lnTo>
                    <a:pt x="0" y="232"/>
                  </a:lnTo>
                  <a:lnTo>
                    <a:pt x="160" y="232"/>
                  </a:lnTo>
                  <a:lnTo>
                    <a:pt x="160" y="232"/>
                  </a:lnTo>
                  <a:lnTo>
                    <a:pt x="178" y="210"/>
                  </a:lnTo>
                  <a:lnTo>
                    <a:pt x="198" y="190"/>
                  </a:lnTo>
                  <a:lnTo>
                    <a:pt x="220" y="172"/>
                  </a:lnTo>
                  <a:lnTo>
                    <a:pt x="246" y="156"/>
                  </a:lnTo>
                  <a:lnTo>
                    <a:pt x="272" y="144"/>
                  </a:lnTo>
                  <a:lnTo>
                    <a:pt x="300" y="136"/>
                  </a:lnTo>
                  <a:lnTo>
                    <a:pt x="330" y="130"/>
                  </a:lnTo>
                  <a:lnTo>
                    <a:pt x="360" y="128"/>
                  </a:lnTo>
                  <a:lnTo>
                    <a:pt x="360" y="128"/>
                  </a:lnTo>
                  <a:close/>
                </a:path>
              </a:pathLst>
            </a:custGeom>
            <a:solidFill>
              <a:srgbClr val="C00000"/>
            </a:solidFill>
            <a:ln w="63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Group 18"/>
            <p:cNvGrpSpPr/>
            <p:nvPr/>
          </p:nvGrpSpPr>
          <p:grpSpPr>
            <a:xfrm>
              <a:off x="7106428" y="2514602"/>
              <a:ext cx="1711325" cy="918029"/>
              <a:chOff x="2097087" y="2869970"/>
              <a:chExt cx="1711325" cy="918029"/>
            </a:xfrm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>
                <a:off x="2097087" y="3498620"/>
                <a:ext cx="1711325" cy="289379"/>
              </a:xfrm>
              <a:custGeom>
                <a:avLst/>
                <a:gdLst>
                  <a:gd name="T0" fmla="*/ 1012 w 1372"/>
                  <a:gd name="T1" fmla="*/ 104 h 232"/>
                  <a:gd name="T2" fmla="*/ 360 w 1372"/>
                  <a:gd name="T3" fmla="*/ 104 h 232"/>
                  <a:gd name="T4" fmla="*/ 360 w 1372"/>
                  <a:gd name="T5" fmla="*/ 104 h 232"/>
                  <a:gd name="T6" fmla="*/ 330 w 1372"/>
                  <a:gd name="T7" fmla="*/ 102 h 232"/>
                  <a:gd name="T8" fmla="*/ 300 w 1372"/>
                  <a:gd name="T9" fmla="*/ 96 h 232"/>
                  <a:gd name="T10" fmla="*/ 272 w 1372"/>
                  <a:gd name="T11" fmla="*/ 88 h 232"/>
                  <a:gd name="T12" fmla="*/ 246 w 1372"/>
                  <a:gd name="T13" fmla="*/ 76 h 232"/>
                  <a:gd name="T14" fmla="*/ 220 w 1372"/>
                  <a:gd name="T15" fmla="*/ 60 h 232"/>
                  <a:gd name="T16" fmla="*/ 198 w 1372"/>
                  <a:gd name="T17" fmla="*/ 42 h 232"/>
                  <a:gd name="T18" fmla="*/ 178 w 1372"/>
                  <a:gd name="T19" fmla="*/ 22 h 232"/>
                  <a:gd name="T20" fmla="*/ 160 w 1372"/>
                  <a:gd name="T21" fmla="*/ 0 h 232"/>
                  <a:gd name="T22" fmla="*/ 0 w 1372"/>
                  <a:gd name="T23" fmla="*/ 0 h 232"/>
                  <a:gd name="T24" fmla="*/ 0 w 1372"/>
                  <a:gd name="T25" fmla="*/ 0 h 232"/>
                  <a:gd name="T26" fmla="*/ 10 w 1372"/>
                  <a:gd name="T27" fmla="*/ 24 h 232"/>
                  <a:gd name="T28" fmla="*/ 20 w 1372"/>
                  <a:gd name="T29" fmla="*/ 48 h 232"/>
                  <a:gd name="T30" fmla="*/ 32 w 1372"/>
                  <a:gd name="T31" fmla="*/ 72 h 232"/>
                  <a:gd name="T32" fmla="*/ 44 w 1372"/>
                  <a:gd name="T33" fmla="*/ 94 h 232"/>
                  <a:gd name="T34" fmla="*/ 60 w 1372"/>
                  <a:gd name="T35" fmla="*/ 114 h 232"/>
                  <a:gd name="T36" fmla="*/ 74 w 1372"/>
                  <a:gd name="T37" fmla="*/ 132 h 232"/>
                  <a:gd name="T38" fmla="*/ 92 w 1372"/>
                  <a:gd name="T39" fmla="*/ 150 h 232"/>
                  <a:gd name="T40" fmla="*/ 110 w 1372"/>
                  <a:gd name="T41" fmla="*/ 166 h 232"/>
                  <a:gd name="T42" fmla="*/ 128 w 1372"/>
                  <a:gd name="T43" fmla="*/ 182 h 232"/>
                  <a:gd name="T44" fmla="*/ 148 w 1372"/>
                  <a:gd name="T45" fmla="*/ 194 h 232"/>
                  <a:gd name="T46" fmla="*/ 168 w 1372"/>
                  <a:gd name="T47" fmla="*/ 206 h 232"/>
                  <a:gd name="T48" fmla="*/ 190 w 1372"/>
                  <a:gd name="T49" fmla="*/ 216 h 232"/>
                  <a:gd name="T50" fmla="*/ 212 w 1372"/>
                  <a:gd name="T51" fmla="*/ 222 h 232"/>
                  <a:gd name="T52" fmla="*/ 234 w 1372"/>
                  <a:gd name="T53" fmla="*/ 228 h 232"/>
                  <a:gd name="T54" fmla="*/ 256 w 1372"/>
                  <a:gd name="T55" fmla="*/ 232 h 232"/>
                  <a:gd name="T56" fmla="*/ 280 w 1372"/>
                  <a:gd name="T57" fmla="*/ 232 h 232"/>
                  <a:gd name="T58" fmla="*/ 1092 w 1372"/>
                  <a:gd name="T59" fmla="*/ 232 h 232"/>
                  <a:gd name="T60" fmla="*/ 1092 w 1372"/>
                  <a:gd name="T61" fmla="*/ 232 h 232"/>
                  <a:gd name="T62" fmla="*/ 1114 w 1372"/>
                  <a:gd name="T63" fmla="*/ 232 h 232"/>
                  <a:gd name="T64" fmla="*/ 1138 w 1372"/>
                  <a:gd name="T65" fmla="*/ 228 h 232"/>
                  <a:gd name="T66" fmla="*/ 1160 w 1372"/>
                  <a:gd name="T67" fmla="*/ 222 h 232"/>
                  <a:gd name="T68" fmla="*/ 1182 w 1372"/>
                  <a:gd name="T69" fmla="*/ 216 h 232"/>
                  <a:gd name="T70" fmla="*/ 1204 w 1372"/>
                  <a:gd name="T71" fmla="*/ 206 h 232"/>
                  <a:gd name="T72" fmla="*/ 1224 w 1372"/>
                  <a:gd name="T73" fmla="*/ 194 h 232"/>
                  <a:gd name="T74" fmla="*/ 1244 w 1372"/>
                  <a:gd name="T75" fmla="*/ 182 h 232"/>
                  <a:gd name="T76" fmla="*/ 1262 w 1372"/>
                  <a:gd name="T77" fmla="*/ 166 h 232"/>
                  <a:gd name="T78" fmla="*/ 1280 w 1372"/>
                  <a:gd name="T79" fmla="*/ 150 h 232"/>
                  <a:gd name="T80" fmla="*/ 1296 w 1372"/>
                  <a:gd name="T81" fmla="*/ 132 h 232"/>
                  <a:gd name="T82" fmla="*/ 1312 w 1372"/>
                  <a:gd name="T83" fmla="*/ 114 h 232"/>
                  <a:gd name="T84" fmla="*/ 1326 w 1372"/>
                  <a:gd name="T85" fmla="*/ 94 h 232"/>
                  <a:gd name="T86" fmla="*/ 1340 w 1372"/>
                  <a:gd name="T87" fmla="*/ 72 h 232"/>
                  <a:gd name="T88" fmla="*/ 1352 w 1372"/>
                  <a:gd name="T89" fmla="*/ 48 h 232"/>
                  <a:gd name="T90" fmla="*/ 1362 w 1372"/>
                  <a:gd name="T91" fmla="*/ 24 h 232"/>
                  <a:gd name="T92" fmla="*/ 1372 w 1372"/>
                  <a:gd name="T93" fmla="*/ 0 h 232"/>
                  <a:gd name="T94" fmla="*/ 1212 w 1372"/>
                  <a:gd name="T95" fmla="*/ 0 h 232"/>
                  <a:gd name="T96" fmla="*/ 1212 w 1372"/>
                  <a:gd name="T97" fmla="*/ 0 h 232"/>
                  <a:gd name="T98" fmla="*/ 1194 w 1372"/>
                  <a:gd name="T99" fmla="*/ 22 h 232"/>
                  <a:gd name="T100" fmla="*/ 1174 w 1372"/>
                  <a:gd name="T101" fmla="*/ 42 h 232"/>
                  <a:gd name="T102" fmla="*/ 1150 w 1372"/>
                  <a:gd name="T103" fmla="*/ 60 h 232"/>
                  <a:gd name="T104" fmla="*/ 1126 w 1372"/>
                  <a:gd name="T105" fmla="*/ 76 h 232"/>
                  <a:gd name="T106" fmla="*/ 1100 w 1372"/>
                  <a:gd name="T107" fmla="*/ 88 h 232"/>
                  <a:gd name="T108" fmla="*/ 1072 w 1372"/>
                  <a:gd name="T109" fmla="*/ 96 h 232"/>
                  <a:gd name="T110" fmla="*/ 1042 w 1372"/>
                  <a:gd name="T111" fmla="*/ 102 h 232"/>
                  <a:gd name="T112" fmla="*/ 1012 w 1372"/>
                  <a:gd name="T113" fmla="*/ 104 h 232"/>
                  <a:gd name="T114" fmla="*/ 1012 w 1372"/>
                  <a:gd name="T115" fmla="*/ 104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1012" y="104"/>
                    </a:moveTo>
                    <a:lnTo>
                      <a:pt x="360" y="104"/>
                    </a:lnTo>
                    <a:lnTo>
                      <a:pt x="360" y="104"/>
                    </a:lnTo>
                    <a:lnTo>
                      <a:pt x="330" y="102"/>
                    </a:lnTo>
                    <a:lnTo>
                      <a:pt x="300" y="96"/>
                    </a:lnTo>
                    <a:lnTo>
                      <a:pt x="272" y="88"/>
                    </a:lnTo>
                    <a:lnTo>
                      <a:pt x="246" y="76"/>
                    </a:lnTo>
                    <a:lnTo>
                      <a:pt x="220" y="60"/>
                    </a:lnTo>
                    <a:lnTo>
                      <a:pt x="198" y="42"/>
                    </a:lnTo>
                    <a:lnTo>
                      <a:pt x="178" y="22"/>
                    </a:lnTo>
                    <a:lnTo>
                      <a:pt x="16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0" y="24"/>
                    </a:lnTo>
                    <a:lnTo>
                      <a:pt x="20" y="48"/>
                    </a:lnTo>
                    <a:lnTo>
                      <a:pt x="32" y="72"/>
                    </a:lnTo>
                    <a:lnTo>
                      <a:pt x="44" y="94"/>
                    </a:lnTo>
                    <a:lnTo>
                      <a:pt x="60" y="114"/>
                    </a:lnTo>
                    <a:lnTo>
                      <a:pt x="74" y="132"/>
                    </a:lnTo>
                    <a:lnTo>
                      <a:pt x="92" y="150"/>
                    </a:lnTo>
                    <a:lnTo>
                      <a:pt x="110" y="166"/>
                    </a:lnTo>
                    <a:lnTo>
                      <a:pt x="128" y="182"/>
                    </a:lnTo>
                    <a:lnTo>
                      <a:pt x="148" y="194"/>
                    </a:lnTo>
                    <a:lnTo>
                      <a:pt x="168" y="206"/>
                    </a:lnTo>
                    <a:lnTo>
                      <a:pt x="190" y="216"/>
                    </a:lnTo>
                    <a:lnTo>
                      <a:pt x="212" y="222"/>
                    </a:lnTo>
                    <a:lnTo>
                      <a:pt x="234" y="228"/>
                    </a:lnTo>
                    <a:lnTo>
                      <a:pt x="256" y="232"/>
                    </a:lnTo>
                    <a:lnTo>
                      <a:pt x="280" y="232"/>
                    </a:lnTo>
                    <a:lnTo>
                      <a:pt x="1092" y="232"/>
                    </a:lnTo>
                    <a:lnTo>
                      <a:pt x="1092" y="232"/>
                    </a:lnTo>
                    <a:lnTo>
                      <a:pt x="1114" y="232"/>
                    </a:lnTo>
                    <a:lnTo>
                      <a:pt x="1138" y="228"/>
                    </a:lnTo>
                    <a:lnTo>
                      <a:pt x="1160" y="222"/>
                    </a:lnTo>
                    <a:lnTo>
                      <a:pt x="1182" y="216"/>
                    </a:lnTo>
                    <a:lnTo>
                      <a:pt x="1204" y="206"/>
                    </a:lnTo>
                    <a:lnTo>
                      <a:pt x="1224" y="194"/>
                    </a:lnTo>
                    <a:lnTo>
                      <a:pt x="1244" y="182"/>
                    </a:lnTo>
                    <a:lnTo>
                      <a:pt x="1262" y="166"/>
                    </a:lnTo>
                    <a:lnTo>
                      <a:pt x="1280" y="150"/>
                    </a:lnTo>
                    <a:lnTo>
                      <a:pt x="1296" y="132"/>
                    </a:lnTo>
                    <a:lnTo>
                      <a:pt x="1312" y="114"/>
                    </a:lnTo>
                    <a:lnTo>
                      <a:pt x="1326" y="94"/>
                    </a:lnTo>
                    <a:lnTo>
                      <a:pt x="1340" y="72"/>
                    </a:lnTo>
                    <a:lnTo>
                      <a:pt x="1352" y="48"/>
                    </a:lnTo>
                    <a:lnTo>
                      <a:pt x="1362" y="24"/>
                    </a:lnTo>
                    <a:lnTo>
                      <a:pt x="1372" y="0"/>
                    </a:lnTo>
                    <a:lnTo>
                      <a:pt x="1212" y="0"/>
                    </a:lnTo>
                    <a:lnTo>
                      <a:pt x="1212" y="0"/>
                    </a:lnTo>
                    <a:lnTo>
                      <a:pt x="1194" y="22"/>
                    </a:lnTo>
                    <a:lnTo>
                      <a:pt x="1174" y="42"/>
                    </a:lnTo>
                    <a:lnTo>
                      <a:pt x="1150" y="60"/>
                    </a:lnTo>
                    <a:lnTo>
                      <a:pt x="1126" y="76"/>
                    </a:lnTo>
                    <a:lnTo>
                      <a:pt x="1100" y="88"/>
                    </a:lnTo>
                    <a:lnTo>
                      <a:pt x="1072" y="96"/>
                    </a:lnTo>
                    <a:lnTo>
                      <a:pt x="1042" y="102"/>
                    </a:lnTo>
                    <a:lnTo>
                      <a:pt x="1012" y="104"/>
                    </a:lnTo>
                    <a:lnTo>
                      <a:pt x="1012" y="10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2097087" y="2869970"/>
                <a:ext cx="1711325" cy="289379"/>
              </a:xfrm>
              <a:custGeom>
                <a:avLst/>
                <a:gdLst>
                  <a:gd name="T0" fmla="*/ 360 w 1372"/>
                  <a:gd name="T1" fmla="*/ 128 h 232"/>
                  <a:gd name="T2" fmla="*/ 1012 w 1372"/>
                  <a:gd name="T3" fmla="*/ 128 h 232"/>
                  <a:gd name="T4" fmla="*/ 1012 w 1372"/>
                  <a:gd name="T5" fmla="*/ 128 h 232"/>
                  <a:gd name="T6" fmla="*/ 1042 w 1372"/>
                  <a:gd name="T7" fmla="*/ 130 h 232"/>
                  <a:gd name="T8" fmla="*/ 1072 w 1372"/>
                  <a:gd name="T9" fmla="*/ 136 h 232"/>
                  <a:gd name="T10" fmla="*/ 1100 w 1372"/>
                  <a:gd name="T11" fmla="*/ 144 h 232"/>
                  <a:gd name="T12" fmla="*/ 1126 w 1372"/>
                  <a:gd name="T13" fmla="*/ 156 h 232"/>
                  <a:gd name="T14" fmla="*/ 1150 w 1372"/>
                  <a:gd name="T15" fmla="*/ 172 h 232"/>
                  <a:gd name="T16" fmla="*/ 1174 w 1372"/>
                  <a:gd name="T17" fmla="*/ 190 h 232"/>
                  <a:gd name="T18" fmla="*/ 1194 w 1372"/>
                  <a:gd name="T19" fmla="*/ 210 h 232"/>
                  <a:gd name="T20" fmla="*/ 1212 w 1372"/>
                  <a:gd name="T21" fmla="*/ 232 h 232"/>
                  <a:gd name="T22" fmla="*/ 1372 w 1372"/>
                  <a:gd name="T23" fmla="*/ 232 h 232"/>
                  <a:gd name="T24" fmla="*/ 1372 w 1372"/>
                  <a:gd name="T25" fmla="*/ 232 h 232"/>
                  <a:gd name="T26" fmla="*/ 1362 w 1372"/>
                  <a:gd name="T27" fmla="*/ 208 h 232"/>
                  <a:gd name="T28" fmla="*/ 1352 w 1372"/>
                  <a:gd name="T29" fmla="*/ 184 h 232"/>
                  <a:gd name="T30" fmla="*/ 1340 w 1372"/>
                  <a:gd name="T31" fmla="*/ 160 h 232"/>
                  <a:gd name="T32" fmla="*/ 1326 w 1372"/>
                  <a:gd name="T33" fmla="*/ 138 h 232"/>
                  <a:gd name="T34" fmla="*/ 1312 w 1372"/>
                  <a:gd name="T35" fmla="*/ 118 h 232"/>
                  <a:gd name="T36" fmla="*/ 1296 w 1372"/>
                  <a:gd name="T37" fmla="*/ 100 h 232"/>
                  <a:gd name="T38" fmla="*/ 1280 w 1372"/>
                  <a:gd name="T39" fmla="*/ 82 h 232"/>
                  <a:gd name="T40" fmla="*/ 1262 w 1372"/>
                  <a:gd name="T41" fmla="*/ 66 h 232"/>
                  <a:gd name="T42" fmla="*/ 1244 w 1372"/>
                  <a:gd name="T43" fmla="*/ 50 h 232"/>
                  <a:gd name="T44" fmla="*/ 1224 w 1372"/>
                  <a:gd name="T45" fmla="*/ 38 h 232"/>
                  <a:gd name="T46" fmla="*/ 1204 w 1372"/>
                  <a:gd name="T47" fmla="*/ 26 h 232"/>
                  <a:gd name="T48" fmla="*/ 1182 w 1372"/>
                  <a:gd name="T49" fmla="*/ 16 h 232"/>
                  <a:gd name="T50" fmla="*/ 1160 w 1372"/>
                  <a:gd name="T51" fmla="*/ 10 h 232"/>
                  <a:gd name="T52" fmla="*/ 1138 w 1372"/>
                  <a:gd name="T53" fmla="*/ 4 h 232"/>
                  <a:gd name="T54" fmla="*/ 1114 w 1372"/>
                  <a:gd name="T55" fmla="*/ 0 h 232"/>
                  <a:gd name="T56" fmla="*/ 1092 w 1372"/>
                  <a:gd name="T57" fmla="*/ 0 h 232"/>
                  <a:gd name="T58" fmla="*/ 280 w 1372"/>
                  <a:gd name="T59" fmla="*/ 0 h 232"/>
                  <a:gd name="T60" fmla="*/ 280 w 1372"/>
                  <a:gd name="T61" fmla="*/ 0 h 232"/>
                  <a:gd name="T62" fmla="*/ 256 w 1372"/>
                  <a:gd name="T63" fmla="*/ 0 h 232"/>
                  <a:gd name="T64" fmla="*/ 234 w 1372"/>
                  <a:gd name="T65" fmla="*/ 4 h 232"/>
                  <a:gd name="T66" fmla="*/ 212 w 1372"/>
                  <a:gd name="T67" fmla="*/ 10 h 232"/>
                  <a:gd name="T68" fmla="*/ 190 w 1372"/>
                  <a:gd name="T69" fmla="*/ 16 h 232"/>
                  <a:gd name="T70" fmla="*/ 168 w 1372"/>
                  <a:gd name="T71" fmla="*/ 26 h 232"/>
                  <a:gd name="T72" fmla="*/ 148 w 1372"/>
                  <a:gd name="T73" fmla="*/ 38 h 232"/>
                  <a:gd name="T74" fmla="*/ 128 w 1372"/>
                  <a:gd name="T75" fmla="*/ 50 h 232"/>
                  <a:gd name="T76" fmla="*/ 110 w 1372"/>
                  <a:gd name="T77" fmla="*/ 66 h 232"/>
                  <a:gd name="T78" fmla="*/ 92 w 1372"/>
                  <a:gd name="T79" fmla="*/ 82 h 232"/>
                  <a:gd name="T80" fmla="*/ 74 w 1372"/>
                  <a:gd name="T81" fmla="*/ 100 h 232"/>
                  <a:gd name="T82" fmla="*/ 60 w 1372"/>
                  <a:gd name="T83" fmla="*/ 118 h 232"/>
                  <a:gd name="T84" fmla="*/ 44 w 1372"/>
                  <a:gd name="T85" fmla="*/ 138 h 232"/>
                  <a:gd name="T86" fmla="*/ 32 w 1372"/>
                  <a:gd name="T87" fmla="*/ 160 h 232"/>
                  <a:gd name="T88" fmla="*/ 20 w 1372"/>
                  <a:gd name="T89" fmla="*/ 184 h 232"/>
                  <a:gd name="T90" fmla="*/ 10 w 1372"/>
                  <a:gd name="T91" fmla="*/ 208 h 232"/>
                  <a:gd name="T92" fmla="*/ 0 w 1372"/>
                  <a:gd name="T93" fmla="*/ 232 h 232"/>
                  <a:gd name="T94" fmla="*/ 160 w 1372"/>
                  <a:gd name="T95" fmla="*/ 232 h 232"/>
                  <a:gd name="T96" fmla="*/ 160 w 1372"/>
                  <a:gd name="T97" fmla="*/ 232 h 232"/>
                  <a:gd name="T98" fmla="*/ 178 w 1372"/>
                  <a:gd name="T99" fmla="*/ 210 h 232"/>
                  <a:gd name="T100" fmla="*/ 198 w 1372"/>
                  <a:gd name="T101" fmla="*/ 190 h 232"/>
                  <a:gd name="T102" fmla="*/ 220 w 1372"/>
                  <a:gd name="T103" fmla="*/ 172 h 232"/>
                  <a:gd name="T104" fmla="*/ 246 w 1372"/>
                  <a:gd name="T105" fmla="*/ 156 h 232"/>
                  <a:gd name="T106" fmla="*/ 272 w 1372"/>
                  <a:gd name="T107" fmla="*/ 144 h 232"/>
                  <a:gd name="T108" fmla="*/ 300 w 1372"/>
                  <a:gd name="T109" fmla="*/ 136 h 232"/>
                  <a:gd name="T110" fmla="*/ 330 w 1372"/>
                  <a:gd name="T111" fmla="*/ 130 h 232"/>
                  <a:gd name="T112" fmla="*/ 360 w 1372"/>
                  <a:gd name="T113" fmla="*/ 128 h 232"/>
                  <a:gd name="T114" fmla="*/ 360 w 1372"/>
                  <a:gd name="T115" fmla="*/ 128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72" h="232">
                    <a:moveTo>
                      <a:pt x="360" y="128"/>
                    </a:moveTo>
                    <a:lnTo>
                      <a:pt x="1012" y="128"/>
                    </a:lnTo>
                    <a:lnTo>
                      <a:pt x="1012" y="128"/>
                    </a:lnTo>
                    <a:lnTo>
                      <a:pt x="1042" y="130"/>
                    </a:lnTo>
                    <a:lnTo>
                      <a:pt x="1072" y="136"/>
                    </a:lnTo>
                    <a:lnTo>
                      <a:pt x="1100" y="144"/>
                    </a:lnTo>
                    <a:lnTo>
                      <a:pt x="1126" y="156"/>
                    </a:lnTo>
                    <a:lnTo>
                      <a:pt x="1150" y="172"/>
                    </a:lnTo>
                    <a:lnTo>
                      <a:pt x="1174" y="190"/>
                    </a:lnTo>
                    <a:lnTo>
                      <a:pt x="1194" y="210"/>
                    </a:lnTo>
                    <a:lnTo>
                      <a:pt x="1212" y="232"/>
                    </a:lnTo>
                    <a:lnTo>
                      <a:pt x="1372" y="232"/>
                    </a:lnTo>
                    <a:lnTo>
                      <a:pt x="1372" y="232"/>
                    </a:lnTo>
                    <a:lnTo>
                      <a:pt x="1362" y="208"/>
                    </a:lnTo>
                    <a:lnTo>
                      <a:pt x="1352" y="184"/>
                    </a:lnTo>
                    <a:lnTo>
                      <a:pt x="1340" y="160"/>
                    </a:lnTo>
                    <a:lnTo>
                      <a:pt x="1326" y="138"/>
                    </a:lnTo>
                    <a:lnTo>
                      <a:pt x="1312" y="118"/>
                    </a:lnTo>
                    <a:lnTo>
                      <a:pt x="1296" y="100"/>
                    </a:lnTo>
                    <a:lnTo>
                      <a:pt x="1280" y="82"/>
                    </a:lnTo>
                    <a:lnTo>
                      <a:pt x="1262" y="66"/>
                    </a:lnTo>
                    <a:lnTo>
                      <a:pt x="1244" y="50"/>
                    </a:lnTo>
                    <a:lnTo>
                      <a:pt x="1224" y="38"/>
                    </a:lnTo>
                    <a:lnTo>
                      <a:pt x="1204" y="26"/>
                    </a:lnTo>
                    <a:lnTo>
                      <a:pt x="1182" y="16"/>
                    </a:lnTo>
                    <a:lnTo>
                      <a:pt x="1160" y="10"/>
                    </a:lnTo>
                    <a:lnTo>
                      <a:pt x="1138" y="4"/>
                    </a:lnTo>
                    <a:lnTo>
                      <a:pt x="1114" y="0"/>
                    </a:lnTo>
                    <a:lnTo>
                      <a:pt x="1092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6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4" y="100"/>
                    </a:lnTo>
                    <a:lnTo>
                      <a:pt x="60" y="118"/>
                    </a:lnTo>
                    <a:lnTo>
                      <a:pt x="44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0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360" y="12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8401828" y="2803980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490017" y="2803980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677099" y="2803980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10364" y="3759431"/>
            <a:ext cx="4267200" cy="1872762"/>
            <a:chOff x="3586364" y="4114800"/>
            <a:chExt cx="4267200" cy="1872762"/>
          </a:xfrm>
        </p:grpSpPr>
        <p:sp>
          <p:nvSpPr>
            <p:cNvPr id="31" name="TextBox 30"/>
            <p:cNvSpPr txBox="1"/>
            <p:nvPr/>
          </p:nvSpPr>
          <p:spPr>
            <a:xfrm>
              <a:off x="3650603" y="4615902"/>
              <a:ext cx="22926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The broken link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60966" y="5156565"/>
              <a:ext cx="41925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text about the broken link in the chain</a:t>
              </a:r>
            </a:p>
          </p:txBody>
        </p:sp>
        <p:cxnSp>
          <p:nvCxnSpPr>
            <p:cNvPr id="34" name="Straight Connector 33"/>
            <p:cNvCxnSpPr/>
            <p:nvPr/>
          </p:nvCxnSpPr>
          <p:spPr>
            <a:xfrm>
              <a:off x="3586364" y="5139122"/>
              <a:ext cx="426720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4527645" y="4114800"/>
              <a:ext cx="0" cy="50110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441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/>
          <p:nvPr/>
        </p:nvGrpSpPr>
        <p:grpSpPr>
          <a:xfrm>
            <a:off x="5420519" y="3811588"/>
            <a:ext cx="1350962" cy="1350962"/>
            <a:chOff x="2057400" y="3152775"/>
            <a:chExt cx="1350962" cy="1350962"/>
          </a:xfrm>
        </p:grpSpPr>
        <p:grpSp>
          <p:nvGrpSpPr>
            <p:cNvPr id="7" name="Group 12"/>
            <p:cNvGrpSpPr/>
            <p:nvPr/>
          </p:nvGrpSpPr>
          <p:grpSpPr>
            <a:xfrm>
              <a:off x="2057400" y="3152775"/>
              <a:ext cx="1350962" cy="1350962"/>
              <a:chOff x="2057400" y="3152775"/>
              <a:chExt cx="1350962" cy="1350962"/>
            </a:xfrm>
          </p:grpSpPr>
          <p:sp>
            <p:nvSpPr>
              <p:cNvPr id="6" name="Freeform 369"/>
              <p:cNvSpPr>
                <a:spLocks noEditPoints="1"/>
              </p:cNvSpPr>
              <p:nvPr/>
            </p:nvSpPr>
            <p:spPr bwMode="auto">
              <a:xfrm>
                <a:off x="2057400" y="3152775"/>
                <a:ext cx="1350962" cy="1350962"/>
              </a:xfrm>
              <a:custGeom>
                <a:avLst/>
                <a:gdLst/>
                <a:ahLst/>
                <a:cxnLst>
                  <a:cxn ang="0">
                    <a:pos x="310" y="186"/>
                  </a:cxn>
                  <a:cxn ang="0">
                    <a:pos x="312" y="164"/>
                  </a:cxn>
                  <a:cxn ang="0">
                    <a:pos x="278" y="134"/>
                  </a:cxn>
                  <a:cxn ang="0">
                    <a:pos x="274" y="114"/>
                  </a:cxn>
                  <a:cxn ang="0">
                    <a:pos x="298" y="90"/>
                  </a:cxn>
                  <a:cxn ang="0">
                    <a:pos x="274" y="54"/>
                  </a:cxn>
                  <a:cxn ang="0">
                    <a:pos x="242" y="66"/>
                  </a:cxn>
                  <a:cxn ang="0">
                    <a:pos x="232" y="18"/>
                  </a:cxn>
                  <a:cxn ang="0">
                    <a:pos x="212" y="10"/>
                  </a:cxn>
                  <a:cxn ang="0">
                    <a:pos x="172" y="32"/>
                  </a:cxn>
                  <a:cxn ang="0">
                    <a:pos x="162" y="32"/>
                  </a:cxn>
                  <a:cxn ang="0">
                    <a:pos x="152" y="32"/>
                  </a:cxn>
                  <a:cxn ang="0">
                    <a:pos x="136" y="0"/>
                  </a:cxn>
                  <a:cxn ang="0">
                    <a:pos x="94" y="12"/>
                  </a:cxn>
                  <a:cxn ang="0">
                    <a:pos x="96" y="46"/>
                  </a:cxn>
                  <a:cxn ang="0">
                    <a:pos x="48" y="42"/>
                  </a:cxn>
                  <a:cxn ang="0">
                    <a:pos x="34" y="58"/>
                  </a:cxn>
                  <a:cxn ang="0">
                    <a:pos x="44" y="102"/>
                  </a:cxn>
                  <a:cxn ang="0">
                    <a:pos x="36" y="120"/>
                  </a:cxn>
                  <a:cxn ang="0">
                    <a:pos x="2" y="126"/>
                  </a:cxn>
                  <a:cxn ang="0">
                    <a:pos x="0" y="148"/>
                  </a:cxn>
                  <a:cxn ang="0">
                    <a:pos x="34" y="178"/>
                  </a:cxn>
                  <a:cxn ang="0">
                    <a:pos x="38" y="198"/>
                  </a:cxn>
                  <a:cxn ang="0">
                    <a:pos x="14" y="222"/>
                  </a:cxn>
                  <a:cxn ang="0">
                    <a:pos x="38" y="258"/>
                  </a:cxn>
                  <a:cxn ang="0">
                    <a:pos x="70" y="246"/>
                  </a:cxn>
                  <a:cxn ang="0">
                    <a:pos x="80" y="294"/>
                  </a:cxn>
                  <a:cxn ang="0">
                    <a:pos x="100" y="302"/>
                  </a:cxn>
                  <a:cxn ang="0">
                    <a:pos x="140" y="280"/>
                  </a:cxn>
                  <a:cxn ang="0">
                    <a:pos x="150" y="280"/>
                  </a:cxn>
                  <a:cxn ang="0">
                    <a:pos x="160" y="280"/>
                  </a:cxn>
                  <a:cxn ang="0">
                    <a:pos x="176" y="312"/>
                  </a:cxn>
                  <a:cxn ang="0">
                    <a:pos x="216" y="300"/>
                  </a:cxn>
                  <a:cxn ang="0">
                    <a:pos x="216" y="266"/>
                  </a:cxn>
                  <a:cxn ang="0">
                    <a:pos x="264" y="270"/>
                  </a:cxn>
                  <a:cxn ang="0">
                    <a:pos x="278" y="254"/>
                  </a:cxn>
                  <a:cxn ang="0">
                    <a:pos x="268" y="210"/>
                  </a:cxn>
                  <a:cxn ang="0">
                    <a:pos x="276" y="192"/>
                  </a:cxn>
                  <a:cxn ang="0">
                    <a:pos x="152" y="224"/>
                  </a:cxn>
                  <a:cxn ang="0">
                    <a:pos x="138" y="222"/>
                  </a:cxn>
                  <a:cxn ang="0">
                    <a:pos x="116" y="210"/>
                  </a:cxn>
                  <a:cxn ang="0">
                    <a:pos x="98" y="190"/>
                  </a:cxn>
                  <a:cxn ang="0">
                    <a:pos x="90" y="166"/>
                  </a:cxn>
                  <a:cxn ang="0">
                    <a:pos x="88" y="152"/>
                  </a:cxn>
                  <a:cxn ang="0">
                    <a:pos x="96" y="126"/>
                  </a:cxn>
                  <a:cxn ang="0">
                    <a:pos x="110" y="106"/>
                  </a:cxn>
                  <a:cxn ang="0">
                    <a:pos x="132" y="92"/>
                  </a:cxn>
                  <a:cxn ang="0">
                    <a:pos x="160" y="88"/>
                  </a:cxn>
                  <a:cxn ang="0">
                    <a:pos x="172" y="90"/>
                  </a:cxn>
                  <a:cxn ang="0">
                    <a:pos x="196" y="102"/>
                  </a:cxn>
                  <a:cxn ang="0">
                    <a:pos x="214" y="122"/>
                  </a:cxn>
                  <a:cxn ang="0">
                    <a:pos x="222" y="146"/>
                  </a:cxn>
                  <a:cxn ang="0">
                    <a:pos x="224" y="160"/>
                  </a:cxn>
                  <a:cxn ang="0">
                    <a:pos x="216" y="186"/>
                  </a:cxn>
                  <a:cxn ang="0">
                    <a:pos x="200" y="206"/>
                  </a:cxn>
                  <a:cxn ang="0">
                    <a:pos x="178" y="220"/>
                  </a:cxn>
                  <a:cxn ang="0">
                    <a:pos x="152" y="224"/>
                  </a:cxn>
                </a:cxnLst>
                <a:rect l="0" t="0" r="r" b="b"/>
                <a:pathLst>
                  <a:path w="312" h="312">
                    <a:moveTo>
                      <a:pt x="310" y="186"/>
                    </a:moveTo>
                    <a:lnTo>
                      <a:pt x="310" y="186"/>
                    </a:lnTo>
                    <a:lnTo>
                      <a:pt x="312" y="164"/>
                    </a:lnTo>
                    <a:lnTo>
                      <a:pt x="312" y="164"/>
                    </a:lnTo>
                    <a:lnTo>
                      <a:pt x="312" y="142"/>
                    </a:lnTo>
                    <a:lnTo>
                      <a:pt x="278" y="134"/>
                    </a:lnTo>
                    <a:lnTo>
                      <a:pt x="278" y="134"/>
                    </a:lnTo>
                    <a:lnTo>
                      <a:pt x="274" y="114"/>
                    </a:lnTo>
                    <a:lnTo>
                      <a:pt x="298" y="90"/>
                    </a:lnTo>
                    <a:lnTo>
                      <a:pt x="298" y="90"/>
                    </a:lnTo>
                    <a:lnTo>
                      <a:pt x="288" y="70"/>
                    </a:lnTo>
                    <a:lnTo>
                      <a:pt x="274" y="5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26" y="54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12" y="10"/>
                    </a:lnTo>
                    <a:lnTo>
                      <a:pt x="192" y="4"/>
                    </a:lnTo>
                    <a:lnTo>
                      <a:pt x="172" y="32"/>
                    </a:lnTo>
                    <a:lnTo>
                      <a:pt x="172" y="32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2" y="3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14" y="4"/>
                    </a:lnTo>
                    <a:lnTo>
                      <a:pt x="94" y="12"/>
                    </a:lnTo>
                    <a:lnTo>
                      <a:pt x="96" y="46"/>
                    </a:lnTo>
                    <a:lnTo>
                      <a:pt x="96" y="46"/>
                    </a:lnTo>
                    <a:lnTo>
                      <a:pt x="80" y="58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34" y="58"/>
                    </a:lnTo>
                    <a:lnTo>
                      <a:pt x="22" y="74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36" y="120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70"/>
                    </a:lnTo>
                    <a:lnTo>
                      <a:pt x="34" y="178"/>
                    </a:lnTo>
                    <a:lnTo>
                      <a:pt x="34" y="178"/>
                    </a:lnTo>
                    <a:lnTo>
                      <a:pt x="38" y="198"/>
                    </a:lnTo>
                    <a:lnTo>
                      <a:pt x="14" y="222"/>
                    </a:lnTo>
                    <a:lnTo>
                      <a:pt x="14" y="222"/>
                    </a:lnTo>
                    <a:lnTo>
                      <a:pt x="24" y="242"/>
                    </a:lnTo>
                    <a:lnTo>
                      <a:pt x="38" y="258"/>
                    </a:lnTo>
                    <a:lnTo>
                      <a:pt x="70" y="246"/>
                    </a:lnTo>
                    <a:lnTo>
                      <a:pt x="70" y="246"/>
                    </a:lnTo>
                    <a:lnTo>
                      <a:pt x="86" y="258"/>
                    </a:lnTo>
                    <a:lnTo>
                      <a:pt x="80" y="294"/>
                    </a:lnTo>
                    <a:lnTo>
                      <a:pt x="80" y="294"/>
                    </a:lnTo>
                    <a:lnTo>
                      <a:pt x="100" y="302"/>
                    </a:lnTo>
                    <a:lnTo>
                      <a:pt x="120" y="308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50" y="280"/>
                    </a:lnTo>
                    <a:lnTo>
                      <a:pt x="150" y="280"/>
                    </a:lnTo>
                    <a:lnTo>
                      <a:pt x="160" y="280"/>
                    </a:lnTo>
                    <a:lnTo>
                      <a:pt x="176" y="312"/>
                    </a:lnTo>
                    <a:lnTo>
                      <a:pt x="176" y="312"/>
                    </a:lnTo>
                    <a:lnTo>
                      <a:pt x="196" y="308"/>
                    </a:lnTo>
                    <a:lnTo>
                      <a:pt x="216" y="300"/>
                    </a:lnTo>
                    <a:lnTo>
                      <a:pt x="216" y="266"/>
                    </a:lnTo>
                    <a:lnTo>
                      <a:pt x="216" y="266"/>
                    </a:lnTo>
                    <a:lnTo>
                      <a:pt x="232" y="254"/>
                    </a:lnTo>
                    <a:lnTo>
                      <a:pt x="264" y="270"/>
                    </a:lnTo>
                    <a:lnTo>
                      <a:pt x="264" y="270"/>
                    </a:lnTo>
                    <a:lnTo>
                      <a:pt x="278" y="254"/>
                    </a:lnTo>
                    <a:lnTo>
                      <a:pt x="290" y="238"/>
                    </a:lnTo>
                    <a:lnTo>
                      <a:pt x="268" y="210"/>
                    </a:lnTo>
                    <a:lnTo>
                      <a:pt x="268" y="210"/>
                    </a:lnTo>
                    <a:lnTo>
                      <a:pt x="276" y="192"/>
                    </a:lnTo>
                    <a:lnTo>
                      <a:pt x="310" y="186"/>
                    </a:lnTo>
                    <a:close/>
                    <a:moveTo>
                      <a:pt x="152" y="224"/>
                    </a:moveTo>
                    <a:lnTo>
                      <a:pt x="152" y="224"/>
                    </a:lnTo>
                    <a:lnTo>
                      <a:pt x="138" y="222"/>
                    </a:lnTo>
                    <a:lnTo>
                      <a:pt x="126" y="216"/>
                    </a:lnTo>
                    <a:lnTo>
                      <a:pt x="116" y="210"/>
                    </a:lnTo>
                    <a:lnTo>
                      <a:pt x="106" y="202"/>
                    </a:lnTo>
                    <a:lnTo>
                      <a:pt x="98" y="190"/>
                    </a:lnTo>
                    <a:lnTo>
                      <a:pt x="92" y="180"/>
                    </a:lnTo>
                    <a:lnTo>
                      <a:pt x="90" y="166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90" y="140"/>
                    </a:lnTo>
                    <a:lnTo>
                      <a:pt x="96" y="126"/>
                    </a:lnTo>
                    <a:lnTo>
                      <a:pt x="102" y="116"/>
                    </a:lnTo>
                    <a:lnTo>
                      <a:pt x="110" y="106"/>
                    </a:lnTo>
                    <a:lnTo>
                      <a:pt x="122" y="98"/>
                    </a:lnTo>
                    <a:lnTo>
                      <a:pt x="132" y="92"/>
                    </a:lnTo>
                    <a:lnTo>
                      <a:pt x="146" y="90"/>
                    </a:lnTo>
                    <a:lnTo>
                      <a:pt x="160" y="88"/>
                    </a:lnTo>
                    <a:lnTo>
                      <a:pt x="160" y="88"/>
                    </a:lnTo>
                    <a:lnTo>
                      <a:pt x="172" y="90"/>
                    </a:lnTo>
                    <a:lnTo>
                      <a:pt x="186" y="96"/>
                    </a:lnTo>
                    <a:lnTo>
                      <a:pt x="196" y="102"/>
                    </a:lnTo>
                    <a:lnTo>
                      <a:pt x="206" y="110"/>
                    </a:lnTo>
                    <a:lnTo>
                      <a:pt x="214" y="122"/>
                    </a:lnTo>
                    <a:lnTo>
                      <a:pt x="220" y="134"/>
                    </a:lnTo>
                    <a:lnTo>
                      <a:pt x="222" y="146"/>
                    </a:lnTo>
                    <a:lnTo>
                      <a:pt x="224" y="160"/>
                    </a:lnTo>
                    <a:lnTo>
                      <a:pt x="224" y="160"/>
                    </a:lnTo>
                    <a:lnTo>
                      <a:pt x="222" y="174"/>
                    </a:lnTo>
                    <a:lnTo>
                      <a:pt x="216" y="186"/>
                    </a:lnTo>
                    <a:lnTo>
                      <a:pt x="210" y="196"/>
                    </a:lnTo>
                    <a:lnTo>
                      <a:pt x="200" y="206"/>
                    </a:lnTo>
                    <a:lnTo>
                      <a:pt x="190" y="214"/>
                    </a:lnTo>
                    <a:lnTo>
                      <a:pt x="178" y="220"/>
                    </a:lnTo>
                    <a:lnTo>
                      <a:pt x="166" y="222"/>
                    </a:lnTo>
                    <a:lnTo>
                      <a:pt x="152" y="224"/>
                    </a:lnTo>
                    <a:lnTo>
                      <a:pt x="152" y="2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389981" y="3485356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4" name="Oval 13"/>
            <p:cNvSpPr/>
            <p:nvPr/>
          </p:nvSpPr>
          <p:spPr>
            <a:xfrm>
              <a:off x="2542381" y="3637756"/>
              <a:ext cx="381000" cy="3810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15"/>
          <p:cNvGrpSpPr/>
          <p:nvPr/>
        </p:nvGrpSpPr>
        <p:grpSpPr>
          <a:xfrm>
            <a:off x="4582319" y="2868613"/>
            <a:ext cx="1350962" cy="1350962"/>
            <a:chOff x="1219200" y="2209800"/>
            <a:chExt cx="1350962" cy="1350962"/>
          </a:xfrm>
        </p:grpSpPr>
        <p:grpSp>
          <p:nvGrpSpPr>
            <p:cNvPr id="11" name="Group 11"/>
            <p:cNvGrpSpPr/>
            <p:nvPr/>
          </p:nvGrpSpPr>
          <p:grpSpPr>
            <a:xfrm>
              <a:off x="1219200" y="2209800"/>
              <a:ext cx="1350962" cy="1350962"/>
              <a:chOff x="1219200" y="2209800"/>
              <a:chExt cx="1350962" cy="1350962"/>
            </a:xfrm>
          </p:grpSpPr>
          <p:sp>
            <p:nvSpPr>
              <p:cNvPr id="4" name="Freeform 369"/>
              <p:cNvSpPr>
                <a:spLocks noEditPoints="1"/>
              </p:cNvSpPr>
              <p:nvPr/>
            </p:nvSpPr>
            <p:spPr bwMode="auto">
              <a:xfrm>
                <a:off x="1219200" y="2209800"/>
                <a:ext cx="1350962" cy="1350962"/>
              </a:xfrm>
              <a:custGeom>
                <a:avLst/>
                <a:gdLst/>
                <a:ahLst/>
                <a:cxnLst>
                  <a:cxn ang="0">
                    <a:pos x="310" y="186"/>
                  </a:cxn>
                  <a:cxn ang="0">
                    <a:pos x="312" y="164"/>
                  </a:cxn>
                  <a:cxn ang="0">
                    <a:pos x="278" y="134"/>
                  </a:cxn>
                  <a:cxn ang="0">
                    <a:pos x="274" y="114"/>
                  </a:cxn>
                  <a:cxn ang="0">
                    <a:pos x="298" y="90"/>
                  </a:cxn>
                  <a:cxn ang="0">
                    <a:pos x="274" y="54"/>
                  </a:cxn>
                  <a:cxn ang="0">
                    <a:pos x="242" y="66"/>
                  </a:cxn>
                  <a:cxn ang="0">
                    <a:pos x="232" y="18"/>
                  </a:cxn>
                  <a:cxn ang="0">
                    <a:pos x="212" y="10"/>
                  </a:cxn>
                  <a:cxn ang="0">
                    <a:pos x="172" y="32"/>
                  </a:cxn>
                  <a:cxn ang="0">
                    <a:pos x="162" y="32"/>
                  </a:cxn>
                  <a:cxn ang="0">
                    <a:pos x="152" y="32"/>
                  </a:cxn>
                  <a:cxn ang="0">
                    <a:pos x="136" y="0"/>
                  </a:cxn>
                  <a:cxn ang="0">
                    <a:pos x="94" y="12"/>
                  </a:cxn>
                  <a:cxn ang="0">
                    <a:pos x="96" y="46"/>
                  </a:cxn>
                  <a:cxn ang="0">
                    <a:pos x="48" y="42"/>
                  </a:cxn>
                  <a:cxn ang="0">
                    <a:pos x="34" y="58"/>
                  </a:cxn>
                  <a:cxn ang="0">
                    <a:pos x="44" y="102"/>
                  </a:cxn>
                  <a:cxn ang="0">
                    <a:pos x="36" y="120"/>
                  </a:cxn>
                  <a:cxn ang="0">
                    <a:pos x="2" y="126"/>
                  </a:cxn>
                  <a:cxn ang="0">
                    <a:pos x="0" y="148"/>
                  </a:cxn>
                  <a:cxn ang="0">
                    <a:pos x="34" y="178"/>
                  </a:cxn>
                  <a:cxn ang="0">
                    <a:pos x="38" y="198"/>
                  </a:cxn>
                  <a:cxn ang="0">
                    <a:pos x="14" y="222"/>
                  </a:cxn>
                  <a:cxn ang="0">
                    <a:pos x="38" y="258"/>
                  </a:cxn>
                  <a:cxn ang="0">
                    <a:pos x="70" y="246"/>
                  </a:cxn>
                  <a:cxn ang="0">
                    <a:pos x="80" y="294"/>
                  </a:cxn>
                  <a:cxn ang="0">
                    <a:pos x="100" y="302"/>
                  </a:cxn>
                  <a:cxn ang="0">
                    <a:pos x="140" y="280"/>
                  </a:cxn>
                  <a:cxn ang="0">
                    <a:pos x="150" y="280"/>
                  </a:cxn>
                  <a:cxn ang="0">
                    <a:pos x="160" y="280"/>
                  </a:cxn>
                  <a:cxn ang="0">
                    <a:pos x="176" y="312"/>
                  </a:cxn>
                  <a:cxn ang="0">
                    <a:pos x="216" y="300"/>
                  </a:cxn>
                  <a:cxn ang="0">
                    <a:pos x="216" y="266"/>
                  </a:cxn>
                  <a:cxn ang="0">
                    <a:pos x="264" y="270"/>
                  </a:cxn>
                  <a:cxn ang="0">
                    <a:pos x="278" y="254"/>
                  </a:cxn>
                  <a:cxn ang="0">
                    <a:pos x="268" y="210"/>
                  </a:cxn>
                  <a:cxn ang="0">
                    <a:pos x="276" y="192"/>
                  </a:cxn>
                  <a:cxn ang="0">
                    <a:pos x="152" y="224"/>
                  </a:cxn>
                  <a:cxn ang="0">
                    <a:pos x="138" y="222"/>
                  </a:cxn>
                  <a:cxn ang="0">
                    <a:pos x="116" y="210"/>
                  </a:cxn>
                  <a:cxn ang="0">
                    <a:pos x="98" y="190"/>
                  </a:cxn>
                  <a:cxn ang="0">
                    <a:pos x="90" y="166"/>
                  </a:cxn>
                  <a:cxn ang="0">
                    <a:pos x="88" y="152"/>
                  </a:cxn>
                  <a:cxn ang="0">
                    <a:pos x="96" y="126"/>
                  </a:cxn>
                  <a:cxn ang="0">
                    <a:pos x="110" y="106"/>
                  </a:cxn>
                  <a:cxn ang="0">
                    <a:pos x="132" y="92"/>
                  </a:cxn>
                  <a:cxn ang="0">
                    <a:pos x="160" y="88"/>
                  </a:cxn>
                  <a:cxn ang="0">
                    <a:pos x="172" y="90"/>
                  </a:cxn>
                  <a:cxn ang="0">
                    <a:pos x="196" y="102"/>
                  </a:cxn>
                  <a:cxn ang="0">
                    <a:pos x="214" y="122"/>
                  </a:cxn>
                  <a:cxn ang="0">
                    <a:pos x="222" y="146"/>
                  </a:cxn>
                  <a:cxn ang="0">
                    <a:pos x="224" y="160"/>
                  </a:cxn>
                  <a:cxn ang="0">
                    <a:pos x="216" y="186"/>
                  </a:cxn>
                  <a:cxn ang="0">
                    <a:pos x="200" y="206"/>
                  </a:cxn>
                  <a:cxn ang="0">
                    <a:pos x="178" y="220"/>
                  </a:cxn>
                  <a:cxn ang="0">
                    <a:pos x="152" y="224"/>
                  </a:cxn>
                </a:cxnLst>
                <a:rect l="0" t="0" r="r" b="b"/>
                <a:pathLst>
                  <a:path w="312" h="312">
                    <a:moveTo>
                      <a:pt x="310" y="186"/>
                    </a:moveTo>
                    <a:lnTo>
                      <a:pt x="310" y="186"/>
                    </a:lnTo>
                    <a:lnTo>
                      <a:pt x="312" y="164"/>
                    </a:lnTo>
                    <a:lnTo>
                      <a:pt x="312" y="164"/>
                    </a:lnTo>
                    <a:lnTo>
                      <a:pt x="312" y="142"/>
                    </a:lnTo>
                    <a:lnTo>
                      <a:pt x="278" y="134"/>
                    </a:lnTo>
                    <a:lnTo>
                      <a:pt x="278" y="134"/>
                    </a:lnTo>
                    <a:lnTo>
                      <a:pt x="274" y="114"/>
                    </a:lnTo>
                    <a:lnTo>
                      <a:pt x="298" y="90"/>
                    </a:lnTo>
                    <a:lnTo>
                      <a:pt x="298" y="90"/>
                    </a:lnTo>
                    <a:lnTo>
                      <a:pt x="288" y="70"/>
                    </a:lnTo>
                    <a:lnTo>
                      <a:pt x="274" y="5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26" y="54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12" y="10"/>
                    </a:lnTo>
                    <a:lnTo>
                      <a:pt x="192" y="4"/>
                    </a:lnTo>
                    <a:lnTo>
                      <a:pt x="172" y="32"/>
                    </a:lnTo>
                    <a:lnTo>
                      <a:pt x="172" y="32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2" y="3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14" y="4"/>
                    </a:lnTo>
                    <a:lnTo>
                      <a:pt x="94" y="12"/>
                    </a:lnTo>
                    <a:lnTo>
                      <a:pt x="96" y="46"/>
                    </a:lnTo>
                    <a:lnTo>
                      <a:pt x="96" y="46"/>
                    </a:lnTo>
                    <a:lnTo>
                      <a:pt x="80" y="58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34" y="58"/>
                    </a:lnTo>
                    <a:lnTo>
                      <a:pt x="22" y="74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36" y="120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70"/>
                    </a:lnTo>
                    <a:lnTo>
                      <a:pt x="34" y="178"/>
                    </a:lnTo>
                    <a:lnTo>
                      <a:pt x="34" y="178"/>
                    </a:lnTo>
                    <a:lnTo>
                      <a:pt x="38" y="198"/>
                    </a:lnTo>
                    <a:lnTo>
                      <a:pt x="14" y="222"/>
                    </a:lnTo>
                    <a:lnTo>
                      <a:pt x="14" y="222"/>
                    </a:lnTo>
                    <a:lnTo>
                      <a:pt x="24" y="242"/>
                    </a:lnTo>
                    <a:lnTo>
                      <a:pt x="38" y="258"/>
                    </a:lnTo>
                    <a:lnTo>
                      <a:pt x="70" y="246"/>
                    </a:lnTo>
                    <a:lnTo>
                      <a:pt x="70" y="246"/>
                    </a:lnTo>
                    <a:lnTo>
                      <a:pt x="86" y="258"/>
                    </a:lnTo>
                    <a:lnTo>
                      <a:pt x="80" y="294"/>
                    </a:lnTo>
                    <a:lnTo>
                      <a:pt x="80" y="294"/>
                    </a:lnTo>
                    <a:lnTo>
                      <a:pt x="100" y="302"/>
                    </a:lnTo>
                    <a:lnTo>
                      <a:pt x="120" y="308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50" y="280"/>
                    </a:lnTo>
                    <a:lnTo>
                      <a:pt x="150" y="280"/>
                    </a:lnTo>
                    <a:lnTo>
                      <a:pt x="160" y="280"/>
                    </a:lnTo>
                    <a:lnTo>
                      <a:pt x="176" y="312"/>
                    </a:lnTo>
                    <a:lnTo>
                      <a:pt x="176" y="312"/>
                    </a:lnTo>
                    <a:lnTo>
                      <a:pt x="196" y="308"/>
                    </a:lnTo>
                    <a:lnTo>
                      <a:pt x="216" y="300"/>
                    </a:lnTo>
                    <a:lnTo>
                      <a:pt x="216" y="266"/>
                    </a:lnTo>
                    <a:lnTo>
                      <a:pt x="216" y="266"/>
                    </a:lnTo>
                    <a:lnTo>
                      <a:pt x="232" y="254"/>
                    </a:lnTo>
                    <a:lnTo>
                      <a:pt x="264" y="270"/>
                    </a:lnTo>
                    <a:lnTo>
                      <a:pt x="264" y="270"/>
                    </a:lnTo>
                    <a:lnTo>
                      <a:pt x="278" y="254"/>
                    </a:lnTo>
                    <a:lnTo>
                      <a:pt x="290" y="238"/>
                    </a:lnTo>
                    <a:lnTo>
                      <a:pt x="268" y="210"/>
                    </a:lnTo>
                    <a:lnTo>
                      <a:pt x="268" y="210"/>
                    </a:lnTo>
                    <a:lnTo>
                      <a:pt x="276" y="192"/>
                    </a:lnTo>
                    <a:lnTo>
                      <a:pt x="310" y="186"/>
                    </a:lnTo>
                    <a:close/>
                    <a:moveTo>
                      <a:pt x="152" y="224"/>
                    </a:moveTo>
                    <a:lnTo>
                      <a:pt x="152" y="224"/>
                    </a:lnTo>
                    <a:lnTo>
                      <a:pt x="138" y="222"/>
                    </a:lnTo>
                    <a:lnTo>
                      <a:pt x="126" y="216"/>
                    </a:lnTo>
                    <a:lnTo>
                      <a:pt x="116" y="210"/>
                    </a:lnTo>
                    <a:lnTo>
                      <a:pt x="106" y="202"/>
                    </a:lnTo>
                    <a:lnTo>
                      <a:pt x="98" y="190"/>
                    </a:lnTo>
                    <a:lnTo>
                      <a:pt x="92" y="180"/>
                    </a:lnTo>
                    <a:lnTo>
                      <a:pt x="90" y="166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90" y="140"/>
                    </a:lnTo>
                    <a:lnTo>
                      <a:pt x="96" y="126"/>
                    </a:lnTo>
                    <a:lnTo>
                      <a:pt x="102" y="116"/>
                    </a:lnTo>
                    <a:lnTo>
                      <a:pt x="110" y="106"/>
                    </a:lnTo>
                    <a:lnTo>
                      <a:pt x="122" y="98"/>
                    </a:lnTo>
                    <a:lnTo>
                      <a:pt x="132" y="92"/>
                    </a:lnTo>
                    <a:lnTo>
                      <a:pt x="146" y="90"/>
                    </a:lnTo>
                    <a:lnTo>
                      <a:pt x="160" y="88"/>
                    </a:lnTo>
                    <a:lnTo>
                      <a:pt x="160" y="88"/>
                    </a:lnTo>
                    <a:lnTo>
                      <a:pt x="172" y="90"/>
                    </a:lnTo>
                    <a:lnTo>
                      <a:pt x="186" y="96"/>
                    </a:lnTo>
                    <a:lnTo>
                      <a:pt x="196" y="102"/>
                    </a:lnTo>
                    <a:lnTo>
                      <a:pt x="206" y="110"/>
                    </a:lnTo>
                    <a:lnTo>
                      <a:pt x="214" y="122"/>
                    </a:lnTo>
                    <a:lnTo>
                      <a:pt x="220" y="134"/>
                    </a:lnTo>
                    <a:lnTo>
                      <a:pt x="222" y="146"/>
                    </a:lnTo>
                    <a:lnTo>
                      <a:pt x="224" y="160"/>
                    </a:lnTo>
                    <a:lnTo>
                      <a:pt x="224" y="160"/>
                    </a:lnTo>
                    <a:lnTo>
                      <a:pt x="222" y="174"/>
                    </a:lnTo>
                    <a:lnTo>
                      <a:pt x="216" y="186"/>
                    </a:lnTo>
                    <a:lnTo>
                      <a:pt x="210" y="196"/>
                    </a:lnTo>
                    <a:lnTo>
                      <a:pt x="200" y="206"/>
                    </a:lnTo>
                    <a:lnTo>
                      <a:pt x="190" y="214"/>
                    </a:lnTo>
                    <a:lnTo>
                      <a:pt x="178" y="220"/>
                    </a:lnTo>
                    <a:lnTo>
                      <a:pt x="166" y="222"/>
                    </a:lnTo>
                    <a:lnTo>
                      <a:pt x="152" y="224"/>
                    </a:lnTo>
                    <a:lnTo>
                      <a:pt x="152" y="2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551781" y="2542381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5" name="Oval 14"/>
            <p:cNvSpPr/>
            <p:nvPr/>
          </p:nvSpPr>
          <p:spPr>
            <a:xfrm>
              <a:off x="1704181" y="2694781"/>
              <a:ext cx="381000" cy="38100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5230019" y="1792288"/>
            <a:ext cx="1350962" cy="1350962"/>
            <a:chOff x="1219200" y="2209800"/>
            <a:chExt cx="1350962" cy="1350962"/>
          </a:xfrm>
        </p:grpSpPr>
        <p:grpSp>
          <p:nvGrpSpPr>
            <p:cNvPr id="13" name="Group 18"/>
            <p:cNvGrpSpPr/>
            <p:nvPr/>
          </p:nvGrpSpPr>
          <p:grpSpPr>
            <a:xfrm>
              <a:off x="1219200" y="2209800"/>
              <a:ext cx="1350962" cy="1350962"/>
              <a:chOff x="1219200" y="2209800"/>
              <a:chExt cx="1350962" cy="1350962"/>
            </a:xfrm>
          </p:grpSpPr>
          <p:sp>
            <p:nvSpPr>
              <p:cNvPr id="21" name="Freeform 369"/>
              <p:cNvSpPr>
                <a:spLocks noEditPoints="1"/>
              </p:cNvSpPr>
              <p:nvPr/>
            </p:nvSpPr>
            <p:spPr bwMode="auto">
              <a:xfrm>
                <a:off x="1219200" y="2209800"/>
                <a:ext cx="1350962" cy="1350962"/>
              </a:xfrm>
              <a:custGeom>
                <a:avLst/>
                <a:gdLst/>
                <a:ahLst/>
                <a:cxnLst>
                  <a:cxn ang="0">
                    <a:pos x="310" y="186"/>
                  </a:cxn>
                  <a:cxn ang="0">
                    <a:pos x="312" y="164"/>
                  </a:cxn>
                  <a:cxn ang="0">
                    <a:pos x="278" y="134"/>
                  </a:cxn>
                  <a:cxn ang="0">
                    <a:pos x="274" y="114"/>
                  </a:cxn>
                  <a:cxn ang="0">
                    <a:pos x="298" y="90"/>
                  </a:cxn>
                  <a:cxn ang="0">
                    <a:pos x="274" y="54"/>
                  </a:cxn>
                  <a:cxn ang="0">
                    <a:pos x="242" y="66"/>
                  </a:cxn>
                  <a:cxn ang="0">
                    <a:pos x="232" y="18"/>
                  </a:cxn>
                  <a:cxn ang="0">
                    <a:pos x="212" y="10"/>
                  </a:cxn>
                  <a:cxn ang="0">
                    <a:pos x="172" y="32"/>
                  </a:cxn>
                  <a:cxn ang="0">
                    <a:pos x="162" y="32"/>
                  </a:cxn>
                  <a:cxn ang="0">
                    <a:pos x="152" y="32"/>
                  </a:cxn>
                  <a:cxn ang="0">
                    <a:pos x="136" y="0"/>
                  </a:cxn>
                  <a:cxn ang="0">
                    <a:pos x="94" y="12"/>
                  </a:cxn>
                  <a:cxn ang="0">
                    <a:pos x="96" y="46"/>
                  </a:cxn>
                  <a:cxn ang="0">
                    <a:pos x="48" y="42"/>
                  </a:cxn>
                  <a:cxn ang="0">
                    <a:pos x="34" y="58"/>
                  </a:cxn>
                  <a:cxn ang="0">
                    <a:pos x="44" y="102"/>
                  </a:cxn>
                  <a:cxn ang="0">
                    <a:pos x="36" y="120"/>
                  </a:cxn>
                  <a:cxn ang="0">
                    <a:pos x="2" y="126"/>
                  </a:cxn>
                  <a:cxn ang="0">
                    <a:pos x="0" y="148"/>
                  </a:cxn>
                  <a:cxn ang="0">
                    <a:pos x="34" y="178"/>
                  </a:cxn>
                  <a:cxn ang="0">
                    <a:pos x="38" y="198"/>
                  </a:cxn>
                  <a:cxn ang="0">
                    <a:pos x="14" y="222"/>
                  </a:cxn>
                  <a:cxn ang="0">
                    <a:pos x="38" y="258"/>
                  </a:cxn>
                  <a:cxn ang="0">
                    <a:pos x="70" y="246"/>
                  </a:cxn>
                  <a:cxn ang="0">
                    <a:pos x="80" y="294"/>
                  </a:cxn>
                  <a:cxn ang="0">
                    <a:pos x="100" y="302"/>
                  </a:cxn>
                  <a:cxn ang="0">
                    <a:pos x="140" y="280"/>
                  </a:cxn>
                  <a:cxn ang="0">
                    <a:pos x="150" y="280"/>
                  </a:cxn>
                  <a:cxn ang="0">
                    <a:pos x="160" y="280"/>
                  </a:cxn>
                  <a:cxn ang="0">
                    <a:pos x="176" y="312"/>
                  </a:cxn>
                  <a:cxn ang="0">
                    <a:pos x="216" y="300"/>
                  </a:cxn>
                  <a:cxn ang="0">
                    <a:pos x="216" y="266"/>
                  </a:cxn>
                  <a:cxn ang="0">
                    <a:pos x="264" y="270"/>
                  </a:cxn>
                  <a:cxn ang="0">
                    <a:pos x="278" y="254"/>
                  </a:cxn>
                  <a:cxn ang="0">
                    <a:pos x="268" y="210"/>
                  </a:cxn>
                  <a:cxn ang="0">
                    <a:pos x="276" y="192"/>
                  </a:cxn>
                  <a:cxn ang="0">
                    <a:pos x="152" y="224"/>
                  </a:cxn>
                  <a:cxn ang="0">
                    <a:pos x="138" y="222"/>
                  </a:cxn>
                  <a:cxn ang="0">
                    <a:pos x="116" y="210"/>
                  </a:cxn>
                  <a:cxn ang="0">
                    <a:pos x="98" y="190"/>
                  </a:cxn>
                  <a:cxn ang="0">
                    <a:pos x="90" y="166"/>
                  </a:cxn>
                  <a:cxn ang="0">
                    <a:pos x="88" y="152"/>
                  </a:cxn>
                  <a:cxn ang="0">
                    <a:pos x="96" y="126"/>
                  </a:cxn>
                  <a:cxn ang="0">
                    <a:pos x="110" y="106"/>
                  </a:cxn>
                  <a:cxn ang="0">
                    <a:pos x="132" y="92"/>
                  </a:cxn>
                  <a:cxn ang="0">
                    <a:pos x="160" y="88"/>
                  </a:cxn>
                  <a:cxn ang="0">
                    <a:pos x="172" y="90"/>
                  </a:cxn>
                  <a:cxn ang="0">
                    <a:pos x="196" y="102"/>
                  </a:cxn>
                  <a:cxn ang="0">
                    <a:pos x="214" y="122"/>
                  </a:cxn>
                  <a:cxn ang="0">
                    <a:pos x="222" y="146"/>
                  </a:cxn>
                  <a:cxn ang="0">
                    <a:pos x="224" y="160"/>
                  </a:cxn>
                  <a:cxn ang="0">
                    <a:pos x="216" y="186"/>
                  </a:cxn>
                  <a:cxn ang="0">
                    <a:pos x="200" y="206"/>
                  </a:cxn>
                  <a:cxn ang="0">
                    <a:pos x="178" y="220"/>
                  </a:cxn>
                  <a:cxn ang="0">
                    <a:pos x="152" y="224"/>
                  </a:cxn>
                </a:cxnLst>
                <a:rect l="0" t="0" r="r" b="b"/>
                <a:pathLst>
                  <a:path w="312" h="312">
                    <a:moveTo>
                      <a:pt x="310" y="186"/>
                    </a:moveTo>
                    <a:lnTo>
                      <a:pt x="310" y="186"/>
                    </a:lnTo>
                    <a:lnTo>
                      <a:pt x="312" y="164"/>
                    </a:lnTo>
                    <a:lnTo>
                      <a:pt x="312" y="164"/>
                    </a:lnTo>
                    <a:lnTo>
                      <a:pt x="312" y="142"/>
                    </a:lnTo>
                    <a:lnTo>
                      <a:pt x="278" y="134"/>
                    </a:lnTo>
                    <a:lnTo>
                      <a:pt x="278" y="134"/>
                    </a:lnTo>
                    <a:lnTo>
                      <a:pt x="274" y="114"/>
                    </a:lnTo>
                    <a:lnTo>
                      <a:pt x="298" y="90"/>
                    </a:lnTo>
                    <a:lnTo>
                      <a:pt x="298" y="90"/>
                    </a:lnTo>
                    <a:lnTo>
                      <a:pt x="288" y="70"/>
                    </a:lnTo>
                    <a:lnTo>
                      <a:pt x="274" y="5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26" y="54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12" y="10"/>
                    </a:lnTo>
                    <a:lnTo>
                      <a:pt x="192" y="4"/>
                    </a:lnTo>
                    <a:lnTo>
                      <a:pt x="172" y="32"/>
                    </a:lnTo>
                    <a:lnTo>
                      <a:pt x="172" y="32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2" y="3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14" y="4"/>
                    </a:lnTo>
                    <a:lnTo>
                      <a:pt x="94" y="12"/>
                    </a:lnTo>
                    <a:lnTo>
                      <a:pt x="96" y="46"/>
                    </a:lnTo>
                    <a:lnTo>
                      <a:pt x="96" y="46"/>
                    </a:lnTo>
                    <a:lnTo>
                      <a:pt x="80" y="58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34" y="58"/>
                    </a:lnTo>
                    <a:lnTo>
                      <a:pt x="22" y="74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36" y="120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70"/>
                    </a:lnTo>
                    <a:lnTo>
                      <a:pt x="34" y="178"/>
                    </a:lnTo>
                    <a:lnTo>
                      <a:pt x="34" y="178"/>
                    </a:lnTo>
                    <a:lnTo>
                      <a:pt x="38" y="198"/>
                    </a:lnTo>
                    <a:lnTo>
                      <a:pt x="14" y="222"/>
                    </a:lnTo>
                    <a:lnTo>
                      <a:pt x="14" y="222"/>
                    </a:lnTo>
                    <a:lnTo>
                      <a:pt x="24" y="242"/>
                    </a:lnTo>
                    <a:lnTo>
                      <a:pt x="38" y="258"/>
                    </a:lnTo>
                    <a:lnTo>
                      <a:pt x="70" y="246"/>
                    </a:lnTo>
                    <a:lnTo>
                      <a:pt x="70" y="246"/>
                    </a:lnTo>
                    <a:lnTo>
                      <a:pt x="86" y="258"/>
                    </a:lnTo>
                    <a:lnTo>
                      <a:pt x="80" y="294"/>
                    </a:lnTo>
                    <a:lnTo>
                      <a:pt x="80" y="294"/>
                    </a:lnTo>
                    <a:lnTo>
                      <a:pt x="100" y="302"/>
                    </a:lnTo>
                    <a:lnTo>
                      <a:pt x="120" y="308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50" y="280"/>
                    </a:lnTo>
                    <a:lnTo>
                      <a:pt x="150" y="280"/>
                    </a:lnTo>
                    <a:lnTo>
                      <a:pt x="160" y="280"/>
                    </a:lnTo>
                    <a:lnTo>
                      <a:pt x="176" y="312"/>
                    </a:lnTo>
                    <a:lnTo>
                      <a:pt x="176" y="312"/>
                    </a:lnTo>
                    <a:lnTo>
                      <a:pt x="196" y="308"/>
                    </a:lnTo>
                    <a:lnTo>
                      <a:pt x="216" y="300"/>
                    </a:lnTo>
                    <a:lnTo>
                      <a:pt x="216" y="266"/>
                    </a:lnTo>
                    <a:lnTo>
                      <a:pt x="216" y="266"/>
                    </a:lnTo>
                    <a:lnTo>
                      <a:pt x="232" y="254"/>
                    </a:lnTo>
                    <a:lnTo>
                      <a:pt x="264" y="270"/>
                    </a:lnTo>
                    <a:lnTo>
                      <a:pt x="264" y="270"/>
                    </a:lnTo>
                    <a:lnTo>
                      <a:pt x="278" y="254"/>
                    </a:lnTo>
                    <a:lnTo>
                      <a:pt x="290" y="238"/>
                    </a:lnTo>
                    <a:lnTo>
                      <a:pt x="268" y="210"/>
                    </a:lnTo>
                    <a:lnTo>
                      <a:pt x="268" y="210"/>
                    </a:lnTo>
                    <a:lnTo>
                      <a:pt x="276" y="192"/>
                    </a:lnTo>
                    <a:lnTo>
                      <a:pt x="310" y="186"/>
                    </a:lnTo>
                    <a:close/>
                    <a:moveTo>
                      <a:pt x="152" y="224"/>
                    </a:moveTo>
                    <a:lnTo>
                      <a:pt x="152" y="224"/>
                    </a:lnTo>
                    <a:lnTo>
                      <a:pt x="138" y="222"/>
                    </a:lnTo>
                    <a:lnTo>
                      <a:pt x="126" y="216"/>
                    </a:lnTo>
                    <a:lnTo>
                      <a:pt x="116" y="210"/>
                    </a:lnTo>
                    <a:lnTo>
                      <a:pt x="106" y="202"/>
                    </a:lnTo>
                    <a:lnTo>
                      <a:pt x="98" y="190"/>
                    </a:lnTo>
                    <a:lnTo>
                      <a:pt x="92" y="180"/>
                    </a:lnTo>
                    <a:lnTo>
                      <a:pt x="90" y="166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90" y="140"/>
                    </a:lnTo>
                    <a:lnTo>
                      <a:pt x="96" y="126"/>
                    </a:lnTo>
                    <a:lnTo>
                      <a:pt x="102" y="116"/>
                    </a:lnTo>
                    <a:lnTo>
                      <a:pt x="110" y="106"/>
                    </a:lnTo>
                    <a:lnTo>
                      <a:pt x="122" y="98"/>
                    </a:lnTo>
                    <a:lnTo>
                      <a:pt x="132" y="92"/>
                    </a:lnTo>
                    <a:lnTo>
                      <a:pt x="146" y="90"/>
                    </a:lnTo>
                    <a:lnTo>
                      <a:pt x="160" y="88"/>
                    </a:lnTo>
                    <a:lnTo>
                      <a:pt x="160" y="88"/>
                    </a:lnTo>
                    <a:lnTo>
                      <a:pt x="172" y="90"/>
                    </a:lnTo>
                    <a:lnTo>
                      <a:pt x="186" y="96"/>
                    </a:lnTo>
                    <a:lnTo>
                      <a:pt x="196" y="102"/>
                    </a:lnTo>
                    <a:lnTo>
                      <a:pt x="206" y="110"/>
                    </a:lnTo>
                    <a:lnTo>
                      <a:pt x="214" y="122"/>
                    </a:lnTo>
                    <a:lnTo>
                      <a:pt x="220" y="134"/>
                    </a:lnTo>
                    <a:lnTo>
                      <a:pt x="222" y="146"/>
                    </a:lnTo>
                    <a:lnTo>
                      <a:pt x="224" y="160"/>
                    </a:lnTo>
                    <a:lnTo>
                      <a:pt x="224" y="160"/>
                    </a:lnTo>
                    <a:lnTo>
                      <a:pt x="222" y="174"/>
                    </a:lnTo>
                    <a:lnTo>
                      <a:pt x="216" y="186"/>
                    </a:lnTo>
                    <a:lnTo>
                      <a:pt x="210" y="196"/>
                    </a:lnTo>
                    <a:lnTo>
                      <a:pt x="200" y="206"/>
                    </a:lnTo>
                    <a:lnTo>
                      <a:pt x="190" y="214"/>
                    </a:lnTo>
                    <a:lnTo>
                      <a:pt x="178" y="220"/>
                    </a:lnTo>
                    <a:lnTo>
                      <a:pt x="166" y="222"/>
                    </a:lnTo>
                    <a:lnTo>
                      <a:pt x="152" y="224"/>
                    </a:lnTo>
                    <a:lnTo>
                      <a:pt x="152" y="2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551781" y="2542381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1704181" y="2694781"/>
              <a:ext cx="381000" cy="381000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6" name="Group 22"/>
          <p:cNvGrpSpPr/>
          <p:nvPr/>
        </p:nvGrpSpPr>
        <p:grpSpPr>
          <a:xfrm>
            <a:off x="4782344" y="4897438"/>
            <a:ext cx="1350962" cy="1350962"/>
            <a:chOff x="2057400" y="3152775"/>
            <a:chExt cx="1350962" cy="1350962"/>
          </a:xfrm>
          <a:effectLst/>
        </p:grpSpPr>
        <p:grpSp>
          <p:nvGrpSpPr>
            <p:cNvPr id="17" name="Group 23"/>
            <p:cNvGrpSpPr/>
            <p:nvPr/>
          </p:nvGrpSpPr>
          <p:grpSpPr>
            <a:xfrm>
              <a:off x="2057400" y="3152775"/>
              <a:ext cx="1350962" cy="1350962"/>
              <a:chOff x="2057400" y="3152775"/>
              <a:chExt cx="1350962" cy="1350962"/>
            </a:xfrm>
          </p:grpSpPr>
          <p:sp>
            <p:nvSpPr>
              <p:cNvPr id="26" name="Freeform 369"/>
              <p:cNvSpPr>
                <a:spLocks noEditPoints="1"/>
              </p:cNvSpPr>
              <p:nvPr/>
            </p:nvSpPr>
            <p:spPr bwMode="auto">
              <a:xfrm>
                <a:off x="2057400" y="3152775"/>
                <a:ext cx="1350962" cy="1350962"/>
              </a:xfrm>
              <a:custGeom>
                <a:avLst/>
                <a:gdLst/>
                <a:ahLst/>
                <a:cxnLst>
                  <a:cxn ang="0">
                    <a:pos x="310" y="186"/>
                  </a:cxn>
                  <a:cxn ang="0">
                    <a:pos x="312" y="164"/>
                  </a:cxn>
                  <a:cxn ang="0">
                    <a:pos x="278" y="134"/>
                  </a:cxn>
                  <a:cxn ang="0">
                    <a:pos x="274" y="114"/>
                  </a:cxn>
                  <a:cxn ang="0">
                    <a:pos x="298" y="90"/>
                  </a:cxn>
                  <a:cxn ang="0">
                    <a:pos x="274" y="54"/>
                  </a:cxn>
                  <a:cxn ang="0">
                    <a:pos x="242" y="66"/>
                  </a:cxn>
                  <a:cxn ang="0">
                    <a:pos x="232" y="18"/>
                  </a:cxn>
                  <a:cxn ang="0">
                    <a:pos x="212" y="10"/>
                  </a:cxn>
                  <a:cxn ang="0">
                    <a:pos x="172" y="32"/>
                  </a:cxn>
                  <a:cxn ang="0">
                    <a:pos x="162" y="32"/>
                  </a:cxn>
                  <a:cxn ang="0">
                    <a:pos x="152" y="32"/>
                  </a:cxn>
                  <a:cxn ang="0">
                    <a:pos x="136" y="0"/>
                  </a:cxn>
                  <a:cxn ang="0">
                    <a:pos x="94" y="12"/>
                  </a:cxn>
                  <a:cxn ang="0">
                    <a:pos x="96" y="46"/>
                  </a:cxn>
                  <a:cxn ang="0">
                    <a:pos x="48" y="42"/>
                  </a:cxn>
                  <a:cxn ang="0">
                    <a:pos x="34" y="58"/>
                  </a:cxn>
                  <a:cxn ang="0">
                    <a:pos x="44" y="102"/>
                  </a:cxn>
                  <a:cxn ang="0">
                    <a:pos x="36" y="120"/>
                  </a:cxn>
                  <a:cxn ang="0">
                    <a:pos x="2" y="126"/>
                  </a:cxn>
                  <a:cxn ang="0">
                    <a:pos x="0" y="148"/>
                  </a:cxn>
                  <a:cxn ang="0">
                    <a:pos x="34" y="178"/>
                  </a:cxn>
                  <a:cxn ang="0">
                    <a:pos x="38" y="198"/>
                  </a:cxn>
                  <a:cxn ang="0">
                    <a:pos x="14" y="222"/>
                  </a:cxn>
                  <a:cxn ang="0">
                    <a:pos x="38" y="258"/>
                  </a:cxn>
                  <a:cxn ang="0">
                    <a:pos x="70" y="246"/>
                  </a:cxn>
                  <a:cxn ang="0">
                    <a:pos x="80" y="294"/>
                  </a:cxn>
                  <a:cxn ang="0">
                    <a:pos x="100" y="302"/>
                  </a:cxn>
                  <a:cxn ang="0">
                    <a:pos x="140" y="280"/>
                  </a:cxn>
                  <a:cxn ang="0">
                    <a:pos x="150" y="280"/>
                  </a:cxn>
                  <a:cxn ang="0">
                    <a:pos x="160" y="280"/>
                  </a:cxn>
                  <a:cxn ang="0">
                    <a:pos x="176" y="312"/>
                  </a:cxn>
                  <a:cxn ang="0">
                    <a:pos x="216" y="300"/>
                  </a:cxn>
                  <a:cxn ang="0">
                    <a:pos x="216" y="266"/>
                  </a:cxn>
                  <a:cxn ang="0">
                    <a:pos x="264" y="270"/>
                  </a:cxn>
                  <a:cxn ang="0">
                    <a:pos x="278" y="254"/>
                  </a:cxn>
                  <a:cxn ang="0">
                    <a:pos x="268" y="210"/>
                  </a:cxn>
                  <a:cxn ang="0">
                    <a:pos x="276" y="192"/>
                  </a:cxn>
                  <a:cxn ang="0">
                    <a:pos x="152" y="224"/>
                  </a:cxn>
                  <a:cxn ang="0">
                    <a:pos x="138" y="222"/>
                  </a:cxn>
                  <a:cxn ang="0">
                    <a:pos x="116" y="210"/>
                  </a:cxn>
                  <a:cxn ang="0">
                    <a:pos x="98" y="190"/>
                  </a:cxn>
                  <a:cxn ang="0">
                    <a:pos x="90" y="166"/>
                  </a:cxn>
                  <a:cxn ang="0">
                    <a:pos x="88" y="152"/>
                  </a:cxn>
                  <a:cxn ang="0">
                    <a:pos x="96" y="126"/>
                  </a:cxn>
                  <a:cxn ang="0">
                    <a:pos x="110" y="106"/>
                  </a:cxn>
                  <a:cxn ang="0">
                    <a:pos x="132" y="92"/>
                  </a:cxn>
                  <a:cxn ang="0">
                    <a:pos x="160" y="88"/>
                  </a:cxn>
                  <a:cxn ang="0">
                    <a:pos x="172" y="90"/>
                  </a:cxn>
                  <a:cxn ang="0">
                    <a:pos x="196" y="102"/>
                  </a:cxn>
                  <a:cxn ang="0">
                    <a:pos x="214" y="122"/>
                  </a:cxn>
                  <a:cxn ang="0">
                    <a:pos x="222" y="146"/>
                  </a:cxn>
                  <a:cxn ang="0">
                    <a:pos x="224" y="160"/>
                  </a:cxn>
                  <a:cxn ang="0">
                    <a:pos x="216" y="186"/>
                  </a:cxn>
                  <a:cxn ang="0">
                    <a:pos x="200" y="206"/>
                  </a:cxn>
                  <a:cxn ang="0">
                    <a:pos x="178" y="220"/>
                  </a:cxn>
                  <a:cxn ang="0">
                    <a:pos x="152" y="224"/>
                  </a:cxn>
                </a:cxnLst>
                <a:rect l="0" t="0" r="r" b="b"/>
                <a:pathLst>
                  <a:path w="312" h="312">
                    <a:moveTo>
                      <a:pt x="310" y="186"/>
                    </a:moveTo>
                    <a:lnTo>
                      <a:pt x="310" y="186"/>
                    </a:lnTo>
                    <a:lnTo>
                      <a:pt x="312" y="164"/>
                    </a:lnTo>
                    <a:lnTo>
                      <a:pt x="312" y="164"/>
                    </a:lnTo>
                    <a:lnTo>
                      <a:pt x="312" y="142"/>
                    </a:lnTo>
                    <a:lnTo>
                      <a:pt x="278" y="134"/>
                    </a:lnTo>
                    <a:lnTo>
                      <a:pt x="278" y="134"/>
                    </a:lnTo>
                    <a:lnTo>
                      <a:pt x="274" y="114"/>
                    </a:lnTo>
                    <a:lnTo>
                      <a:pt x="298" y="90"/>
                    </a:lnTo>
                    <a:lnTo>
                      <a:pt x="298" y="90"/>
                    </a:lnTo>
                    <a:lnTo>
                      <a:pt x="288" y="70"/>
                    </a:lnTo>
                    <a:lnTo>
                      <a:pt x="274" y="54"/>
                    </a:lnTo>
                    <a:lnTo>
                      <a:pt x="242" y="66"/>
                    </a:lnTo>
                    <a:lnTo>
                      <a:pt x="242" y="66"/>
                    </a:lnTo>
                    <a:lnTo>
                      <a:pt x="226" y="54"/>
                    </a:lnTo>
                    <a:lnTo>
                      <a:pt x="232" y="18"/>
                    </a:lnTo>
                    <a:lnTo>
                      <a:pt x="232" y="18"/>
                    </a:lnTo>
                    <a:lnTo>
                      <a:pt x="212" y="10"/>
                    </a:lnTo>
                    <a:lnTo>
                      <a:pt x="192" y="4"/>
                    </a:lnTo>
                    <a:lnTo>
                      <a:pt x="172" y="32"/>
                    </a:lnTo>
                    <a:lnTo>
                      <a:pt x="172" y="32"/>
                    </a:lnTo>
                    <a:lnTo>
                      <a:pt x="162" y="32"/>
                    </a:lnTo>
                    <a:lnTo>
                      <a:pt x="162" y="32"/>
                    </a:lnTo>
                    <a:lnTo>
                      <a:pt x="152" y="3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14" y="4"/>
                    </a:lnTo>
                    <a:lnTo>
                      <a:pt x="94" y="12"/>
                    </a:lnTo>
                    <a:lnTo>
                      <a:pt x="96" y="46"/>
                    </a:lnTo>
                    <a:lnTo>
                      <a:pt x="96" y="46"/>
                    </a:lnTo>
                    <a:lnTo>
                      <a:pt x="80" y="58"/>
                    </a:lnTo>
                    <a:lnTo>
                      <a:pt x="48" y="42"/>
                    </a:lnTo>
                    <a:lnTo>
                      <a:pt x="48" y="42"/>
                    </a:lnTo>
                    <a:lnTo>
                      <a:pt x="34" y="58"/>
                    </a:lnTo>
                    <a:lnTo>
                      <a:pt x="22" y="74"/>
                    </a:lnTo>
                    <a:lnTo>
                      <a:pt x="44" y="102"/>
                    </a:lnTo>
                    <a:lnTo>
                      <a:pt x="44" y="102"/>
                    </a:lnTo>
                    <a:lnTo>
                      <a:pt x="36" y="120"/>
                    </a:lnTo>
                    <a:lnTo>
                      <a:pt x="2" y="126"/>
                    </a:lnTo>
                    <a:lnTo>
                      <a:pt x="2" y="126"/>
                    </a:lnTo>
                    <a:lnTo>
                      <a:pt x="0" y="148"/>
                    </a:lnTo>
                    <a:lnTo>
                      <a:pt x="0" y="148"/>
                    </a:lnTo>
                    <a:lnTo>
                      <a:pt x="0" y="170"/>
                    </a:lnTo>
                    <a:lnTo>
                      <a:pt x="34" y="178"/>
                    </a:lnTo>
                    <a:lnTo>
                      <a:pt x="34" y="178"/>
                    </a:lnTo>
                    <a:lnTo>
                      <a:pt x="38" y="198"/>
                    </a:lnTo>
                    <a:lnTo>
                      <a:pt x="14" y="222"/>
                    </a:lnTo>
                    <a:lnTo>
                      <a:pt x="14" y="222"/>
                    </a:lnTo>
                    <a:lnTo>
                      <a:pt x="24" y="242"/>
                    </a:lnTo>
                    <a:lnTo>
                      <a:pt x="38" y="258"/>
                    </a:lnTo>
                    <a:lnTo>
                      <a:pt x="70" y="246"/>
                    </a:lnTo>
                    <a:lnTo>
                      <a:pt x="70" y="246"/>
                    </a:lnTo>
                    <a:lnTo>
                      <a:pt x="86" y="258"/>
                    </a:lnTo>
                    <a:lnTo>
                      <a:pt x="80" y="294"/>
                    </a:lnTo>
                    <a:lnTo>
                      <a:pt x="80" y="294"/>
                    </a:lnTo>
                    <a:lnTo>
                      <a:pt x="100" y="302"/>
                    </a:lnTo>
                    <a:lnTo>
                      <a:pt x="120" y="308"/>
                    </a:lnTo>
                    <a:lnTo>
                      <a:pt x="140" y="280"/>
                    </a:lnTo>
                    <a:lnTo>
                      <a:pt x="140" y="280"/>
                    </a:lnTo>
                    <a:lnTo>
                      <a:pt x="150" y="280"/>
                    </a:lnTo>
                    <a:lnTo>
                      <a:pt x="150" y="280"/>
                    </a:lnTo>
                    <a:lnTo>
                      <a:pt x="160" y="280"/>
                    </a:lnTo>
                    <a:lnTo>
                      <a:pt x="176" y="312"/>
                    </a:lnTo>
                    <a:lnTo>
                      <a:pt x="176" y="312"/>
                    </a:lnTo>
                    <a:lnTo>
                      <a:pt x="196" y="308"/>
                    </a:lnTo>
                    <a:lnTo>
                      <a:pt x="216" y="300"/>
                    </a:lnTo>
                    <a:lnTo>
                      <a:pt x="216" y="266"/>
                    </a:lnTo>
                    <a:lnTo>
                      <a:pt x="216" y="266"/>
                    </a:lnTo>
                    <a:lnTo>
                      <a:pt x="232" y="254"/>
                    </a:lnTo>
                    <a:lnTo>
                      <a:pt x="264" y="270"/>
                    </a:lnTo>
                    <a:lnTo>
                      <a:pt x="264" y="270"/>
                    </a:lnTo>
                    <a:lnTo>
                      <a:pt x="278" y="254"/>
                    </a:lnTo>
                    <a:lnTo>
                      <a:pt x="290" y="238"/>
                    </a:lnTo>
                    <a:lnTo>
                      <a:pt x="268" y="210"/>
                    </a:lnTo>
                    <a:lnTo>
                      <a:pt x="268" y="210"/>
                    </a:lnTo>
                    <a:lnTo>
                      <a:pt x="276" y="192"/>
                    </a:lnTo>
                    <a:lnTo>
                      <a:pt x="310" y="186"/>
                    </a:lnTo>
                    <a:close/>
                    <a:moveTo>
                      <a:pt x="152" y="224"/>
                    </a:moveTo>
                    <a:lnTo>
                      <a:pt x="152" y="224"/>
                    </a:lnTo>
                    <a:lnTo>
                      <a:pt x="138" y="222"/>
                    </a:lnTo>
                    <a:lnTo>
                      <a:pt x="126" y="216"/>
                    </a:lnTo>
                    <a:lnTo>
                      <a:pt x="116" y="210"/>
                    </a:lnTo>
                    <a:lnTo>
                      <a:pt x="106" y="202"/>
                    </a:lnTo>
                    <a:lnTo>
                      <a:pt x="98" y="190"/>
                    </a:lnTo>
                    <a:lnTo>
                      <a:pt x="92" y="180"/>
                    </a:lnTo>
                    <a:lnTo>
                      <a:pt x="90" y="166"/>
                    </a:lnTo>
                    <a:lnTo>
                      <a:pt x="88" y="152"/>
                    </a:lnTo>
                    <a:lnTo>
                      <a:pt x="88" y="152"/>
                    </a:lnTo>
                    <a:lnTo>
                      <a:pt x="90" y="140"/>
                    </a:lnTo>
                    <a:lnTo>
                      <a:pt x="96" y="126"/>
                    </a:lnTo>
                    <a:lnTo>
                      <a:pt x="102" y="116"/>
                    </a:lnTo>
                    <a:lnTo>
                      <a:pt x="110" y="106"/>
                    </a:lnTo>
                    <a:lnTo>
                      <a:pt x="122" y="98"/>
                    </a:lnTo>
                    <a:lnTo>
                      <a:pt x="132" y="92"/>
                    </a:lnTo>
                    <a:lnTo>
                      <a:pt x="146" y="90"/>
                    </a:lnTo>
                    <a:lnTo>
                      <a:pt x="160" y="88"/>
                    </a:lnTo>
                    <a:lnTo>
                      <a:pt x="160" y="88"/>
                    </a:lnTo>
                    <a:lnTo>
                      <a:pt x="172" y="90"/>
                    </a:lnTo>
                    <a:lnTo>
                      <a:pt x="186" y="96"/>
                    </a:lnTo>
                    <a:lnTo>
                      <a:pt x="196" y="102"/>
                    </a:lnTo>
                    <a:lnTo>
                      <a:pt x="206" y="110"/>
                    </a:lnTo>
                    <a:lnTo>
                      <a:pt x="214" y="122"/>
                    </a:lnTo>
                    <a:lnTo>
                      <a:pt x="220" y="134"/>
                    </a:lnTo>
                    <a:lnTo>
                      <a:pt x="222" y="146"/>
                    </a:lnTo>
                    <a:lnTo>
                      <a:pt x="224" y="160"/>
                    </a:lnTo>
                    <a:lnTo>
                      <a:pt x="224" y="160"/>
                    </a:lnTo>
                    <a:lnTo>
                      <a:pt x="222" y="174"/>
                    </a:lnTo>
                    <a:lnTo>
                      <a:pt x="216" y="186"/>
                    </a:lnTo>
                    <a:lnTo>
                      <a:pt x="210" y="196"/>
                    </a:lnTo>
                    <a:lnTo>
                      <a:pt x="200" y="206"/>
                    </a:lnTo>
                    <a:lnTo>
                      <a:pt x="190" y="214"/>
                    </a:lnTo>
                    <a:lnTo>
                      <a:pt x="178" y="220"/>
                    </a:lnTo>
                    <a:lnTo>
                      <a:pt x="166" y="222"/>
                    </a:lnTo>
                    <a:lnTo>
                      <a:pt x="152" y="224"/>
                    </a:lnTo>
                    <a:lnTo>
                      <a:pt x="152" y="22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389981" y="3485356"/>
                <a:ext cx="685800" cy="685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2542381" y="3637756"/>
              <a:ext cx="381000" cy="381000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Teams working together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83769E9-DAC6-403C-8000-8AA1967782A6}"/>
              </a:ext>
            </a:extLst>
          </p:cNvPr>
          <p:cNvGrpSpPr/>
          <p:nvPr/>
        </p:nvGrpSpPr>
        <p:grpSpPr>
          <a:xfrm>
            <a:off x="6771481" y="1716633"/>
            <a:ext cx="2065179" cy="1121271"/>
            <a:chOff x="6733381" y="1711484"/>
            <a:chExt cx="2065179" cy="112127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CD66D4-860A-4FCE-871A-3FFEE0120841}"/>
                </a:ext>
              </a:extLst>
            </p:cNvPr>
            <p:cNvSpPr txBox="1"/>
            <p:nvPr/>
          </p:nvSpPr>
          <p:spPr>
            <a:xfrm>
              <a:off x="6733381" y="2124869"/>
              <a:ext cx="2065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text about Team 1 goes here</a:t>
              </a:r>
              <a:endParaRPr lang="en-IN" sz="20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DD5ECBB-52BF-41E3-A650-4A0598B514F7}"/>
                </a:ext>
              </a:extLst>
            </p:cNvPr>
            <p:cNvSpPr txBox="1"/>
            <p:nvPr/>
          </p:nvSpPr>
          <p:spPr>
            <a:xfrm>
              <a:off x="6733381" y="1711484"/>
              <a:ext cx="1013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Team 1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2DCF58E-B8ED-4416-BD79-6DE8A9AB524E}"/>
              </a:ext>
            </a:extLst>
          </p:cNvPr>
          <p:cNvGrpSpPr/>
          <p:nvPr/>
        </p:nvGrpSpPr>
        <p:grpSpPr>
          <a:xfrm>
            <a:off x="6834981" y="3886994"/>
            <a:ext cx="2065179" cy="1121271"/>
            <a:chOff x="6733381" y="1711484"/>
            <a:chExt cx="2065179" cy="1121271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86F8DAAB-AE2F-4A56-91F7-48D26A059F71}"/>
                </a:ext>
              </a:extLst>
            </p:cNvPr>
            <p:cNvSpPr txBox="1"/>
            <p:nvPr/>
          </p:nvSpPr>
          <p:spPr>
            <a:xfrm>
              <a:off x="6733381" y="2124869"/>
              <a:ext cx="2065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text about Team 3 goes here</a:t>
              </a:r>
              <a:endParaRPr lang="en-IN" sz="20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218E32A0-5149-474E-924C-E6FA5DCF77E5}"/>
                </a:ext>
              </a:extLst>
            </p:cNvPr>
            <p:cNvSpPr txBox="1"/>
            <p:nvPr/>
          </p:nvSpPr>
          <p:spPr>
            <a:xfrm>
              <a:off x="6733381" y="1711484"/>
              <a:ext cx="1013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Team 3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8CA281C-7064-49B0-81E1-61FA704FD4C0}"/>
              </a:ext>
            </a:extLst>
          </p:cNvPr>
          <p:cNvGrpSpPr/>
          <p:nvPr/>
        </p:nvGrpSpPr>
        <p:grpSpPr>
          <a:xfrm>
            <a:off x="2464355" y="2870201"/>
            <a:ext cx="2065179" cy="1121271"/>
            <a:chOff x="6733381" y="1711484"/>
            <a:chExt cx="2065179" cy="112127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0281AB8-D5AE-4638-AAD2-7BB2E451A010}"/>
                </a:ext>
              </a:extLst>
            </p:cNvPr>
            <p:cNvSpPr txBox="1"/>
            <p:nvPr/>
          </p:nvSpPr>
          <p:spPr>
            <a:xfrm>
              <a:off x="6733381" y="2124869"/>
              <a:ext cx="2065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Your text about Team 2 goes here</a:t>
              </a:r>
              <a:endParaRPr lang="en-IN" sz="2000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4DE11A0-9C15-4EFD-8F3A-9603E21FABE1}"/>
                </a:ext>
              </a:extLst>
            </p:cNvPr>
            <p:cNvSpPr txBox="1"/>
            <p:nvPr/>
          </p:nvSpPr>
          <p:spPr>
            <a:xfrm>
              <a:off x="7785013" y="1711484"/>
              <a:ext cx="1013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w Cen MT Condensed Extra Bold" panose="020B0803020202020204" pitchFamily="34" charset="0"/>
                </a:rPr>
                <a:t>Team 2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2D5661F-C5E2-489D-95A9-E4DF8E423EA4}"/>
              </a:ext>
            </a:extLst>
          </p:cNvPr>
          <p:cNvGrpSpPr/>
          <p:nvPr/>
        </p:nvGrpSpPr>
        <p:grpSpPr>
          <a:xfrm>
            <a:off x="2464355" y="5045711"/>
            <a:ext cx="2065179" cy="1121271"/>
            <a:chOff x="6733381" y="1711484"/>
            <a:chExt cx="2065179" cy="112127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645FE55-F1C2-4CD9-8CCA-FADD05FC3F7F}"/>
                </a:ext>
              </a:extLst>
            </p:cNvPr>
            <p:cNvSpPr txBox="1"/>
            <p:nvPr/>
          </p:nvSpPr>
          <p:spPr>
            <a:xfrm>
              <a:off x="6733381" y="2124869"/>
              <a:ext cx="20651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Your text about Team 4 goes here</a:t>
              </a:r>
              <a:endParaRPr lang="en-IN" sz="20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789C63E-1CEC-42E4-8A9D-475DB3E924D5}"/>
                </a:ext>
              </a:extLst>
            </p:cNvPr>
            <p:cNvSpPr txBox="1"/>
            <p:nvPr/>
          </p:nvSpPr>
          <p:spPr>
            <a:xfrm>
              <a:off x="7785013" y="1711484"/>
              <a:ext cx="10135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latin typeface="Tw Cen MT Condensed Extra Bold" panose="020B0803020202020204" pitchFamily="34" charset="0"/>
                </a:rPr>
                <a:t>Team 4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24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8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0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motivation levels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3585" y="5257800"/>
            <a:ext cx="7784829" cy="990600"/>
          </a:xfrm>
          <a:prstGeom prst="rect">
            <a:avLst/>
          </a:prstGeom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harsh" dir="t"/>
          </a:scene3d>
          <a:sp3d extrusionH="247650" contourW="12700" prstMaterial="clear">
            <a:bevelT w="260350" h="50800" prst="softRound"/>
            <a:bevelB prst="softRound"/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background silhouette man.gif"/>
          <p:cNvPicPr>
            <a:picLocks noChangeAspect="1"/>
          </p:cNvPicPr>
          <p:nvPr/>
        </p:nvPicPr>
        <p:blipFill>
          <a:blip r:embed="rId3"/>
          <a:srcRect b="12500"/>
          <a:stretch>
            <a:fillRect/>
          </a:stretch>
        </p:blipFill>
        <p:spPr>
          <a:xfrm>
            <a:off x="2277888" y="2057400"/>
            <a:ext cx="1198134" cy="3733800"/>
          </a:xfrm>
          <a:prstGeom prst="rect">
            <a:avLst/>
          </a:prstGeom>
        </p:spPr>
      </p:pic>
      <p:pic>
        <p:nvPicPr>
          <p:cNvPr id="7" name="Picture 6" descr="low motivation.jp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62699" b="12222"/>
          <a:stretch>
            <a:fillRect/>
          </a:stretch>
        </p:blipFill>
        <p:spPr>
          <a:xfrm>
            <a:off x="2279784" y="4724400"/>
            <a:ext cx="1194342" cy="1066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55984" y="1665895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LOW</a:t>
            </a:r>
          </a:p>
        </p:txBody>
      </p:sp>
      <p:pic>
        <p:nvPicPr>
          <p:cNvPr id="9" name="Picture 8" descr="background silhouette man.gif"/>
          <p:cNvPicPr>
            <a:picLocks noChangeAspect="1"/>
          </p:cNvPicPr>
          <p:nvPr/>
        </p:nvPicPr>
        <p:blipFill>
          <a:blip r:embed="rId3"/>
          <a:srcRect b="12500"/>
          <a:stretch>
            <a:fillRect/>
          </a:stretch>
        </p:blipFill>
        <p:spPr>
          <a:xfrm>
            <a:off x="5212536" y="2133600"/>
            <a:ext cx="1198134" cy="3733800"/>
          </a:xfrm>
          <a:prstGeom prst="rect">
            <a:avLst/>
          </a:prstGeom>
        </p:spPr>
      </p:pic>
      <p:pic>
        <p:nvPicPr>
          <p:cNvPr id="10" name="Picture 9" descr="low motivation.jpg"/>
          <p:cNvPicPr>
            <a:picLocks noChangeAspect="1"/>
          </p:cNvPicPr>
          <p:nvPr/>
        </p:nvPicPr>
        <p:blipFill>
          <a:blip r:embed="rId5"/>
          <a:srcRect t="28571"/>
          <a:stretch>
            <a:fillRect/>
          </a:stretch>
        </p:blipFill>
        <p:spPr>
          <a:xfrm>
            <a:off x="5212536" y="3352800"/>
            <a:ext cx="1184882" cy="3048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099184" y="166589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MEDIUM</a:t>
            </a:r>
          </a:p>
        </p:txBody>
      </p:sp>
      <p:pic>
        <p:nvPicPr>
          <p:cNvPr id="12" name="Picture 11" descr="background silhouette man.gif"/>
          <p:cNvPicPr>
            <a:picLocks noChangeAspect="1"/>
          </p:cNvPicPr>
          <p:nvPr/>
        </p:nvPicPr>
        <p:blipFill>
          <a:blip r:embed="rId3"/>
          <a:srcRect b="12500"/>
          <a:stretch>
            <a:fillRect/>
          </a:stretch>
        </p:blipFill>
        <p:spPr>
          <a:xfrm>
            <a:off x="8297688" y="2133600"/>
            <a:ext cx="1198134" cy="3733800"/>
          </a:xfrm>
          <a:prstGeom prst="rect">
            <a:avLst/>
          </a:prstGeom>
        </p:spPr>
      </p:pic>
      <p:pic>
        <p:nvPicPr>
          <p:cNvPr id="13" name="Picture 12" descr="low motivation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7281" y="2133600"/>
            <a:ext cx="1198133" cy="42672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147184" y="166589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 Condensed Extra Bold" panose="020B0803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408065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5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ight Arrow 25"/>
          <p:cNvSpPr/>
          <p:nvPr/>
        </p:nvSpPr>
        <p:spPr>
          <a:xfrm rot="1579300" flipH="1">
            <a:off x="6774105" y="4246034"/>
            <a:ext cx="2156903" cy="813327"/>
          </a:xfrm>
          <a:prstGeom prst="rightArrow">
            <a:avLst/>
          </a:prstGeom>
          <a:gradFill>
            <a:gsLst>
              <a:gs pos="0">
                <a:schemeClr val="bg1">
                  <a:alpha val="57000"/>
                </a:schemeClr>
              </a:gs>
              <a:gs pos="50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ight Arrow 26"/>
          <p:cNvSpPr/>
          <p:nvPr/>
        </p:nvSpPr>
        <p:spPr>
          <a:xfrm rot="20249113" flipH="1">
            <a:off x="6800851" y="2725346"/>
            <a:ext cx="2097216" cy="851664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57000"/>
                </a:schemeClr>
              </a:gs>
              <a:gs pos="50000">
                <a:schemeClr val="accent2">
                  <a:lumMod val="75000"/>
                </a:schemeClr>
              </a:gs>
              <a:gs pos="100000">
                <a:schemeClr val="accent2">
                  <a:lumMod val="5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 rot="20020700">
            <a:off x="3337194" y="4200061"/>
            <a:ext cx="2156903" cy="813327"/>
          </a:xfrm>
          <a:prstGeom prst="rightArrow">
            <a:avLst/>
          </a:prstGeom>
          <a:gradFill>
            <a:gsLst>
              <a:gs pos="0">
                <a:schemeClr val="bg1">
                  <a:alpha val="57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5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350887">
            <a:off x="3377003" y="2731625"/>
            <a:ext cx="2097216" cy="851664"/>
          </a:xfrm>
          <a:prstGeom prst="rightArrow">
            <a:avLst/>
          </a:prstGeom>
          <a:gradFill flip="none" rotWithShape="1">
            <a:gsLst>
              <a:gs pos="0">
                <a:schemeClr val="bg1">
                  <a:alpha val="57000"/>
                </a:schemeClr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2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Motivating factors that charge up employees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2260807" y="1981201"/>
            <a:ext cx="1580882" cy="1528465"/>
            <a:chOff x="990600" y="1981200"/>
            <a:chExt cx="1580882" cy="1528465"/>
          </a:xfrm>
        </p:grpSpPr>
        <p:pic>
          <p:nvPicPr>
            <p:cNvPr id="8" name="Picture 15" descr="D:\Silhouettes free\Open Icons\places\oxygen-style\folder-brown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143000" y="1981200"/>
              <a:ext cx="1300163" cy="1300163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990600" y="3048000"/>
              <a:ext cx="158088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Cooperation</a:t>
              </a:r>
            </a:p>
          </p:txBody>
        </p:sp>
      </p:grpSp>
      <p:grpSp>
        <p:nvGrpSpPr>
          <p:cNvPr id="4" name="Group 16"/>
          <p:cNvGrpSpPr/>
          <p:nvPr/>
        </p:nvGrpSpPr>
        <p:grpSpPr>
          <a:xfrm>
            <a:off x="2260808" y="4267201"/>
            <a:ext cx="1544910" cy="1604665"/>
            <a:chOff x="940526" y="3962400"/>
            <a:chExt cx="1544910" cy="1604665"/>
          </a:xfrm>
        </p:grpSpPr>
        <p:sp>
          <p:nvSpPr>
            <p:cNvPr id="10" name="TextBox 9"/>
            <p:cNvSpPr txBox="1"/>
            <p:nvPr/>
          </p:nvSpPr>
          <p:spPr>
            <a:xfrm>
              <a:off x="940526" y="5105400"/>
              <a:ext cx="15449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Recognition</a:t>
              </a:r>
            </a:p>
          </p:txBody>
        </p:sp>
        <p:pic>
          <p:nvPicPr>
            <p:cNvPr id="11" name="Picture 5" descr="D:\Silhouettes free\Open Icons\places\oxygen-style\folder-violet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43000" y="3962400"/>
              <a:ext cx="1300163" cy="1300163"/>
            </a:xfrm>
            <a:prstGeom prst="rect">
              <a:avLst/>
            </a:prstGeom>
            <a:noFill/>
          </p:spPr>
        </p:pic>
      </p:grpSp>
      <p:grpSp>
        <p:nvGrpSpPr>
          <p:cNvPr id="5" name="Group 17"/>
          <p:cNvGrpSpPr/>
          <p:nvPr/>
        </p:nvGrpSpPr>
        <p:grpSpPr>
          <a:xfrm>
            <a:off x="8521340" y="1981201"/>
            <a:ext cx="1326004" cy="1528465"/>
            <a:chOff x="6553200" y="1981200"/>
            <a:chExt cx="1326004" cy="1528465"/>
          </a:xfrm>
        </p:grpSpPr>
        <p:sp>
          <p:nvSpPr>
            <p:cNvPr id="12" name="TextBox 11"/>
            <p:cNvSpPr txBox="1"/>
            <p:nvPr/>
          </p:nvSpPr>
          <p:spPr>
            <a:xfrm>
              <a:off x="6553200" y="3048000"/>
              <a:ext cx="1326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Challenge</a:t>
              </a:r>
            </a:p>
          </p:txBody>
        </p:sp>
        <p:pic>
          <p:nvPicPr>
            <p:cNvPr id="14" name="Picture 3" descr="D:\Silhouettes free\Open Icons\places\oxygen-style\folder-red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553200" y="1981200"/>
              <a:ext cx="1300163" cy="1300163"/>
            </a:xfrm>
            <a:prstGeom prst="rect">
              <a:avLst/>
            </a:prstGeom>
            <a:noFill/>
          </p:spPr>
        </p:pic>
      </p:grpSp>
      <p:grpSp>
        <p:nvGrpSpPr>
          <p:cNvPr id="6" name="Group 18"/>
          <p:cNvGrpSpPr/>
          <p:nvPr/>
        </p:nvGrpSpPr>
        <p:grpSpPr>
          <a:xfrm>
            <a:off x="8521340" y="4267200"/>
            <a:ext cx="1300163" cy="1543706"/>
            <a:chOff x="6553200" y="4023359"/>
            <a:chExt cx="1300163" cy="1543706"/>
          </a:xfrm>
        </p:grpSpPr>
        <p:sp>
          <p:nvSpPr>
            <p:cNvPr id="13" name="TextBox 12"/>
            <p:cNvSpPr txBox="1"/>
            <p:nvPr/>
          </p:nvSpPr>
          <p:spPr>
            <a:xfrm>
              <a:off x="6640285" y="5105400"/>
              <a:ext cx="101822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Control</a:t>
              </a:r>
            </a:p>
          </p:txBody>
        </p:sp>
        <p:pic>
          <p:nvPicPr>
            <p:cNvPr id="15" name="Picture 2" descr="D:\Silhouettes free\Open Icons\places\oxygen-style\folder-orange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553200" y="4023359"/>
              <a:ext cx="1300163" cy="1300163"/>
            </a:xfrm>
            <a:prstGeom prst="rect">
              <a:avLst/>
            </a:prstGeom>
            <a:noFill/>
          </p:spPr>
        </p:pic>
      </p:grpSp>
      <p:sp>
        <p:nvSpPr>
          <p:cNvPr id="29" name="Rectangle 28"/>
          <p:cNvSpPr/>
          <p:nvPr/>
        </p:nvSpPr>
        <p:spPr>
          <a:xfrm>
            <a:off x="5673744" y="4358641"/>
            <a:ext cx="990600" cy="30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73744" y="3977641"/>
            <a:ext cx="990600" cy="30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5673744" y="3596641"/>
            <a:ext cx="990600" cy="30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73744" y="3215641"/>
            <a:ext cx="990600" cy="304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an 32"/>
          <p:cNvSpPr/>
          <p:nvPr/>
        </p:nvSpPr>
        <p:spPr>
          <a:xfrm>
            <a:off x="5601789" y="2758441"/>
            <a:ext cx="1143000" cy="2057400"/>
          </a:xfrm>
          <a:prstGeom prst="can">
            <a:avLst>
              <a:gd name="adj" fmla="val 28248"/>
            </a:avLst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54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lumMod val="50000"/>
                  <a:alpha val="56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50000"/>
              </a:schemeClr>
            </a:solidFill>
          </a:ln>
          <a:effectLst>
            <a:outerShdw blurRad="203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957752" y="2477589"/>
            <a:ext cx="457200" cy="457200"/>
          </a:xfrm>
          <a:prstGeom prst="ellipse">
            <a:avLst/>
          </a:prstGeom>
          <a:solidFill>
            <a:schemeClr val="tx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254000" dist="38100" dir="5400000" sx="113000" sy="113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101600">
            <a:bevelT h="50800" prst="artDeco"/>
            <a:extrusionClr>
              <a:schemeClr val="tx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398733" y="3139441"/>
            <a:ext cx="304800" cy="1524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5800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645440" y="3113315"/>
            <a:ext cx="256904" cy="1550126"/>
          </a:xfrm>
          <a:prstGeom prst="rect">
            <a:avLst/>
          </a:prstGeom>
          <a:gradFill>
            <a:gsLst>
              <a:gs pos="0">
                <a:schemeClr val="bg1"/>
              </a:gs>
              <a:gs pos="50000">
                <a:schemeClr val="bg1">
                  <a:alpha val="58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" descr="D:\Silhouettes free\Open Icons\actions\im-user-offlin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53000" y="4876800"/>
            <a:ext cx="838200" cy="838200"/>
          </a:xfrm>
          <a:prstGeom prst="rect">
            <a:avLst/>
          </a:prstGeom>
          <a:noFill/>
        </p:spPr>
      </p:pic>
      <p:pic>
        <p:nvPicPr>
          <p:cNvPr id="40" name="Picture 3" descr="D:\Silhouettes free\Open Icons\actions\im-user-offlin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410200" y="5029200"/>
            <a:ext cx="838200" cy="838200"/>
          </a:xfrm>
          <a:prstGeom prst="rect">
            <a:avLst/>
          </a:prstGeom>
          <a:noFill/>
        </p:spPr>
      </p:pic>
      <p:pic>
        <p:nvPicPr>
          <p:cNvPr id="41" name="Picture 3" descr="D:\Silhouettes free\Open Icons\actions\im-user-offlin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19652" y="5029200"/>
            <a:ext cx="838200" cy="838200"/>
          </a:xfrm>
          <a:prstGeom prst="rect">
            <a:avLst/>
          </a:prstGeom>
          <a:noFill/>
        </p:spPr>
      </p:pic>
      <p:pic>
        <p:nvPicPr>
          <p:cNvPr id="42" name="Picture 3" descr="D:\Silhouettes free\Open Icons\actions\im-user-offline.pn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39989" y="4966063"/>
            <a:ext cx="838200" cy="83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3305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1" grpId="0" animBg="1"/>
      <p:bldP spid="20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3"/>
          <p:cNvGrpSpPr>
            <a:grpSpLocks/>
          </p:cNvGrpSpPr>
          <p:nvPr/>
        </p:nvGrpSpPr>
        <p:grpSpPr bwMode="auto">
          <a:xfrm>
            <a:off x="1524000" y="4267200"/>
            <a:ext cx="9144000" cy="1295400"/>
            <a:chOff x="0" y="2086"/>
            <a:chExt cx="5760" cy="1056"/>
          </a:xfrm>
        </p:grpSpPr>
        <p:sp>
          <p:nvSpPr>
            <p:cNvPr id="36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pic>
        <p:nvPicPr>
          <p:cNvPr id="34" name="Picture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19600"/>
            <a:ext cx="12192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2" name="Ellipse 53"/>
          <p:cNvSpPr/>
          <p:nvPr/>
        </p:nvSpPr>
        <p:spPr bwMode="auto">
          <a:xfrm>
            <a:off x="838200" y="4724400"/>
            <a:ext cx="5943600" cy="17526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Team disintegrating</a:t>
            </a:r>
          </a:p>
        </p:txBody>
      </p:sp>
      <p:sp>
        <p:nvSpPr>
          <p:cNvPr id="3" name="AutoShape 2"/>
          <p:cNvSpPr>
            <a:spLocks noChangeArrowheads="1"/>
          </p:cNvSpPr>
          <p:nvPr/>
        </p:nvSpPr>
        <p:spPr bwMode="ltGray">
          <a:xfrm>
            <a:off x="2667000" y="431482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ltGray">
          <a:xfrm>
            <a:off x="3467100" y="431482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ltGray">
          <a:xfrm>
            <a:off x="4286250" y="431482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ltGray">
          <a:xfrm>
            <a:off x="2667000" y="347662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ltGray">
          <a:xfrm>
            <a:off x="3467100" y="347662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ltGray">
          <a:xfrm>
            <a:off x="2667000" y="26574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ltGray">
          <a:xfrm>
            <a:off x="5984875" y="43545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ltGray">
          <a:xfrm>
            <a:off x="2390775" y="46005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ltGray">
          <a:xfrm>
            <a:off x="3190875" y="46005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ltGray">
          <a:xfrm>
            <a:off x="4010025" y="46005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AutoShape 14"/>
          <p:cNvSpPr>
            <a:spLocks noChangeArrowheads="1"/>
          </p:cNvSpPr>
          <p:nvPr/>
        </p:nvSpPr>
        <p:spPr bwMode="ltGray">
          <a:xfrm>
            <a:off x="2390775" y="37623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AutoShape 15"/>
          <p:cNvSpPr>
            <a:spLocks noChangeArrowheads="1"/>
          </p:cNvSpPr>
          <p:nvPr/>
        </p:nvSpPr>
        <p:spPr bwMode="ltGray">
          <a:xfrm>
            <a:off x="3190875" y="37623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AutoShape 16"/>
          <p:cNvSpPr>
            <a:spLocks noChangeArrowheads="1"/>
          </p:cNvSpPr>
          <p:nvPr/>
        </p:nvSpPr>
        <p:spPr bwMode="ltGray">
          <a:xfrm>
            <a:off x="4010025" y="37623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AutoShape 17"/>
          <p:cNvSpPr>
            <a:spLocks noChangeArrowheads="1"/>
          </p:cNvSpPr>
          <p:nvPr/>
        </p:nvSpPr>
        <p:spPr bwMode="ltGray">
          <a:xfrm>
            <a:off x="2390775" y="2933701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" name="AutoShape 18"/>
          <p:cNvSpPr>
            <a:spLocks noChangeArrowheads="1"/>
          </p:cNvSpPr>
          <p:nvPr/>
        </p:nvSpPr>
        <p:spPr bwMode="ltGray">
          <a:xfrm>
            <a:off x="3190875" y="2933701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" name="AutoShape 19"/>
          <p:cNvSpPr>
            <a:spLocks noChangeArrowheads="1"/>
          </p:cNvSpPr>
          <p:nvPr/>
        </p:nvSpPr>
        <p:spPr bwMode="ltGray">
          <a:xfrm>
            <a:off x="5260975" y="4764088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" name="AutoShape 20"/>
          <p:cNvSpPr>
            <a:spLocks noChangeArrowheads="1"/>
          </p:cNvSpPr>
          <p:nvPr/>
        </p:nvSpPr>
        <p:spPr bwMode="ltGray">
          <a:xfrm>
            <a:off x="2114550" y="48672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2" name="AutoShape 21"/>
          <p:cNvSpPr>
            <a:spLocks noChangeArrowheads="1"/>
          </p:cNvSpPr>
          <p:nvPr/>
        </p:nvSpPr>
        <p:spPr bwMode="ltGray">
          <a:xfrm>
            <a:off x="2914650" y="48672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ltGray">
          <a:xfrm>
            <a:off x="3733800" y="48672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ltGray">
          <a:xfrm>
            <a:off x="2114550" y="40290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ltGray">
          <a:xfrm>
            <a:off x="2914650" y="40290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ltGray">
          <a:xfrm>
            <a:off x="3733800" y="4029076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ltGray">
          <a:xfrm>
            <a:off x="2114550" y="3200401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8" name="AutoShape 27"/>
          <p:cNvSpPr>
            <a:spLocks noChangeArrowheads="1"/>
          </p:cNvSpPr>
          <p:nvPr/>
        </p:nvSpPr>
        <p:spPr bwMode="ltGray">
          <a:xfrm>
            <a:off x="2914650" y="3200401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AutoShape 28"/>
          <p:cNvSpPr>
            <a:spLocks noChangeArrowheads="1"/>
          </p:cNvSpPr>
          <p:nvPr/>
        </p:nvSpPr>
        <p:spPr bwMode="ltGray">
          <a:xfrm>
            <a:off x="3733800" y="3200401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ltGray">
          <a:xfrm>
            <a:off x="6251575" y="47355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ltGray">
          <a:xfrm>
            <a:off x="5260975" y="51927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tx2">
              <a:lumMod val="60000"/>
              <a:lumOff val="40000"/>
            </a:schemeClr>
          </a:solidFill>
          <a:ln w="12700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35" name="Group 29"/>
          <p:cNvGrpSpPr/>
          <p:nvPr/>
        </p:nvGrpSpPr>
        <p:grpSpPr>
          <a:xfrm>
            <a:off x="8001000" y="3505200"/>
            <a:ext cx="1952476" cy="2394574"/>
            <a:chOff x="6686550" y="3570610"/>
            <a:chExt cx="2209800" cy="2710164"/>
          </a:xfrm>
        </p:grpSpPr>
        <p:sp>
          <p:nvSpPr>
            <p:cNvPr id="31" name="Freeform 22"/>
            <p:cNvSpPr>
              <a:spLocks/>
            </p:cNvSpPr>
            <p:nvPr/>
          </p:nvSpPr>
          <p:spPr bwMode="auto">
            <a:xfrm>
              <a:off x="6686550" y="3570610"/>
              <a:ext cx="793555" cy="2703814"/>
            </a:xfrm>
            <a:custGeom>
              <a:avLst/>
              <a:gdLst/>
              <a:ahLst/>
              <a:cxnLst>
                <a:cxn ang="0">
                  <a:pos x="372" y="1274"/>
                </a:cxn>
                <a:cxn ang="0">
                  <a:pos x="356" y="1258"/>
                </a:cxn>
                <a:cxn ang="0">
                  <a:pos x="320" y="1246"/>
                </a:cxn>
                <a:cxn ang="0">
                  <a:pos x="312" y="1232"/>
                </a:cxn>
                <a:cxn ang="0">
                  <a:pos x="308" y="1206"/>
                </a:cxn>
                <a:cxn ang="0">
                  <a:pos x="314" y="1182"/>
                </a:cxn>
                <a:cxn ang="0">
                  <a:pos x="318" y="1058"/>
                </a:cxn>
                <a:cxn ang="0">
                  <a:pos x="344" y="906"/>
                </a:cxn>
                <a:cxn ang="0">
                  <a:pos x="362" y="694"/>
                </a:cxn>
                <a:cxn ang="0">
                  <a:pos x="372" y="634"/>
                </a:cxn>
                <a:cxn ang="0">
                  <a:pos x="378" y="572"/>
                </a:cxn>
                <a:cxn ang="0">
                  <a:pos x="386" y="522"/>
                </a:cxn>
                <a:cxn ang="0">
                  <a:pos x="380" y="490"/>
                </a:cxn>
                <a:cxn ang="0">
                  <a:pos x="380" y="412"/>
                </a:cxn>
                <a:cxn ang="0">
                  <a:pos x="342" y="246"/>
                </a:cxn>
                <a:cxn ang="0">
                  <a:pos x="300" y="212"/>
                </a:cxn>
                <a:cxn ang="0">
                  <a:pos x="270" y="192"/>
                </a:cxn>
                <a:cxn ang="0">
                  <a:pos x="250" y="156"/>
                </a:cxn>
                <a:cxn ang="0">
                  <a:pos x="266" y="120"/>
                </a:cxn>
                <a:cxn ang="0">
                  <a:pos x="278" y="80"/>
                </a:cxn>
                <a:cxn ang="0">
                  <a:pos x="266" y="28"/>
                </a:cxn>
                <a:cxn ang="0">
                  <a:pos x="174" y="16"/>
                </a:cxn>
                <a:cxn ang="0">
                  <a:pos x="158" y="54"/>
                </a:cxn>
                <a:cxn ang="0">
                  <a:pos x="152" y="100"/>
                </a:cxn>
                <a:cxn ang="0">
                  <a:pos x="162" y="138"/>
                </a:cxn>
                <a:cxn ang="0">
                  <a:pos x="146" y="166"/>
                </a:cxn>
                <a:cxn ang="0">
                  <a:pos x="74" y="208"/>
                </a:cxn>
                <a:cxn ang="0">
                  <a:pos x="38" y="238"/>
                </a:cxn>
                <a:cxn ang="0">
                  <a:pos x="26" y="284"/>
                </a:cxn>
                <a:cxn ang="0">
                  <a:pos x="4" y="398"/>
                </a:cxn>
                <a:cxn ang="0">
                  <a:pos x="6" y="474"/>
                </a:cxn>
                <a:cxn ang="0">
                  <a:pos x="20" y="534"/>
                </a:cxn>
                <a:cxn ang="0">
                  <a:pos x="30" y="596"/>
                </a:cxn>
                <a:cxn ang="0">
                  <a:pos x="54" y="622"/>
                </a:cxn>
                <a:cxn ang="0">
                  <a:pos x="70" y="660"/>
                </a:cxn>
                <a:cxn ang="0">
                  <a:pos x="66" y="830"/>
                </a:cxn>
                <a:cxn ang="0">
                  <a:pos x="64" y="954"/>
                </a:cxn>
                <a:cxn ang="0">
                  <a:pos x="60" y="1114"/>
                </a:cxn>
                <a:cxn ang="0">
                  <a:pos x="54" y="1178"/>
                </a:cxn>
                <a:cxn ang="0">
                  <a:pos x="60" y="1230"/>
                </a:cxn>
                <a:cxn ang="0">
                  <a:pos x="70" y="1256"/>
                </a:cxn>
                <a:cxn ang="0">
                  <a:pos x="66" y="1286"/>
                </a:cxn>
                <a:cxn ang="0">
                  <a:pos x="62" y="1304"/>
                </a:cxn>
                <a:cxn ang="0">
                  <a:pos x="90" y="1322"/>
                </a:cxn>
                <a:cxn ang="0">
                  <a:pos x="150" y="1310"/>
                </a:cxn>
                <a:cxn ang="0">
                  <a:pos x="140" y="1278"/>
                </a:cxn>
                <a:cxn ang="0">
                  <a:pos x="138" y="1256"/>
                </a:cxn>
                <a:cxn ang="0">
                  <a:pos x="148" y="1236"/>
                </a:cxn>
                <a:cxn ang="0">
                  <a:pos x="162" y="1120"/>
                </a:cxn>
                <a:cxn ang="0">
                  <a:pos x="176" y="982"/>
                </a:cxn>
                <a:cxn ang="0">
                  <a:pos x="194" y="894"/>
                </a:cxn>
                <a:cxn ang="0">
                  <a:pos x="200" y="872"/>
                </a:cxn>
                <a:cxn ang="0">
                  <a:pos x="204" y="946"/>
                </a:cxn>
                <a:cxn ang="0">
                  <a:pos x="208" y="1000"/>
                </a:cxn>
                <a:cxn ang="0">
                  <a:pos x="210" y="1088"/>
                </a:cxn>
                <a:cxn ang="0">
                  <a:pos x="210" y="1160"/>
                </a:cxn>
                <a:cxn ang="0">
                  <a:pos x="208" y="1230"/>
                </a:cxn>
                <a:cxn ang="0">
                  <a:pos x="212" y="1244"/>
                </a:cxn>
                <a:cxn ang="0">
                  <a:pos x="210" y="1272"/>
                </a:cxn>
                <a:cxn ang="0">
                  <a:pos x="264" y="1280"/>
                </a:cxn>
                <a:cxn ang="0">
                  <a:pos x="316" y="1292"/>
                </a:cxn>
              </a:cxnLst>
              <a:rect l="0" t="0" r="r" b="b"/>
              <a:pathLst>
                <a:path w="388" h="1322">
                  <a:moveTo>
                    <a:pt x="374" y="1284"/>
                  </a:moveTo>
                  <a:lnTo>
                    <a:pt x="374" y="1284"/>
                  </a:lnTo>
                  <a:lnTo>
                    <a:pt x="374" y="1282"/>
                  </a:lnTo>
                  <a:lnTo>
                    <a:pt x="376" y="1282"/>
                  </a:lnTo>
                  <a:lnTo>
                    <a:pt x="376" y="1282"/>
                  </a:lnTo>
                  <a:lnTo>
                    <a:pt x="376" y="1276"/>
                  </a:lnTo>
                  <a:lnTo>
                    <a:pt x="376" y="1276"/>
                  </a:lnTo>
                  <a:lnTo>
                    <a:pt x="374" y="1276"/>
                  </a:lnTo>
                  <a:lnTo>
                    <a:pt x="372" y="1276"/>
                  </a:lnTo>
                  <a:lnTo>
                    <a:pt x="372" y="1276"/>
                  </a:lnTo>
                  <a:lnTo>
                    <a:pt x="372" y="1274"/>
                  </a:lnTo>
                  <a:lnTo>
                    <a:pt x="372" y="1274"/>
                  </a:lnTo>
                  <a:lnTo>
                    <a:pt x="370" y="1274"/>
                  </a:lnTo>
                  <a:lnTo>
                    <a:pt x="370" y="1274"/>
                  </a:lnTo>
                  <a:lnTo>
                    <a:pt x="368" y="1272"/>
                  </a:lnTo>
                  <a:lnTo>
                    <a:pt x="368" y="1272"/>
                  </a:lnTo>
                  <a:lnTo>
                    <a:pt x="368" y="1268"/>
                  </a:lnTo>
                  <a:lnTo>
                    <a:pt x="366" y="1264"/>
                  </a:lnTo>
                  <a:lnTo>
                    <a:pt x="366" y="1264"/>
                  </a:lnTo>
                  <a:lnTo>
                    <a:pt x="362" y="1260"/>
                  </a:lnTo>
                  <a:lnTo>
                    <a:pt x="356" y="1258"/>
                  </a:lnTo>
                  <a:lnTo>
                    <a:pt x="356" y="1258"/>
                  </a:lnTo>
                  <a:lnTo>
                    <a:pt x="346" y="1256"/>
                  </a:lnTo>
                  <a:lnTo>
                    <a:pt x="346" y="1256"/>
                  </a:lnTo>
                  <a:lnTo>
                    <a:pt x="340" y="1254"/>
                  </a:lnTo>
                  <a:lnTo>
                    <a:pt x="340" y="1254"/>
                  </a:lnTo>
                  <a:lnTo>
                    <a:pt x="336" y="1252"/>
                  </a:lnTo>
                  <a:lnTo>
                    <a:pt x="334" y="1252"/>
                  </a:lnTo>
                  <a:lnTo>
                    <a:pt x="334" y="1252"/>
                  </a:lnTo>
                  <a:lnTo>
                    <a:pt x="326" y="1252"/>
                  </a:lnTo>
                  <a:lnTo>
                    <a:pt x="326" y="1252"/>
                  </a:lnTo>
                  <a:lnTo>
                    <a:pt x="320" y="1246"/>
                  </a:lnTo>
                  <a:lnTo>
                    <a:pt x="320" y="1246"/>
                  </a:lnTo>
                  <a:lnTo>
                    <a:pt x="318" y="1244"/>
                  </a:lnTo>
                  <a:lnTo>
                    <a:pt x="318" y="1244"/>
                  </a:lnTo>
                  <a:lnTo>
                    <a:pt x="314" y="1238"/>
                  </a:lnTo>
                  <a:lnTo>
                    <a:pt x="314" y="1238"/>
                  </a:lnTo>
                  <a:lnTo>
                    <a:pt x="314" y="1238"/>
                  </a:lnTo>
                  <a:lnTo>
                    <a:pt x="314" y="1238"/>
                  </a:lnTo>
                  <a:lnTo>
                    <a:pt x="314" y="1238"/>
                  </a:lnTo>
                  <a:lnTo>
                    <a:pt x="316" y="1238"/>
                  </a:lnTo>
                  <a:lnTo>
                    <a:pt x="316" y="1236"/>
                  </a:lnTo>
                  <a:lnTo>
                    <a:pt x="316" y="1236"/>
                  </a:lnTo>
                  <a:lnTo>
                    <a:pt x="312" y="1232"/>
                  </a:lnTo>
                  <a:lnTo>
                    <a:pt x="312" y="1232"/>
                  </a:lnTo>
                  <a:lnTo>
                    <a:pt x="308" y="1228"/>
                  </a:lnTo>
                  <a:lnTo>
                    <a:pt x="308" y="1228"/>
                  </a:lnTo>
                  <a:lnTo>
                    <a:pt x="308" y="1226"/>
                  </a:lnTo>
                  <a:lnTo>
                    <a:pt x="308" y="1226"/>
                  </a:lnTo>
                  <a:lnTo>
                    <a:pt x="308" y="1218"/>
                  </a:lnTo>
                  <a:lnTo>
                    <a:pt x="308" y="1218"/>
                  </a:lnTo>
                  <a:lnTo>
                    <a:pt x="308" y="1208"/>
                  </a:lnTo>
                  <a:lnTo>
                    <a:pt x="308" y="1208"/>
                  </a:lnTo>
                  <a:lnTo>
                    <a:pt x="308" y="1206"/>
                  </a:lnTo>
                  <a:lnTo>
                    <a:pt x="308" y="1206"/>
                  </a:lnTo>
                  <a:lnTo>
                    <a:pt x="306" y="1204"/>
                  </a:lnTo>
                  <a:lnTo>
                    <a:pt x="306" y="1204"/>
                  </a:lnTo>
                  <a:lnTo>
                    <a:pt x="308" y="1198"/>
                  </a:lnTo>
                  <a:lnTo>
                    <a:pt x="308" y="1198"/>
                  </a:lnTo>
                  <a:lnTo>
                    <a:pt x="306" y="1196"/>
                  </a:lnTo>
                  <a:lnTo>
                    <a:pt x="308" y="1196"/>
                  </a:lnTo>
                  <a:lnTo>
                    <a:pt x="308" y="1196"/>
                  </a:lnTo>
                  <a:lnTo>
                    <a:pt x="310" y="1190"/>
                  </a:lnTo>
                  <a:lnTo>
                    <a:pt x="310" y="1190"/>
                  </a:lnTo>
                  <a:lnTo>
                    <a:pt x="314" y="1182"/>
                  </a:lnTo>
                  <a:lnTo>
                    <a:pt x="314" y="1182"/>
                  </a:lnTo>
                  <a:lnTo>
                    <a:pt x="320" y="1166"/>
                  </a:lnTo>
                  <a:lnTo>
                    <a:pt x="320" y="1166"/>
                  </a:lnTo>
                  <a:lnTo>
                    <a:pt x="322" y="1152"/>
                  </a:lnTo>
                  <a:lnTo>
                    <a:pt x="320" y="1142"/>
                  </a:lnTo>
                  <a:lnTo>
                    <a:pt x="320" y="1142"/>
                  </a:lnTo>
                  <a:lnTo>
                    <a:pt x="318" y="1114"/>
                  </a:lnTo>
                  <a:lnTo>
                    <a:pt x="318" y="1114"/>
                  </a:lnTo>
                  <a:lnTo>
                    <a:pt x="318" y="1104"/>
                  </a:lnTo>
                  <a:lnTo>
                    <a:pt x="318" y="1094"/>
                  </a:lnTo>
                  <a:lnTo>
                    <a:pt x="318" y="1094"/>
                  </a:lnTo>
                  <a:lnTo>
                    <a:pt x="318" y="1058"/>
                  </a:lnTo>
                  <a:lnTo>
                    <a:pt x="318" y="1058"/>
                  </a:lnTo>
                  <a:lnTo>
                    <a:pt x="318" y="1030"/>
                  </a:lnTo>
                  <a:lnTo>
                    <a:pt x="318" y="1030"/>
                  </a:lnTo>
                  <a:lnTo>
                    <a:pt x="318" y="1016"/>
                  </a:lnTo>
                  <a:lnTo>
                    <a:pt x="318" y="1016"/>
                  </a:lnTo>
                  <a:lnTo>
                    <a:pt x="326" y="992"/>
                  </a:lnTo>
                  <a:lnTo>
                    <a:pt x="326" y="992"/>
                  </a:lnTo>
                  <a:lnTo>
                    <a:pt x="332" y="966"/>
                  </a:lnTo>
                  <a:lnTo>
                    <a:pt x="336" y="944"/>
                  </a:lnTo>
                  <a:lnTo>
                    <a:pt x="336" y="944"/>
                  </a:lnTo>
                  <a:lnTo>
                    <a:pt x="344" y="906"/>
                  </a:lnTo>
                  <a:lnTo>
                    <a:pt x="348" y="878"/>
                  </a:lnTo>
                  <a:lnTo>
                    <a:pt x="348" y="878"/>
                  </a:lnTo>
                  <a:lnTo>
                    <a:pt x="352" y="846"/>
                  </a:lnTo>
                  <a:lnTo>
                    <a:pt x="354" y="824"/>
                  </a:lnTo>
                  <a:lnTo>
                    <a:pt x="354" y="824"/>
                  </a:lnTo>
                  <a:lnTo>
                    <a:pt x="356" y="788"/>
                  </a:lnTo>
                  <a:lnTo>
                    <a:pt x="356" y="788"/>
                  </a:lnTo>
                  <a:lnTo>
                    <a:pt x="358" y="734"/>
                  </a:lnTo>
                  <a:lnTo>
                    <a:pt x="358" y="734"/>
                  </a:lnTo>
                  <a:lnTo>
                    <a:pt x="362" y="694"/>
                  </a:lnTo>
                  <a:lnTo>
                    <a:pt x="362" y="694"/>
                  </a:lnTo>
                  <a:lnTo>
                    <a:pt x="364" y="674"/>
                  </a:lnTo>
                  <a:lnTo>
                    <a:pt x="364" y="674"/>
                  </a:lnTo>
                  <a:lnTo>
                    <a:pt x="366" y="652"/>
                  </a:lnTo>
                  <a:lnTo>
                    <a:pt x="366" y="652"/>
                  </a:lnTo>
                  <a:lnTo>
                    <a:pt x="366" y="650"/>
                  </a:lnTo>
                  <a:lnTo>
                    <a:pt x="366" y="650"/>
                  </a:lnTo>
                  <a:lnTo>
                    <a:pt x="370" y="648"/>
                  </a:lnTo>
                  <a:lnTo>
                    <a:pt x="370" y="648"/>
                  </a:lnTo>
                  <a:lnTo>
                    <a:pt x="372" y="646"/>
                  </a:lnTo>
                  <a:lnTo>
                    <a:pt x="372" y="646"/>
                  </a:lnTo>
                  <a:lnTo>
                    <a:pt x="372" y="634"/>
                  </a:lnTo>
                  <a:lnTo>
                    <a:pt x="372" y="634"/>
                  </a:lnTo>
                  <a:lnTo>
                    <a:pt x="374" y="604"/>
                  </a:lnTo>
                  <a:lnTo>
                    <a:pt x="374" y="604"/>
                  </a:lnTo>
                  <a:lnTo>
                    <a:pt x="376" y="598"/>
                  </a:lnTo>
                  <a:lnTo>
                    <a:pt x="376" y="598"/>
                  </a:lnTo>
                  <a:lnTo>
                    <a:pt x="378" y="592"/>
                  </a:lnTo>
                  <a:lnTo>
                    <a:pt x="378" y="592"/>
                  </a:lnTo>
                  <a:lnTo>
                    <a:pt x="380" y="584"/>
                  </a:lnTo>
                  <a:lnTo>
                    <a:pt x="380" y="584"/>
                  </a:lnTo>
                  <a:lnTo>
                    <a:pt x="380" y="578"/>
                  </a:lnTo>
                  <a:lnTo>
                    <a:pt x="378" y="572"/>
                  </a:lnTo>
                  <a:lnTo>
                    <a:pt x="378" y="572"/>
                  </a:lnTo>
                  <a:lnTo>
                    <a:pt x="376" y="566"/>
                  </a:lnTo>
                  <a:lnTo>
                    <a:pt x="376" y="558"/>
                  </a:lnTo>
                  <a:lnTo>
                    <a:pt x="376" y="558"/>
                  </a:lnTo>
                  <a:lnTo>
                    <a:pt x="376" y="550"/>
                  </a:lnTo>
                  <a:lnTo>
                    <a:pt x="378" y="546"/>
                  </a:lnTo>
                  <a:lnTo>
                    <a:pt x="378" y="546"/>
                  </a:lnTo>
                  <a:lnTo>
                    <a:pt x="380" y="540"/>
                  </a:lnTo>
                  <a:lnTo>
                    <a:pt x="380" y="540"/>
                  </a:lnTo>
                  <a:lnTo>
                    <a:pt x="384" y="530"/>
                  </a:lnTo>
                  <a:lnTo>
                    <a:pt x="386" y="522"/>
                  </a:lnTo>
                  <a:lnTo>
                    <a:pt x="386" y="522"/>
                  </a:lnTo>
                  <a:lnTo>
                    <a:pt x="388" y="518"/>
                  </a:lnTo>
                  <a:lnTo>
                    <a:pt x="388" y="516"/>
                  </a:lnTo>
                  <a:lnTo>
                    <a:pt x="388" y="516"/>
                  </a:lnTo>
                  <a:lnTo>
                    <a:pt x="382" y="510"/>
                  </a:lnTo>
                  <a:lnTo>
                    <a:pt x="382" y="510"/>
                  </a:lnTo>
                  <a:lnTo>
                    <a:pt x="380" y="504"/>
                  </a:lnTo>
                  <a:lnTo>
                    <a:pt x="380" y="504"/>
                  </a:lnTo>
                  <a:lnTo>
                    <a:pt x="380" y="502"/>
                  </a:lnTo>
                  <a:lnTo>
                    <a:pt x="380" y="502"/>
                  </a:lnTo>
                  <a:lnTo>
                    <a:pt x="380" y="490"/>
                  </a:lnTo>
                  <a:lnTo>
                    <a:pt x="380" y="490"/>
                  </a:lnTo>
                  <a:lnTo>
                    <a:pt x="382" y="480"/>
                  </a:lnTo>
                  <a:lnTo>
                    <a:pt x="382" y="480"/>
                  </a:lnTo>
                  <a:lnTo>
                    <a:pt x="382" y="470"/>
                  </a:lnTo>
                  <a:lnTo>
                    <a:pt x="382" y="470"/>
                  </a:lnTo>
                  <a:lnTo>
                    <a:pt x="384" y="450"/>
                  </a:lnTo>
                  <a:lnTo>
                    <a:pt x="384" y="450"/>
                  </a:lnTo>
                  <a:lnTo>
                    <a:pt x="382" y="426"/>
                  </a:lnTo>
                  <a:lnTo>
                    <a:pt x="382" y="426"/>
                  </a:lnTo>
                  <a:lnTo>
                    <a:pt x="380" y="412"/>
                  </a:lnTo>
                  <a:lnTo>
                    <a:pt x="380" y="412"/>
                  </a:lnTo>
                  <a:lnTo>
                    <a:pt x="376" y="368"/>
                  </a:lnTo>
                  <a:lnTo>
                    <a:pt x="376" y="368"/>
                  </a:lnTo>
                  <a:lnTo>
                    <a:pt x="372" y="326"/>
                  </a:lnTo>
                  <a:lnTo>
                    <a:pt x="372" y="326"/>
                  </a:lnTo>
                  <a:lnTo>
                    <a:pt x="368" y="306"/>
                  </a:lnTo>
                  <a:lnTo>
                    <a:pt x="364" y="288"/>
                  </a:lnTo>
                  <a:lnTo>
                    <a:pt x="364" y="288"/>
                  </a:lnTo>
                  <a:lnTo>
                    <a:pt x="356" y="272"/>
                  </a:lnTo>
                  <a:lnTo>
                    <a:pt x="352" y="260"/>
                  </a:lnTo>
                  <a:lnTo>
                    <a:pt x="352" y="260"/>
                  </a:lnTo>
                  <a:lnTo>
                    <a:pt x="342" y="246"/>
                  </a:lnTo>
                  <a:lnTo>
                    <a:pt x="338" y="240"/>
                  </a:lnTo>
                  <a:lnTo>
                    <a:pt x="338" y="240"/>
                  </a:lnTo>
                  <a:lnTo>
                    <a:pt x="326" y="228"/>
                  </a:lnTo>
                  <a:lnTo>
                    <a:pt x="326" y="228"/>
                  </a:lnTo>
                  <a:lnTo>
                    <a:pt x="314" y="222"/>
                  </a:lnTo>
                  <a:lnTo>
                    <a:pt x="314" y="222"/>
                  </a:lnTo>
                  <a:lnTo>
                    <a:pt x="306" y="216"/>
                  </a:lnTo>
                  <a:lnTo>
                    <a:pt x="306" y="216"/>
                  </a:lnTo>
                  <a:lnTo>
                    <a:pt x="304" y="214"/>
                  </a:lnTo>
                  <a:lnTo>
                    <a:pt x="304" y="214"/>
                  </a:lnTo>
                  <a:lnTo>
                    <a:pt x="300" y="212"/>
                  </a:lnTo>
                  <a:lnTo>
                    <a:pt x="300" y="212"/>
                  </a:lnTo>
                  <a:lnTo>
                    <a:pt x="296" y="208"/>
                  </a:lnTo>
                  <a:lnTo>
                    <a:pt x="296" y="208"/>
                  </a:lnTo>
                  <a:lnTo>
                    <a:pt x="292" y="206"/>
                  </a:lnTo>
                  <a:lnTo>
                    <a:pt x="292" y="206"/>
                  </a:lnTo>
                  <a:lnTo>
                    <a:pt x="286" y="202"/>
                  </a:lnTo>
                  <a:lnTo>
                    <a:pt x="286" y="202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0" y="192"/>
                  </a:lnTo>
                  <a:lnTo>
                    <a:pt x="270" y="192"/>
                  </a:lnTo>
                  <a:lnTo>
                    <a:pt x="264" y="188"/>
                  </a:lnTo>
                  <a:lnTo>
                    <a:pt x="264" y="188"/>
                  </a:lnTo>
                  <a:lnTo>
                    <a:pt x="256" y="184"/>
                  </a:lnTo>
                  <a:lnTo>
                    <a:pt x="256" y="184"/>
                  </a:lnTo>
                  <a:lnTo>
                    <a:pt x="254" y="180"/>
                  </a:lnTo>
                  <a:lnTo>
                    <a:pt x="254" y="180"/>
                  </a:lnTo>
                  <a:lnTo>
                    <a:pt x="250" y="164"/>
                  </a:lnTo>
                  <a:lnTo>
                    <a:pt x="250" y="164"/>
                  </a:lnTo>
                  <a:lnTo>
                    <a:pt x="250" y="160"/>
                  </a:lnTo>
                  <a:lnTo>
                    <a:pt x="250" y="160"/>
                  </a:lnTo>
                  <a:lnTo>
                    <a:pt x="250" y="156"/>
                  </a:lnTo>
                  <a:lnTo>
                    <a:pt x="250" y="156"/>
                  </a:lnTo>
                  <a:lnTo>
                    <a:pt x="252" y="148"/>
                  </a:lnTo>
                  <a:lnTo>
                    <a:pt x="252" y="148"/>
                  </a:lnTo>
                  <a:lnTo>
                    <a:pt x="256" y="142"/>
                  </a:lnTo>
                  <a:lnTo>
                    <a:pt x="256" y="142"/>
                  </a:lnTo>
                  <a:lnTo>
                    <a:pt x="262" y="126"/>
                  </a:lnTo>
                  <a:lnTo>
                    <a:pt x="262" y="126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2" y="122"/>
                  </a:lnTo>
                  <a:lnTo>
                    <a:pt x="266" y="120"/>
                  </a:lnTo>
                  <a:lnTo>
                    <a:pt x="268" y="118"/>
                  </a:lnTo>
                  <a:lnTo>
                    <a:pt x="268" y="118"/>
                  </a:lnTo>
                  <a:lnTo>
                    <a:pt x="274" y="110"/>
                  </a:lnTo>
                  <a:lnTo>
                    <a:pt x="274" y="110"/>
                  </a:lnTo>
                  <a:lnTo>
                    <a:pt x="278" y="98"/>
                  </a:lnTo>
                  <a:lnTo>
                    <a:pt x="278" y="98"/>
                  </a:lnTo>
                  <a:lnTo>
                    <a:pt x="280" y="90"/>
                  </a:lnTo>
                  <a:lnTo>
                    <a:pt x="280" y="90"/>
                  </a:lnTo>
                  <a:lnTo>
                    <a:pt x="278" y="84"/>
                  </a:lnTo>
                  <a:lnTo>
                    <a:pt x="278" y="84"/>
                  </a:lnTo>
                  <a:lnTo>
                    <a:pt x="278" y="80"/>
                  </a:lnTo>
                  <a:lnTo>
                    <a:pt x="276" y="80"/>
                  </a:lnTo>
                  <a:lnTo>
                    <a:pt x="274" y="80"/>
                  </a:lnTo>
                  <a:lnTo>
                    <a:pt x="274" y="80"/>
                  </a:lnTo>
                  <a:lnTo>
                    <a:pt x="272" y="80"/>
                  </a:lnTo>
                  <a:lnTo>
                    <a:pt x="272" y="78"/>
                  </a:lnTo>
                  <a:lnTo>
                    <a:pt x="272" y="78"/>
                  </a:lnTo>
                  <a:lnTo>
                    <a:pt x="274" y="56"/>
                  </a:lnTo>
                  <a:lnTo>
                    <a:pt x="274" y="56"/>
                  </a:lnTo>
                  <a:lnTo>
                    <a:pt x="272" y="40"/>
                  </a:lnTo>
                  <a:lnTo>
                    <a:pt x="270" y="32"/>
                  </a:lnTo>
                  <a:lnTo>
                    <a:pt x="266" y="28"/>
                  </a:lnTo>
                  <a:lnTo>
                    <a:pt x="266" y="28"/>
                  </a:lnTo>
                  <a:lnTo>
                    <a:pt x="258" y="22"/>
                  </a:lnTo>
                  <a:lnTo>
                    <a:pt x="248" y="12"/>
                  </a:lnTo>
                  <a:lnTo>
                    <a:pt x="234" y="4"/>
                  </a:lnTo>
                  <a:lnTo>
                    <a:pt x="226" y="0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0" y="2"/>
                  </a:lnTo>
                  <a:lnTo>
                    <a:pt x="200" y="2"/>
                  </a:lnTo>
                  <a:lnTo>
                    <a:pt x="184" y="8"/>
                  </a:lnTo>
                  <a:lnTo>
                    <a:pt x="174" y="16"/>
                  </a:lnTo>
                  <a:lnTo>
                    <a:pt x="168" y="20"/>
                  </a:lnTo>
                  <a:lnTo>
                    <a:pt x="168" y="20"/>
                  </a:lnTo>
                  <a:lnTo>
                    <a:pt x="164" y="24"/>
                  </a:lnTo>
                  <a:lnTo>
                    <a:pt x="162" y="28"/>
                  </a:lnTo>
                  <a:lnTo>
                    <a:pt x="162" y="34"/>
                  </a:lnTo>
                  <a:lnTo>
                    <a:pt x="162" y="34"/>
                  </a:lnTo>
                  <a:lnTo>
                    <a:pt x="162" y="38"/>
                  </a:lnTo>
                  <a:lnTo>
                    <a:pt x="160" y="42"/>
                  </a:lnTo>
                  <a:lnTo>
                    <a:pt x="160" y="42"/>
                  </a:lnTo>
                  <a:lnTo>
                    <a:pt x="158" y="48"/>
                  </a:lnTo>
                  <a:lnTo>
                    <a:pt x="158" y="54"/>
                  </a:lnTo>
                  <a:lnTo>
                    <a:pt x="158" y="66"/>
                  </a:lnTo>
                  <a:lnTo>
                    <a:pt x="158" y="66"/>
                  </a:lnTo>
                  <a:lnTo>
                    <a:pt x="158" y="68"/>
                  </a:lnTo>
                  <a:lnTo>
                    <a:pt x="156" y="68"/>
                  </a:lnTo>
                  <a:lnTo>
                    <a:pt x="156" y="68"/>
                  </a:lnTo>
                  <a:lnTo>
                    <a:pt x="152" y="70"/>
                  </a:lnTo>
                  <a:lnTo>
                    <a:pt x="150" y="74"/>
                  </a:lnTo>
                  <a:lnTo>
                    <a:pt x="150" y="74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2" y="100"/>
                  </a:lnTo>
                  <a:lnTo>
                    <a:pt x="154" y="108"/>
                  </a:lnTo>
                  <a:lnTo>
                    <a:pt x="154" y="108"/>
                  </a:lnTo>
                  <a:lnTo>
                    <a:pt x="160" y="112"/>
                  </a:lnTo>
                  <a:lnTo>
                    <a:pt x="160" y="112"/>
                  </a:lnTo>
                  <a:lnTo>
                    <a:pt x="162" y="114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62" y="138"/>
                  </a:lnTo>
                  <a:lnTo>
                    <a:pt x="162" y="138"/>
                  </a:lnTo>
                  <a:lnTo>
                    <a:pt x="160" y="140"/>
                  </a:lnTo>
                  <a:lnTo>
                    <a:pt x="160" y="142"/>
                  </a:lnTo>
                  <a:lnTo>
                    <a:pt x="160" y="142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62"/>
                  </a:lnTo>
                  <a:lnTo>
                    <a:pt x="148" y="162"/>
                  </a:lnTo>
                  <a:lnTo>
                    <a:pt x="146" y="166"/>
                  </a:lnTo>
                  <a:lnTo>
                    <a:pt x="146" y="166"/>
                  </a:lnTo>
                  <a:lnTo>
                    <a:pt x="144" y="168"/>
                  </a:lnTo>
                  <a:lnTo>
                    <a:pt x="144" y="168"/>
                  </a:lnTo>
                  <a:lnTo>
                    <a:pt x="140" y="170"/>
                  </a:lnTo>
                  <a:lnTo>
                    <a:pt x="140" y="170"/>
                  </a:lnTo>
                  <a:lnTo>
                    <a:pt x="122" y="178"/>
                  </a:lnTo>
                  <a:lnTo>
                    <a:pt x="122" y="178"/>
                  </a:lnTo>
                  <a:lnTo>
                    <a:pt x="106" y="186"/>
                  </a:lnTo>
                  <a:lnTo>
                    <a:pt x="106" y="186"/>
                  </a:lnTo>
                  <a:lnTo>
                    <a:pt x="92" y="196"/>
                  </a:lnTo>
                  <a:lnTo>
                    <a:pt x="92" y="196"/>
                  </a:lnTo>
                  <a:lnTo>
                    <a:pt x="74" y="208"/>
                  </a:lnTo>
                  <a:lnTo>
                    <a:pt x="74" y="208"/>
                  </a:lnTo>
                  <a:lnTo>
                    <a:pt x="66" y="214"/>
                  </a:lnTo>
                  <a:lnTo>
                    <a:pt x="66" y="214"/>
                  </a:lnTo>
                  <a:lnTo>
                    <a:pt x="52" y="224"/>
                  </a:lnTo>
                  <a:lnTo>
                    <a:pt x="52" y="224"/>
                  </a:lnTo>
                  <a:lnTo>
                    <a:pt x="50" y="228"/>
                  </a:lnTo>
                  <a:lnTo>
                    <a:pt x="50" y="228"/>
                  </a:lnTo>
                  <a:lnTo>
                    <a:pt x="46" y="230"/>
                  </a:lnTo>
                  <a:lnTo>
                    <a:pt x="46" y="230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34" y="244"/>
                  </a:lnTo>
                  <a:lnTo>
                    <a:pt x="30" y="252"/>
                  </a:lnTo>
                  <a:lnTo>
                    <a:pt x="30" y="252"/>
                  </a:lnTo>
                  <a:lnTo>
                    <a:pt x="26" y="262"/>
                  </a:lnTo>
                  <a:lnTo>
                    <a:pt x="26" y="262"/>
                  </a:lnTo>
                  <a:lnTo>
                    <a:pt x="26" y="274"/>
                  </a:lnTo>
                  <a:lnTo>
                    <a:pt x="26" y="274"/>
                  </a:lnTo>
                  <a:lnTo>
                    <a:pt x="26" y="280"/>
                  </a:lnTo>
                  <a:lnTo>
                    <a:pt x="26" y="280"/>
                  </a:lnTo>
                  <a:lnTo>
                    <a:pt x="26" y="284"/>
                  </a:lnTo>
                  <a:lnTo>
                    <a:pt x="26" y="284"/>
                  </a:lnTo>
                  <a:lnTo>
                    <a:pt x="24" y="294"/>
                  </a:lnTo>
                  <a:lnTo>
                    <a:pt x="24" y="294"/>
                  </a:lnTo>
                  <a:lnTo>
                    <a:pt x="18" y="320"/>
                  </a:lnTo>
                  <a:lnTo>
                    <a:pt x="18" y="320"/>
                  </a:lnTo>
                  <a:lnTo>
                    <a:pt x="12" y="346"/>
                  </a:lnTo>
                  <a:lnTo>
                    <a:pt x="12" y="346"/>
                  </a:lnTo>
                  <a:lnTo>
                    <a:pt x="10" y="358"/>
                  </a:lnTo>
                  <a:lnTo>
                    <a:pt x="10" y="358"/>
                  </a:lnTo>
                  <a:lnTo>
                    <a:pt x="8" y="376"/>
                  </a:lnTo>
                  <a:lnTo>
                    <a:pt x="8" y="376"/>
                  </a:lnTo>
                  <a:lnTo>
                    <a:pt x="4" y="398"/>
                  </a:lnTo>
                  <a:lnTo>
                    <a:pt x="4" y="398"/>
                  </a:lnTo>
                  <a:lnTo>
                    <a:pt x="2" y="424"/>
                  </a:lnTo>
                  <a:lnTo>
                    <a:pt x="2" y="424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0" y="444"/>
                  </a:lnTo>
                  <a:lnTo>
                    <a:pt x="2" y="454"/>
                  </a:lnTo>
                  <a:lnTo>
                    <a:pt x="2" y="454"/>
                  </a:lnTo>
                  <a:lnTo>
                    <a:pt x="4" y="464"/>
                  </a:lnTo>
                  <a:lnTo>
                    <a:pt x="6" y="474"/>
                  </a:lnTo>
                  <a:lnTo>
                    <a:pt x="6" y="474"/>
                  </a:lnTo>
                  <a:lnTo>
                    <a:pt x="14" y="486"/>
                  </a:lnTo>
                  <a:lnTo>
                    <a:pt x="14" y="486"/>
                  </a:lnTo>
                  <a:lnTo>
                    <a:pt x="16" y="494"/>
                  </a:lnTo>
                  <a:lnTo>
                    <a:pt x="16" y="494"/>
                  </a:lnTo>
                  <a:lnTo>
                    <a:pt x="22" y="516"/>
                  </a:lnTo>
                  <a:lnTo>
                    <a:pt x="22" y="516"/>
                  </a:lnTo>
                  <a:lnTo>
                    <a:pt x="22" y="522"/>
                  </a:lnTo>
                  <a:lnTo>
                    <a:pt x="22" y="522"/>
                  </a:lnTo>
                  <a:lnTo>
                    <a:pt x="20" y="534"/>
                  </a:lnTo>
                  <a:lnTo>
                    <a:pt x="20" y="534"/>
                  </a:lnTo>
                  <a:lnTo>
                    <a:pt x="18" y="538"/>
                  </a:lnTo>
                  <a:lnTo>
                    <a:pt x="18" y="538"/>
                  </a:lnTo>
                  <a:lnTo>
                    <a:pt x="20" y="552"/>
                  </a:lnTo>
                  <a:lnTo>
                    <a:pt x="20" y="552"/>
                  </a:lnTo>
                  <a:lnTo>
                    <a:pt x="24" y="568"/>
                  </a:lnTo>
                  <a:lnTo>
                    <a:pt x="24" y="568"/>
                  </a:lnTo>
                  <a:lnTo>
                    <a:pt x="28" y="584"/>
                  </a:lnTo>
                  <a:lnTo>
                    <a:pt x="28" y="584"/>
                  </a:lnTo>
                  <a:lnTo>
                    <a:pt x="30" y="588"/>
                  </a:lnTo>
                  <a:lnTo>
                    <a:pt x="30" y="596"/>
                  </a:lnTo>
                  <a:lnTo>
                    <a:pt x="30" y="596"/>
                  </a:lnTo>
                  <a:lnTo>
                    <a:pt x="34" y="610"/>
                  </a:lnTo>
                  <a:lnTo>
                    <a:pt x="34" y="610"/>
                  </a:lnTo>
                  <a:lnTo>
                    <a:pt x="34" y="618"/>
                  </a:lnTo>
                  <a:lnTo>
                    <a:pt x="34" y="618"/>
                  </a:lnTo>
                  <a:lnTo>
                    <a:pt x="36" y="620"/>
                  </a:lnTo>
                  <a:lnTo>
                    <a:pt x="38" y="620"/>
                  </a:lnTo>
                  <a:lnTo>
                    <a:pt x="38" y="620"/>
                  </a:lnTo>
                  <a:lnTo>
                    <a:pt x="44" y="622"/>
                  </a:lnTo>
                  <a:lnTo>
                    <a:pt x="44" y="622"/>
                  </a:lnTo>
                  <a:lnTo>
                    <a:pt x="54" y="622"/>
                  </a:lnTo>
                  <a:lnTo>
                    <a:pt x="54" y="622"/>
                  </a:lnTo>
                  <a:lnTo>
                    <a:pt x="56" y="622"/>
                  </a:lnTo>
                  <a:lnTo>
                    <a:pt x="58" y="622"/>
                  </a:lnTo>
                  <a:lnTo>
                    <a:pt x="58" y="622"/>
                  </a:lnTo>
                  <a:lnTo>
                    <a:pt x="60" y="622"/>
                  </a:lnTo>
                  <a:lnTo>
                    <a:pt x="60" y="622"/>
                  </a:lnTo>
                  <a:lnTo>
                    <a:pt x="62" y="630"/>
                  </a:lnTo>
                  <a:lnTo>
                    <a:pt x="62" y="630"/>
                  </a:lnTo>
                  <a:lnTo>
                    <a:pt x="68" y="648"/>
                  </a:lnTo>
                  <a:lnTo>
                    <a:pt x="68" y="648"/>
                  </a:lnTo>
                  <a:lnTo>
                    <a:pt x="70" y="660"/>
                  </a:lnTo>
                  <a:lnTo>
                    <a:pt x="70" y="660"/>
                  </a:lnTo>
                  <a:lnTo>
                    <a:pt x="70" y="678"/>
                  </a:lnTo>
                  <a:lnTo>
                    <a:pt x="70" y="678"/>
                  </a:lnTo>
                  <a:lnTo>
                    <a:pt x="70" y="714"/>
                  </a:lnTo>
                  <a:lnTo>
                    <a:pt x="70" y="714"/>
                  </a:lnTo>
                  <a:lnTo>
                    <a:pt x="72" y="750"/>
                  </a:lnTo>
                  <a:lnTo>
                    <a:pt x="72" y="750"/>
                  </a:lnTo>
                  <a:lnTo>
                    <a:pt x="70" y="786"/>
                  </a:lnTo>
                  <a:lnTo>
                    <a:pt x="70" y="786"/>
                  </a:lnTo>
                  <a:lnTo>
                    <a:pt x="68" y="808"/>
                  </a:lnTo>
                  <a:lnTo>
                    <a:pt x="68" y="808"/>
                  </a:lnTo>
                  <a:lnTo>
                    <a:pt x="66" y="830"/>
                  </a:lnTo>
                  <a:lnTo>
                    <a:pt x="66" y="830"/>
                  </a:lnTo>
                  <a:lnTo>
                    <a:pt x="66" y="864"/>
                  </a:lnTo>
                  <a:lnTo>
                    <a:pt x="66" y="864"/>
                  </a:lnTo>
                  <a:lnTo>
                    <a:pt x="64" y="890"/>
                  </a:lnTo>
                  <a:lnTo>
                    <a:pt x="64" y="890"/>
                  </a:lnTo>
                  <a:lnTo>
                    <a:pt x="64" y="916"/>
                  </a:lnTo>
                  <a:lnTo>
                    <a:pt x="64" y="916"/>
                  </a:lnTo>
                  <a:lnTo>
                    <a:pt x="64" y="940"/>
                  </a:lnTo>
                  <a:lnTo>
                    <a:pt x="64" y="940"/>
                  </a:lnTo>
                  <a:lnTo>
                    <a:pt x="64" y="954"/>
                  </a:lnTo>
                  <a:lnTo>
                    <a:pt x="64" y="954"/>
                  </a:lnTo>
                  <a:lnTo>
                    <a:pt x="64" y="972"/>
                  </a:lnTo>
                  <a:lnTo>
                    <a:pt x="64" y="972"/>
                  </a:lnTo>
                  <a:lnTo>
                    <a:pt x="64" y="1010"/>
                  </a:lnTo>
                  <a:lnTo>
                    <a:pt x="64" y="1010"/>
                  </a:lnTo>
                  <a:lnTo>
                    <a:pt x="62" y="1040"/>
                  </a:lnTo>
                  <a:lnTo>
                    <a:pt x="62" y="1040"/>
                  </a:lnTo>
                  <a:lnTo>
                    <a:pt x="62" y="1066"/>
                  </a:lnTo>
                  <a:lnTo>
                    <a:pt x="62" y="1066"/>
                  </a:lnTo>
                  <a:lnTo>
                    <a:pt x="60" y="1088"/>
                  </a:lnTo>
                  <a:lnTo>
                    <a:pt x="60" y="1088"/>
                  </a:lnTo>
                  <a:lnTo>
                    <a:pt x="60" y="1114"/>
                  </a:lnTo>
                  <a:lnTo>
                    <a:pt x="60" y="1114"/>
                  </a:lnTo>
                  <a:lnTo>
                    <a:pt x="58" y="1138"/>
                  </a:lnTo>
                  <a:lnTo>
                    <a:pt x="58" y="1138"/>
                  </a:lnTo>
                  <a:lnTo>
                    <a:pt x="58" y="1152"/>
                  </a:lnTo>
                  <a:lnTo>
                    <a:pt x="58" y="1152"/>
                  </a:lnTo>
                  <a:lnTo>
                    <a:pt x="58" y="1160"/>
                  </a:lnTo>
                  <a:lnTo>
                    <a:pt x="58" y="1160"/>
                  </a:lnTo>
                  <a:lnTo>
                    <a:pt x="56" y="1166"/>
                  </a:lnTo>
                  <a:lnTo>
                    <a:pt x="56" y="1166"/>
                  </a:lnTo>
                  <a:lnTo>
                    <a:pt x="54" y="1178"/>
                  </a:lnTo>
                  <a:lnTo>
                    <a:pt x="54" y="1178"/>
                  </a:lnTo>
                  <a:lnTo>
                    <a:pt x="50" y="1198"/>
                  </a:lnTo>
                  <a:lnTo>
                    <a:pt x="50" y="1198"/>
                  </a:lnTo>
                  <a:lnTo>
                    <a:pt x="48" y="1210"/>
                  </a:lnTo>
                  <a:lnTo>
                    <a:pt x="48" y="1210"/>
                  </a:lnTo>
                  <a:lnTo>
                    <a:pt x="50" y="1216"/>
                  </a:lnTo>
                  <a:lnTo>
                    <a:pt x="54" y="1220"/>
                  </a:lnTo>
                  <a:lnTo>
                    <a:pt x="54" y="1220"/>
                  </a:lnTo>
                  <a:lnTo>
                    <a:pt x="56" y="1224"/>
                  </a:lnTo>
                  <a:lnTo>
                    <a:pt x="56" y="1224"/>
                  </a:lnTo>
                  <a:lnTo>
                    <a:pt x="60" y="1230"/>
                  </a:lnTo>
                  <a:lnTo>
                    <a:pt x="60" y="1230"/>
                  </a:lnTo>
                  <a:lnTo>
                    <a:pt x="60" y="1232"/>
                  </a:lnTo>
                  <a:lnTo>
                    <a:pt x="60" y="1234"/>
                  </a:lnTo>
                  <a:lnTo>
                    <a:pt x="60" y="1234"/>
                  </a:lnTo>
                  <a:lnTo>
                    <a:pt x="60" y="1240"/>
                  </a:lnTo>
                  <a:lnTo>
                    <a:pt x="60" y="1240"/>
                  </a:lnTo>
                  <a:lnTo>
                    <a:pt x="64" y="1254"/>
                  </a:lnTo>
                  <a:lnTo>
                    <a:pt x="64" y="1254"/>
                  </a:lnTo>
                  <a:lnTo>
                    <a:pt x="66" y="1256"/>
                  </a:lnTo>
                  <a:lnTo>
                    <a:pt x="68" y="1256"/>
                  </a:lnTo>
                  <a:lnTo>
                    <a:pt x="68" y="1256"/>
                  </a:lnTo>
                  <a:lnTo>
                    <a:pt x="70" y="1256"/>
                  </a:lnTo>
                  <a:lnTo>
                    <a:pt x="70" y="1258"/>
                  </a:lnTo>
                  <a:lnTo>
                    <a:pt x="70" y="1258"/>
                  </a:lnTo>
                  <a:lnTo>
                    <a:pt x="68" y="1272"/>
                  </a:lnTo>
                  <a:lnTo>
                    <a:pt x="68" y="1272"/>
                  </a:lnTo>
                  <a:lnTo>
                    <a:pt x="68" y="1274"/>
                  </a:lnTo>
                  <a:lnTo>
                    <a:pt x="70" y="1276"/>
                  </a:lnTo>
                  <a:lnTo>
                    <a:pt x="70" y="1276"/>
                  </a:lnTo>
                  <a:lnTo>
                    <a:pt x="70" y="1278"/>
                  </a:lnTo>
                  <a:lnTo>
                    <a:pt x="70" y="1278"/>
                  </a:lnTo>
                  <a:lnTo>
                    <a:pt x="66" y="1286"/>
                  </a:lnTo>
                  <a:lnTo>
                    <a:pt x="66" y="1286"/>
                  </a:lnTo>
                  <a:lnTo>
                    <a:pt x="66" y="1290"/>
                  </a:lnTo>
                  <a:lnTo>
                    <a:pt x="64" y="1292"/>
                  </a:lnTo>
                  <a:lnTo>
                    <a:pt x="64" y="1292"/>
                  </a:lnTo>
                  <a:lnTo>
                    <a:pt x="62" y="1296"/>
                  </a:lnTo>
                  <a:lnTo>
                    <a:pt x="64" y="1298"/>
                  </a:lnTo>
                  <a:lnTo>
                    <a:pt x="64" y="1298"/>
                  </a:lnTo>
                  <a:lnTo>
                    <a:pt x="64" y="1300"/>
                  </a:lnTo>
                  <a:lnTo>
                    <a:pt x="64" y="1300"/>
                  </a:lnTo>
                  <a:lnTo>
                    <a:pt x="64" y="1300"/>
                  </a:lnTo>
                  <a:lnTo>
                    <a:pt x="62" y="1304"/>
                  </a:lnTo>
                  <a:lnTo>
                    <a:pt x="62" y="1304"/>
                  </a:lnTo>
                  <a:lnTo>
                    <a:pt x="62" y="1308"/>
                  </a:lnTo>
                  <a:lnTo>
                    <a:pt x="62" y="1308"/>
                  </a:lnTo>
                  <a:lnTo>
                    <a:pt x="62" y="1310"/>
                  </a:lnTo>
                  <a:lnTo>
                    <a:pt x="64" y="1314"/>
                  </a:lnTo>
                  <a:lnTo>
                    <a:pt x="64" y="1314"/>
                  </a:lnTo>
                  <a:lnTo>
                    <a:pt x="68" y="1318"/>
                  </a:lnTo>
                  <a:lnTo>
                    <a:pt x="70" y="1322"/>
                  </a:lnTo>
                  <a:lnTo>
                    <a:pt x="70" y="1322"/>
                  </a:lnTo>
                  <a:lnTo>
                    <a:pt x="78" y="1322"/>
                  </a:lnTo>
                  <a:lnTo>
                    <a:pt x="78" y="1322"/>
                  </a:lnTo>
                  <a:lnTo>
                    <a:pt x="90" y="1322"/>
                  </a:lnTo>
                  <a:lnTo>
                    <a:pt x="90" y="1322"/>
                  </a:lnTo>
                  <a:lnTo>
                    <a:pt x="120" y="1318"/>
                  </a:lnTo>
                  <a:lnTo>
                    <a:pt x="120" y="1318"/>
                  </a:lnTo>
                  <a:lnTo>
                    <a:pt x="134" y="1316"/>
                  </a:lnTo>
                  <a:lnTo>
                    <a:pt x="134" y="1316"/>
                  </a:lnTo>
                  <a:lnTo>
                    <a:pt x="146" y="1314"/>
                  </a:lnTo>
                  <a:lnTo>
                    <a:pt x="146" y="1314"/>
                  </a:lnTo>
                  <a:lnTo>
                    <a:pt x="148" y="1314"/>
                  </a:lnTo>
                  <a:lnTo>
                    <a:pt x="148" y="1312"/>
                  </a:lnTo>
                  <a:lnTo>
                    <a:pt x="148" y="1312"/>
                  </a:lnTo>
                  <a:lnTo>
                    <a:pt x="150" y="1310"/>
                  </a:lnTo>
                  <a:lnTo>
                    <a:pt x="150" y="1306"/>
                  </a:lnTo>
                  <a:lnTo>
                    <a:pt x="150" y="1306"/>
                  </a:lnTo>
                  <a:lnTo>
                    <a:pt x="148" y="1300"/>
                  </a:lnTo>
                  <a:lnTo>
                    <a:pt x="148" y="1300"/>
                  </a:lnTo>
                  <a:lnTo>
                    <a:pt x="144" y="1298"/>
                  </a:lnTo>
                  <a:lnTo>
                    <a:pt x="144" y="1298"/>
                  </a:lnTo>
                  <a:lnTo>
                    <a:pt x="144" y="1296"/>
                  </a:lnTo>
                  <a:lnTo>
                    <a:pt x="144" y="1292"/>
                  </a:lnTo>
                  <a:lnTo>
                    <a:pt x="144" y="1292"/>
                  </a:lnTo>
                  <a:lnTo>
                    <a:pt x="144" y="1284"/>
                  </a:lnTo>
                  <a:lnTo>
                    <a:pt x="140" y="1278"/>
                  </a:lnTo>
                  <a:lnTo>
                    <a:pt x="140" y="1278"/>
                  </a:lnTo>
                  <a:lnTo>
                    <a:pt x="136" y="1270"/>
                  </a:lnTo>
                  <a:lnTo>
                    <a:pt x="136" y="1270"/>
                  </a:lnTo>
                  <a:lnTo>
                    <a:pt x="136" y="1264"/>
                  </a:lnTo>
                  <a:lnTo>
                    <a:pt x="136" y="1264"/>
                  </a:lnTo>
                  <a:lnTo>
                    <a:pt x="134" y="1258"/>
                  </a:lnTo>
                  <a:lnTo>
                    <a:pt x="134" y="1258"/>
                  </a:lnTo>
                  <a:lnTo>
                    <a:pt x="136" y="1256"/>
                  </a:lnTo>
                  <a:lnTo>
                    <a:pt x="136" y="1256"/>
                  </a:lnTo>
                  <a:lnTo>
                    <a:pt x="136" y="1256"/>
                  </a:lnTo>
                  <a:lnTo>
                    <a:pt x="138" y="1256"/>
                  </a:lnTo>
                  <a:lnTo>
                    <a:pt x="138" y="1256"/>
                  </a:lnTo>
                  <a:lnTo>
                    <a:pt x="142" y="1252"/>
                  </a:lnTo>
                  <a:lnTo>
                    <a:pt x="142" y="1252"/>
                  </a:lnTo>
                  <a:lnTo>
                    <a:pt x="144" y="1246"/>
                  </a:lnTo>
                  <a:lnTo>
                    <a:pt x="144" y="1246"/>
                  </a:lnTo>
                  <a:lnTo>
                    <a:pt x="148" y="1240"/>
                  </a:lnTo>
                  <a:lnTo>
                    <a:pt x="148" y="1240"/>
                  </a:lnTo>
                  <a:lnTo>
                    <a:pt x="148" y="1238"/>
                  </a:lnTo>
                  <a:lnTo>
                    <a:pt x="148" y="1238"/>
                  </a:lnTo>
                  <a:lnTo>
                    <a:pt x="148" y="1238"/>
                  </a:lnTo>
                  <a:lnTo>
                    <a:pt x="148" y="1236"/>
                  </a:lnTo>
                  <a:lnTo>
                    <a:pt x="150" y="1234"/>
                  </a:lnTo>
                  <a:lnTo>
                    <a:pt x="150" y="1234"/>
                  </a:lnTo>
                  <a:lnTo>
                    <a:pt x="156" y="1220"/>
                  </a:lnTo>
                  <a:lnTo>
                    <a:pt x="156" y="1220"/>
                  </a:lnTo>
                  <a:lnTo>
                    <a:pt x="158" y="1208"/>
                  </a:lnTo>
                  <a:lnTo>
                    <a:pt x="158" y="1208"/>
                  </a:lnTo>
                  <a:lnTo>
                    <a:pt x="160" y="1190"/>
                  </a:lnTo>
                  <a:lnTo>
                    <a:pt x="160" y="1190"/>
                  </a:lnTo>
                  <a:lnTo>
                    <a:pt x="160" y="1156"/>
                  </a:lnTo>
                  <a:lnTo>
                    <a:pt x="160" y="1156"/>
                  </a:lnTo>
                  <a:lnTo>
                    <a:pt x="162" y="1120"/>
                  </a:lnTo>
                  <a:lnTo>
                    <a:pt x="162" y="1120"/>
                  </a:lnTo>
                  <a:lnTo>
                    <a:pt x="166" y="1082"/>
                  </a:lnTo>
                  <a:lnTo>
                    <a:pt x="166" y="1082"/>
                  </a:lnTo>
                  <a:lnTo>
                    <a:pt x="168" y="1056"/>
                  </a:lnTo>
                  <a:lnTo>
                    <a:pt x="168" y="1056"/>
                  </a:lnTo>
                  <a:lnTo>
                    <a:pt x="170" y="1036"/>
                  </a:lnTo>
                  <a:lnTo>
                    <a:pt x="170" y="1036"/>
                  </a:lnTo>
                  <a:lnTo>
                    <a:pt x="174" y="1012"/>
                  </a:lnTo>
                  <a:lnTo>
                    <a:pt x="174" y="1012"/>
                  </a:lnTo>
                  <a:lnTo>
                    <a:pt x="176" y="982"/>
                  </a:lnTo>
                  <a:lnTo>
                    <a:pt x="176" y="982"/>
                  </a:lnTo>
                  <a:lnTo>
                    <a:pt x="180" y="956"/>
                  </a:lnTo>
                  <a:lnTo>
                    <a:pt x="180" y="956"/>
                  </a:lnTo>
                  <a:lnTo>
                    <a:pt x="184" y="930"/>
                  </a:lnTo>
                  <a:lnTo>
                    <a:pt x="184" y="930"/>
                  </a:lnTo>
                  <a:lnTo>
                    <a:pt x="186" y="922"/>
                  </a:lnTo>
                  <a:lnTo>
                    <a:pt x="186" y="922"/>
                  </a:lnTo>
                  <a:lnTo>
                    <a:pt x="190" y="908"/>
                  </a:lnTo>
                  <a:lnTo>
                    <a:pt x="190" y="908"/>
                  </a:lnTo>
                  <a:lnTo>
                    <a:pt x="192" y="902"/>
                  </a:lnTo>
                  <a:lnTo>
                    <a:pt x="192" y="902"/>
                  </a:lnTo>
                  <a:lnTo>
                    <a:pt x="194" y="894"/>
                  </a:lnTo>
                  <a:lnTo>
                    <a:pt x="194" y="894"/>
                  </a:lnTo>
                  <a:lnTo>
                    <a:pt x="196" y="886"/>
                  </a:lnTo>
                  <a:lnTo>
                    <a:pt x="196" y="886"/>
                  </a:lnTo>
                  <a:lnTo>
                    <a:pt x="196" y="882"/>
                  </a:lnTo>
                  <a:lnTo>
                    <a:pt x="196" y="882"/>
                  </a:lnTo>
                  <a:lnTo>
                    <a:pt x="198" y="878"/>
                  </a:lnTo>
                  <a:lnTo>
                    <a:pt x="198" y="878"/>
                  </a:lnTo>
                  <a:lnTo>
                    <a:pt x="200" y="870"/>
                  </a:lnTo>
                  <a:lnTo>
                    <a:pt x="200" y="870"/>
                  </a:lnTo>
                  <a:lnTo>
                    <a:pt x="200" y="870"/>
                  </a:lnTo>
                  <a:lnTo>
                    <a:pt x="200" y="872"/>
                  </a:lnTo>
                  <a:lnTo>
                    <a:pt x="200" y="872"/>
                  </a:lnTo>
                  <a:lnTo>
                    <a:pt x="202" y="886"/>
                  </a:lnTo>
                  <a:lnTo>
                    <a:pt x="202" y="886"/>
                  </a:lnTo>
                  <a:lnTo>
                    <a:pt x="204" y="906"/>
                  </a:lnTo>
                  <a:lnTo>
                    <a:pt x="204" y="906"/>
                  </a:lnTo>
                  <a:lnTo>
                    <a:pt x="204" y="916"/>
                  </a:lnTo>
                  <a:lnTo>
                    <a:pt x="204" y="916"/>
                  </a:lnTo>
                  <a:lnTo>
                    <a:pt x="204" y="932"/>
                  </a:lnTo>
                  <a:lnTo>
                    <a:pt x="204" y="932"/>
                  </a:lnTo>
                  <a:lnTo>
                    <a:pt x="204" y="946"/>
                  </a:lnTo>
                  <a:lnTo>
                    <a:pt x="204" y="946"/>
                  </a:lnTo>
                  <a:lnTo>
                    <a:pt x="208" y="958"/>
                  </a:lnTo>
                  <a:lnTo>
                    <a:pt x="208" y="958"/>
                  </a:lnTo>
                  <a:lnTo>
                    <a:pt x="208" y="964"/>
                  </a:lnTo>
                  <a:lnTo>
                    <a:pt x="208" y="964"/>
                  </a:lnTo>
                  <a:lnTo>
                    <a:pt x="208" y="972"/>
                  </a:lnTo>
                  <a:lnTo>
                    <a:pt x="208" y="972"/>
                  </a:lnTo>
                  <a:lnTo>
                    <a:pt x="208" y="982"/>
                  </a:lnTo>
                  <a:lnTo>
                    <a:pt x="208" y="982"/>
                  </a:lnTo>
                  <a:lnTo>
                    <a:pt x="208" y="990"/>
                  </a:lnTo>
                  <a:lnTo>
                    <a:pt x="208" y="990"/>
                  </a:lnTo>
                  <a:lnTo>
                    <a:pt x="208" y="1000"/>
                  </a:lnTo>
                  <a:lnTo>
                    <a:pt x="208" y="1000"/>
                  </a:lnTo>
                  <a:lnTo>
                    <a:pt x="208" y="1022"/>
                  </a:lnTo>
                  <a:lnTo>
                    <a:pt x="208" y="1022"/>
                  </a:lnTo>
                  <a:lnTo>
                    <a:pt x="208" y="1046"/>
                  </a:lnTo>
                  <a:lnTo>
                    <a:pt x="208" y="1046"/>
                  </a:lnTo>
                  <a:lnTo>
                    <a:pt x="210" y="1064"/>
                  </a:lnTo>
                  <a:lnTo>
                    <a:pt x="210" y="1064"/>
                  </a:lnTo>
                  <a:lnTo>
                    <a:pt x="210" y="1076"/>
                  </a:lnTo>
                  <a:lnTo>
                    <a:pt x="210" y="1076"/>
                  </a:lnTo>
                  <a:lnTo>
                    <a:pt x="210" y="1088"/>
                  </a:lnTo>
                  <a:lnTo>
                    <a:pt x="210" y="1088"/>
                  </a:lnTo>
                  <a:lnTo>
                    <a:pt x="210" y="1098"/>
                  </a:lnTo>
                  <a:lnTo>
                    <a:pt x="210" y="1098"/>
                  </a:lnTo>
                  <a:lnTo>
                    <a:pt x="212" y="1104"/>
                  </a:lnTo>
                  <a:lnTo>
                    <a:pt x="212" y="1104"/>
                  </a:lnTo>
                  <a:lnTo>
                    <a:pt x="210" y="1126"/>
                  </a:lnTo>
                  <a:lnTo>
                    <a:pt x="210" y="1126"/>
                  </a:lnTo>
                  <a:lnTo>
                    <a:pt x="212" y="1138"/>
                  </a:lnTo>
                  <a:lnTo>
                    <a:pt x="212" y="1138"/>
                  </a:lnTo>
                  <a:lnTo>
                    <a:pt x="210" y="1144"/>
                  </a:lnTo>
                  <a:lnTo>
                    <a:pt x="210" y="1144"/>
                  </a:lnTo>
                  <a:lnTo>
                    <a:pt x="210" y="1160"/>
                  </a:lnTo>
                  <a:lnTo>
                    <a:pt x="210" y="1160"/>
                  </a:lnTo>
                  <a:lnTo>
                    <a:pt x="208" y="1184"/>
                  </a:lnTo>
                  <a:lnTo>
                    <a:pt x="208" y="1184"/>
                  </a:lnTo>
                  <a:lnTo>
                    <a:pt x="208" y="1200"/>
                  </a:lnTo>
                  <a:lnTo>
                    <a:pt x="208" y="1200"/>
                  </a:lnTo>
                  <a:lnTo>
                    <a:pt x="210" y="1212"/>
                  </a:lnTo>
                  <a:lnTo>
                    <a:pt x="210" y="1212"/>
                  </a:lnTo>
                  <a:lnTo>
                    <a:pt x="208" y="1216"/>
                  </a:lnTo>
                  <a:lnTo>
                    <a:pt x="208" y="1216"/>
                  </a:lnTo>
                  <a:lnTo>
                    <a:pt x="208" y="1230"/>
                  </a:lnTo>
                  <a:lnTo>
                    <a:pt x="208" y="1230"/>
                  </a:lnTo>
                  <a:lnTo>
                    <a:pt x="208" y="1234"/>
                  </a:lnTo>
                  <a:lnTo>
                    <a:pt x="210" y="1236"/>
                  </a:lnTo>
                  <a:lnTo>
                    <a:pt x="210" y="1236"/>
                  </a:lnTo>
                  <a:lnTo>
                    <a:pt x="212" y="1236"/>
                  </a:lnTo>
                  <a:lnTo>
                    <a:pt x="212" y="1238"/>
                  </a:lnTo>
                  <a:lnTo>
                    <a:pt x="212" y="1238"/>
                  </a:lnTo>
                  <a:lnTo>
                    <a:pt x="212" y="1244"/>
                  </a:lnTo>
                  <a:lnTo>
                    <a:pt x="212" y="1244"/>
                  </a:lnTo>
                  <a:lnTo>
                    <a:pt x="212" y="1244"/>
                  </a:lnTo>
                  <a:lnTo>
                    <a:pt x="212" y="1244"/>
                  </a:lnTo>
                  <a:lnTo>
                    <a:pt x="212" y="1244"/>
                  </a:lnTo>
                  <a:lnTo>
                    <a:pt x="208" y="1246"/>
                  </a:lnTo>
                  <a:lnTo>
                    <a:pt x="208" y="1246"/>
                  </a:lnTo>
                  <a:lnTo>
                    <a:pt x="208" y="1248"/>
                  </a:lnTo>
                  <a:lnTo>
                    <a:pt x="208" y="1252"/>
                  </a:lnTo>
                  <a:lnTo>
                    <a:pt x="208" y="1252"/>
                  </a:lnTo>
                  <a:lnTo>
                    <a:pt x="208" y="1264"/>
                  </a:lnTo>
                  <a:lnTo>
                    <a:pt x="208" y="1264"/>
                  </a:lnTo>
                  <a:lnTo>
                    <a:pt x="206" y="1266"/>
                  </a:lnTo>
                  <a:lnTo>
                    <a:pt x="206" y="1270"/>
                  </a:lnTo>
                  <a:lnTo>
                    <a:pt x="206" y="1270"/>
                  </a:lnTo>
                  <a:lnTo>
                    <a:pt x="210" y="1272"/>
                  </a:lnTo>
                  <a:lnTo>
                    <a:pt x="216" y="1276"/>
                  </a:lnTo>
                  <a:lnTo>
                    <a:pt x="216" y="1276"/>
                  </a:lnTo>
                  <a:lnTo>
                    <a:pt x="230" y="1280"/>
                  </a:lnTo>
                  <a:lnTo>
                    <a:pt x="230" y="1280"/>
                  </a:lnTo>
                  <a:lnTo>
                    <a:pt x="246" y="1282"/>
                  </a:lnTo>
                  <a:lnTo>
                    <a:pt x="246" y="1282"/>
                  </a:lnTo>
                  <a:lnTo>
                    <a:pt x="250" y="1282"/>
                  </a:lnTo>
                  <a:lnTo>
                    <a:pt x="250" y="1282"/>
                  </a:lnTo>
                  <a:lnTo>
                    <a:pt x="260" y="1280"/>
                  </a:lnTo>
                  <a:lnTo>
                    <a:pt x="260" y="1280"/>
                  </a:lnTo>
                  <a:lnTo>
                    <a:pt x="264" y="1280"/>
                  </a:lnTo>
                  <a:lnTo>
                    <a:pt x="268" y="1280"/>
                  </a:lnTo>
                  <a:lnTo>
                    <a:pt x="268" y="1280"/>
                  </a:lnTo>
                  <a:lnTo>
                    <a:pt x="272" y="1286"/>
                  </a:lnTo>
                  <a:lnTo>
                    <a:pt x="272" y="1286"/>
                  </a:lnTo>
                  <a:lnTo>
                    <a:pt x="274" y="1290"/>
                  </a:lnTo>
                  <a:lnTo>
                    <a:pt x="274" y="1290"/>
                  </a:lnTo>
                  <a:lnTo>
                    <a:pt x="276" y="1290"/>
                  </a:lnTo>
                  <a:lnTo>
                    <a:pt x="276" y="1290"/>
                  </a:lnTo>
                  <a:lnTo>
                    <a:pt x="288" y="1292"/>
                  </a:lnTo>
                  <a:lnTo>
                    <a:pt x="288" y="1292"/>
                  </a:lnTo>
                  <a:lnTo>
                    <a:pt x="316" y="1292"/>
                  </a:lnTo>
                  <a:lnTo>
                    <a:pt x="316" y="1292"/>
                  </a:lnTo>
                  <a:lnTo>
                    <a:pt x="328" y="1292"/>
                  </a:lnTo>
                  <a:lnTo>
                    <a:pt x="342" y="1290"/>
                  </a:lnTo>
                  <a:lnTo>
                    <a:pt x="342" y="1290"/>
                  </a:lnTo>
                  <a:lnTo>
                    <a:pt x="360" y="1286"/>
                  </a:lnTo>
                  <a:lnTo>
                    <a:pt x="360" y="1286"/>
                  </a:lnTo>
                  <a:lnTo>
                    <a:pt x="374" y="1284"/>
                  </a:lnTo>
                  <a:lnTo>
                    <a:pt x="374" y="128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2" name="Freeform 23"/>
            <p:cNvSpPr>
              <a:spLocks noEditPoints="1"/>
            </p:cNvSpPr>
            <p:nvPr/>
          </p:nvSpPr>
          <p:spPr bwMode="auto">
            <a:xfrm>
              <a:off x="8229600" y="3733800"/>
              <a:ext cx="666750" cy="2527923"/>
            </a:xfrm>
            <a:custGeom>
              <a:avLst/>
              <a:gdLst/>
              <a:ahLst/>
              <a:cxnLst>
                <a:cxn ang="0">
                  <a:pos x="324" y="316"/>
                </a:cxn>
                <a:cxn ang="0">
                  <a:pos x="318" y="234"/>
                </a:cxn>
                <a:cxn ang="0">
                  <a:pos x="292" y="204"/>
                </a:cxn>
                <a:cxn ang="0">
                  <a:pos x="228" y="54"/>
                </a:cxn>
                <a:cxn ang="0">
                  <a:pos x="146" y="6"/>
                </a:cxn>
                <a:cxn ang="0">
                  <a:pos x="100" y="86"/>
                </a:cxn>
                <a:cxn ang="0">
                  <a:pos x="110" y="192"/>
                </a:cxn>
                <a:cxn ang="0">
                  <a:pos x="72" y="220"/>
                </a:cxn>
                <a:cxn ang="0">
                  <a:pos x="50" y="286"/>
                </a:cxn>
                <a:cxn ang="0">
                  <a:pos x="24" y="424"/>
                </a:cxn>
                <a:cxn ang="0">
                  <a:pos x="20" y="488"/>
                </a:cxn>
                <a:cxn ang="0">
                  <a:pos x="6" y="624"/>
                </a:cxn>
                <a:cxn ang="0">
                  <a:pos x="4" y="680"/>
                </a:cxn>
                <a:cxn ang="0">
                  <a:pos x="30" y="706"/>
                </a:cxn>
                <a:cxn ang="0">
                  <a:pos x="42" y="706"/>
                </a:cxn>
                <a:cxn ang="0">
                  <a:pos x="34" y="692"/>
                </a:cxn>
                <a:cxn ang="0">
                  <a:pos x="18" y="666"/>
                </a:cxn>
                <a:cxn ang="0">
                  <a:pos x="26" y="650"/>
                </a:cxn>
                <a:cxn ang="0">
                  <a:pos x="42" y="684"/>
                </a:cxn>
                <a:cxn ang="0">
                  <a:pos x="40" y="642"/>
                </a:cxn>
                <a:cxn ang="0">
                  <a:pos x="34" y="594"/>
                </a:cxn>
                <a:cxn ang="0">
                  <a:pos x="46" y="630"/>
                </a:cxn>
                <a:cxn ang="0">
                  <a:pos x="48" y="736"/>
                </a:cxn>
                <a:cxn ang="0">
                  <a:pos x="30" y="824"/>
                </a:cxn>
                <a:cxn ang="0">
                  <a:pos x="48" y="832"/>
                </a:cxn>
                <a:cxn ang="0">
                  <a:pos x="80" y="844"/>
                </a:cxn>
                <a:cxn ang="0">
                  <a:pos x="84" y="944"/>
                </a:cxn>
                <a:cxn ang="0">
                  <a:pos x="94" y="1094"/>
                </a:cxn>
                <a:cxn ang="0">
                  <a:pos x="88" y="1144"/>
                </a:cxn>
                <a:cxn ang="0">
                  <a:pos x="94" y="1188"/>
                </a:cxn>
                <a:cxn ang="0">
                  <a:pos x="94" y="1202"/>
                </a:cxn>
                <a:cxn ang="0">
                  <a:pos x="100" y="1228"/>
                </a:cxn>
                <a:cxn ang="0">
                  <a:pos x="152" y="1224"/>
                </a:cxn>
                <a:cxn ang="0">
                  <a:pos x="176" y="1182"/>
                </a:cxn>
                <a:cxn ang="0">
                  <a:pos x="206" y="1144"/>
                </a:cxn>
                <a:cxn ang="0">
                  <a:pos x="216" y="1192"/>
                </a:cxn>
                <a:cxn ang="0">
                  <a:pos x="222" y="1146"/>
                </a:cxn>
                <a:cxn ang="0">
                  <a:pos x="230" y="1104"/>
                </a:cxn>
                <a:cxn ang="0">
                  <a:pos x="204" y="1026"/>
                </a:cxn>
                <a:cxn ang="0">
                  <a:pos x="206" y="896"/>
                </a:cxn>
                <a:cxn ang="0">
                  <a:pos x="214" y="848"/>
                </a:cxn>
                <a:cxn ang="0">
                  <a:pos x="232" y="832"/>
                </a:cxn>
                <a:cxn ang="0">
                  <a:pos x="220" y="714"/>
                </a:cxn>
                <a:cxn ang="0">
                  <a:pos x="234" y="702"/>
                </a:cxn>
                <a:cxn ang="0">
                  <a:pos x="254" y="686"/>
                </a:cxn>
                <a:cxn ang="0">
                  <a:pos x="266" y="618"/>
                </a:cxn>
                <a:cxn ang="0">
                  <a:pos x="278" y="586"/>
                </a:cxn>
                <a:cxn ang="0">
                  <a:pos x="290" y="544"/>
                </a:cxn>
                <a:cxn ang="0">
                  <a:pos x="306" y="514"/>
                </a:cxn>
                <a:cxn ang="0">
                  <a:pos x="314" y="480"/>
                </a:cxn>
                <a:cxn ang="0">
                  <a:pos x="324" y="424"/>
                </a:cxn>
                <a:cxn ang="0">
                  <a:pos x="140" y="1150"/>
                </a:cxn>
                <a:cxn ang="0">
                  <a:pos x="132" y="1104"/>
                </a:cxn>
                <a:cxn ang="0">
                  <a:pos x="146" y="998"/>
                </a:cxn>
                <a:cxn ang="0">
                  <a:pos x="258" y="454"/>
                </a:cxn>
                <a:cxn ang="0">
                  <a:pos x="248" y="510"/>
                </a:cxn>
                <a:cxn ang="0">
                  <a:pos x="238" y="448"/>
                </a:cxn>
                <a:cxn ang="0">
                  <a:pos x="248" y="434"/>
                </a:cxn>
                <a:cxn ang="0">
                  <a:pos x="252" y="394"/>
                </a:cxn>
                <a:cxn ang="0">
                  <a:pos x="256" y="426"/>
                </a:cxn>
              </a:cxnLst>
              <a:rect l="0" t="0" r="r" b="b"/>
              <a:pathLst>
                <a:path w="326" h="1236">
                  <a:moveTo>
                    <a:pt x="324" y="424"/>
                  </a:moveTo>
                  <a:lnTo>
                    <a:pt x="324" y="424"/>
                  </a:lnTo>
                  <a:lnTo>
                    <a:pt x="320" y="412"/>
                  </a:lnTo>
                  <a:lnTo>
                    <a:pt x="320" y="412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22" y="376"/>
                  </a:lnTo>
                  <a:lnTo>
                    <a:pt x="322" y="376"/>
                  </a:lnTo>
                  <a:lnTo>
                    <a:pt x="324" y="336"/>
                  </a:lnTo>
                  <a:lnTo>
                    <a:pt x="324" y="336"/>
                  </a:lnTo>
                  <a:lnTo>
                    <a:pt x="324" y="316"/>
                  </a:lnTo>
                  <a:lnTo>
                    <a:pt x="324" y="316"/>
                  </a:lnTo>
                  <a:lnTo>
                    <a:pt x="324" y="308"/>
                  </a:lnTo>
                  <a:lnTo>
                    <a:pt x="324" y="308"/>
                  </a:lnTo>
                  <a:lnTo>
                    <a:pt x="322" y="280"/>
                  </a:lnTo>
                  <a:lnTo>
                    <a:pt x="322" y="280"/>
                  </a:lnTo>
                  <a:lnTo>
                    <a:pt x="318" y="262"/>
                  </a:lnTo>
                  <a:lnTo>
                    <a:pt x="318" y="262"/>
                  </a:lnTo>
                  <a:lnTo>
                    <a:pt x="318" y="258"/>
                  </a:lnTo>
                  <a:lnTo>
                    <a:pt x="318" y="258"/>
                  </a:lnTo>
                  <a:lnTo>
                    <a:pt x="318" y="250"/>
                  </a:lnTo>
                  <a:lnTo>
                    <a:pt x="318" y="250"/>
                  </a:lnTo>
                  <a:lnTo>
                    <a:pt x="318" y="234"/>
                  </a:lnTo>
                  <a:lnTo>
                    <a:pt x="318" y="234"/>
                  </a:lnTo>
                  <a:lnTo>
                    <a:pt x="316" y="228"/>
                  </a:lnTo>
                  <a:lnTo>
                    <a:pt x="316" y="228"/>
                  </a:lnTo>
                  <a:lnTo>
                    <a:pt x="312" y="218"/>
                  </a:lnTo>
                  <a:lnTo>
                    <a:pt x="312" y="218"/>
                  </a:lnTo>
                  <a:lnTo>
                    <a:pt x="308" y="212"/>
                  </a:lnTo>
                  <a:lnTo>
                    <a:pt x="308" y="212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2" y="192"/>
                  </a:lnTo>
                  <a:lnTo>
                    <a:pt x="268" y="184"/>
                  </a:lnTo>
                  <a:lnTo>
                    <a:pt x="268" y="184"/>
                  </a:lnTo>
                  <a:lnTo>
                    <a:pt x="260" y="164"/>
                  </a:lnTo>
                  <a:lnTo>
                    <a:pt x="254" y="144"/>
                  </a:lnTo>
                  <a:lnTo>
                    <a:pt x="254" y="144"/>
                  </a:lnTo>
                  <a:lnTo>
                    <a:pt x="228" y="54"/>
                  </a:lnTo>
                  <a:lnTo>
                    <a:pt x="228" y="54"/>
                  </a:lnTo>
                  <a:lnTo>
                    <a:pt x="224" y="42"/>
                  </a:lnTo>
                  <a:lnTo>
                    <a:pt x="218" y="30"/>
                  </a:lnTo>
                  <a:lnTo>
                    <a:pt x="210" y="20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6" y="8"/>
                  </a:lnTo>
                  <a:lnTo>
                    <a:pt x="188" y="4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6" y="2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26" y="16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06" y="34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0" y="64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8" y="178"/>
                  </a:lnTo>
                  <a:lnTo>
                    <a:pt x="118" y="178"/>
                  </a:lnTo>
                  <a:lnTo>
                    <a:pt x="116" y="184"/>
                  </a:lnTo>
                  <a:lnTo>
                    <a:pt x="114" y="188"/>
                  </a:lnTo>
                  <a:lnTo>
                    <a:pt x="114" y="188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94" y="206"/>
                  </a:lnTo>
                  <a:lnTo>
                    <a:pt x="94" y="206"/>
                  </a:lnTo>
                  <a:lnTo>
                    <a:pt x="84" y="210"/>
                  </a:lnTo>
                  <a:lnTo>
                    <a:pt x="84" y="210"/>
                  </a:lnTo>
                  <a:lnTo>
                    <a:pt x="76" y="216"/>
                  </a:lnTo>
                  <a:lnTo>
                    <a:pt x="76" y="216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68" y="222"/>
                  </a:lnTo>
                  <a:lnTo>
                    <a:pt x="68" y="222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56" y="258"/>
                  </a:lnTo>
                  <a:lnTo>
                    <a:pt x="56" y="258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50" y="286"/>
                  </a:lnTo>
                  <a:lnTo>
                    <a:pt x="50" y="286"/>
                  </a:lnTo>
                  <a:lnTo>
                    <a:pt x="46" y="314"/>
                  </a:lnTo>
                  <a:lnTo>
                    <a:pt x="46" y="314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4" y="372"/>
                  </a:lnTo>
                  <a:lnTo>
                    <a:pt x="34" y="372"/>
                  </a:lnTo>
                  <a:lnTo>
                    <a:pt x="30" y="392"/>
                  </a:lnTo>
                  <a:lnTo>
                    <a:pt x="30" y="392"/>
                  </a:lnTo>
                  <a:lnTo>
                    <a:pt x="28" y="406"/>
                  </a:lnTo>
                  <a:lnTo>
                    <a:pt x="28" y="406"/>
                  </a:lnTo>
                  <a:lnTo>
                    <a:pt x="24" y="424"/>
                  </a:lnTo>
                  <a:lnTo>
                    <a:pt x="24" y="424"/>
                  </a:lnTo>
                  <a:lnTo>
                    <a:pt x="20" y="440"/>
                  </a:lnTo>
                  <a:lnTo>
                    <a:pt x="20" y="440"/>
                  </a:lnTo>
                  <a:lnTo>
                    <a:pt x="20" y="446"/>
                  </a:lnTo>
                  <a:lnTo>
                    <a:pt x="22" y="450"/>
                  </a:lnTo>
                  <a:lnTo>
                    <a:pt x="22" y="450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2" y="470"/>
                  </a:lnTo>
                  <a:lnTo>
                    <a:pt x="22" y="470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18" y="520"/>
                  </a:lnTo>
                  <a:lnTo>
                    <a:pt x="18" y="520"/>
                  </a:lnTo>
                  <a:lnTo>
                    <a:pt x="18" y="552"/>
                  </a:lnTo>
                  <a:lnTo>
                    <a:pt x="18" y="552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6"/>
                  </a:lnTo>
                  <a:lnTo>
                    <a:pt x="14" y="586"/>
                  </a:lnTo>
                  <a:lnTo>
                    <a:pt x="10" y="604"/>
                  </a:lnTo>
                  <a:lnTo>
                    <a:pt x="10" y="604"/>
                  </a:lnTo>
                  <a:lnTo>
                    <a:pt x="6" y="624"/>
                  </a:lnTo>
                  <a:lnTo>
                    <a:pt x="6" y="624"/>
                  </a:lnTo>
                  <a:lnTo>
                    <a:pt x="4" y="638"/>
                  </a:lnTo>
                  <a:lnTo>
                    <a:pt x="4" y="638"/>
                  </a:lnTo>
                  <a:lnTo>
                    <a:pt x="4" y="646"/>
                  </a:lnTo>
                  <a:lnTo>
                    <a:pt x="4" y="646"/>
                  </a:lnTo>
                  <a:lnTo>
                    <a:pt x="2" y="654"/>
                  </a:lnTo>
                  <a:lnTo>
                    <a:pt x="2" y="65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4" y="680"/>
                  </a:lnTo>
                  <a:lnTo>
                    <a:pt x="4" y="680"/>
                  </a:lnTo>
                  <a:lnTo>
                    <a:pt x="6" y="688"/>
                  </a:lnTo>
                  <a:lnTo>
                    <a:pt x="6" y="688"/>
                  </a:lnTo>
                  <a:lnTo>
                    <a:pt x="8" y="690"/>
                  </a:lnTo>
                  <a:lnTo>
                    <a:pt x="10" y="690"/>
                  </a:lnTo>
                  <a:lnTo>
                    <a:pt x="10" y="690"/>
                  </a:lnTo>
                  <a:lnTo>
                    <a:pt x="14" y="692"/>
                  </a:lnTo>
                  <a:lnTo>
                    <a:pt x="14" y="692"/>
                  </a:lnTo>
                  <a:lnTo>
                    <a:pt x="20" y="698"/>
                  </a:lnTo>
                  <a:lnTo>
                    <a:pt x="20" y="698"/>
                  </a:lnTo>
                  <a:lnTo>
                    <a:pt x="26" y="704"/>
                  </a:lnTo>
                  <a:lnTo>
                    <a:pt x="26" y="704"/>
                  </a:lnTo>
                  <a:lnTo>
                    <a:pt x="30" y="706"/>
                  </a:lnTo>
                  <a:lnTo>
                    <a:pt x="30" y="706"/>
                  </a:lnTo>
                  <a:lnTo>
                    <a:pt x="34" y="710"/>
                  </a:lnTo>
                  <a:lnTo>
                    <a:pt x="34" y="710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42" y="714"/>
                  </a:lnTo>
                  <a:lnTo>
                    <a:pt x="42" y="714"/>
                  </a:lnTo>
                  <a:lnTo>
                    <a:pt x="42" y="710"/>
                  </a:lnTo>
                  <a:lnTo>
                    <a:pt x="42" y="710"/>
                  </a:lnTo>
                  <a:lnTo>
                    <a:pt x="42" y="706"/>
                  </a:lnTo>
                  <a:lnTo>
                    <a:pt x="42" y="706"/>
                  </a:lnTo>
                  <a:lnTo>
                    <a:pt x="44" y="704"/>
                  </a:lnTo>
                  <a:lnTo>
                    <a:pt x="44" y="704"/>
                  </a:lnTo>
                  <a:lnTo>
                    <a:pt x="44" y="702"/>
                  </a:lnTo>
                  <a:lnTo>
                    <a:pt x="44" y="700"/>
                  </a:lnTo>
                  <a:lnTo>
                    <a:pt x="44" y="700"/>
                  </a:lnTo>
                  <a:lnTo>
                    <a:pt x="42" y="696"/>
                  </a:lnTo>
                  <a:lnTo>
                    <a:pt x="40" y="694"/>
                  </a:lnTo>
                  <a:lnTo>
                    <a:pt x="40" y="694"/>
                  </a:lnTo>
                  <a:lnTo>
                    <a:pt x="36" y="694"/>
                  </a:lnTo>
                  <a:lnTo>
                    <a:pt x="36" y="694"/>
                  </a:lnTo>
                  <a:lnTo>
                    <a:pt x="34" y="692"/>
                  </a:lnTo>
                  <a:lnTo>
                    <a:pt x="34" y="692"/>
                  </a:lnTo>
                  <a:lnTo>
                    <a:pt x="32" y="688"/>
                  </a:lnTo>
                  <a:lnTo>
                    <a:pt x="32" y="688"/>
                  </a:lnTo>
                  <a:lnTo>
                    <a:pt x="26" y="684"/>
                  </a:lnTo>
                  <a:lnTo>
                    <a:pt x="26" y="684"/>
                  </a:lnTo>
                  <a:lnTo>
                    <a:pt x="22" y="682"/>
                  </a:lnTo>
                  <a:lnTo>
                    <a:pt x="22" y="682"/>
                  </a:lnTo>
                  <a:lnTo>
                    <a:pt x="22" y="678"/>
                  </a:lnTo>
                  <a:lnTo>
                    <a:pt x="22" y="678"/>
                  </a:lnTo>
                  <a:lnTo>
                    <a:pt x="20" y="672"/>
                  </a:lnTo>
                  <a:lnTo>
                    <a:pt x="20" y="672"/>
                  </a:lnTo>
                  <a:lnTo>
                    <a:pt x="18" y="666"/>
                  </a:lnTo>
                  <a:lnTo>
                    <a:pt x="18" y="666"/>
                  </a:lnTo>
                  <a:lnTo>
                    <a:pt x="18" y="664"/>
                  </a:lnTo>
                  <a:lnTo>
                    <a:pt x="18" y="664"/>
                  </a:lnTo>
                  <a:lnTo>
                    <a:pt x="18" y="656"/>
                  </a:lnTo>
                  <a:lnTo>
                    <a:pt x="18" y="656"/>
                  </a:lnTo>
                  <a:lnTo>
                    <a:pt x="20" y="654"/>
                  </a:lnTo>
                  <a:lnTo>
                    <a:pt x="20" y="654"/>
                  </a:lnTo>
                  <a:lnTo>
                    <a:pt x="22" y="652"/>
                  </a:lnTo>
                  <a:lnTo>
                    <a:pt x="22" y="652"/>
                  </a:lnTo>
                  <a:lnTo>
                    <a:pt x="24" y="652"/>
                  </a:lnTo>
                  <a:lnTo>
                    <a:pt x="24" y="652"/>
                  </a:lnTo>
                  <a:lnTo>
                    <a:pt x="26" y="650"/>
                  </a:lnTo>
                  <a:lnTo>
                    <a:pt x="26" y="650"/>
                  </a:lnTo>
                  <a:lnTo>
                    <a:pt x="28" y="650"/>
                  </a:lnTo>
                  <a:lnTo>
                    <a:pt x="28" y="652"/>
                  </a:lnTo>
                  <a:lnTo>
                    <a:pt x="28" y="652"/>
                  </a:lnTo>
                  <a:lnTo>
                    <a:pt x="28" y="662"/>
                  </a:lnTo>
                  <a:lnTo>
                    <a:pt x="28" y="662"/>
                  </a:lnTo>
                  <a:lnTo>
                    <a:pt x="28" y="672"/>
                  </a:lnTo>
                  <a:lnTo>
                    <a:pt x="28" y="672"/>
                  </a:lnTo>
                  <a:lnTo>
                    <a:pt x="32" y="678"/>
                  </a:lnTo>
                  <a:lnTo>
                    <a:pt x="34" y="682"/>
                  </a:lnTo>
                  <a:lnTo>
                    <a:pt x="34" y="682"/>
                  </a:lnTo>
                  <a:lnTo>
                    <a:pt x="38" y="684"/>
                  </a:lnTo>
                  <a:lnTo>
                    <a:pt x="42" y="684"/>
                  </a:lnTo>
                  <a:lnTo>
                    <a:pt x="42" y="684"/>
                  </a:lnTo>
                  <a:lnTo>
                    <a:pt x="42" y="682"/>
                  </a:lnTo>
                  <a:lnTo>
                    <a:pt x="42" y="680"/>
                  </a:lnTo>
                  <a:lnTo>
                    <a:pt x="42" y="680"/>
                  </a:lnTo>
                  <a:lnTo>
                    <a:pt x="42" y="674"/>
                  </a:lnTo>
                  <a:lnTo>
                    <a:pt x="42" y="674"/>
                  </a:lnTo>
                  <a:lnTo>
                    <a:pt x="40" y="662"/>
                  </a:lnTo>
                  <a:lnTo>
                    <a:pt x="40" y="662"/>
                  </a:lnTo>
                  <a:lnTo>
                    <a:pt x="40" y="652"/>
                  </a:lnTo>
                  <a:lnTo>
                    <a:pt x="40" y="652"/>
                  </a:lnTo>
                  <a:lnTo>
                    <a:pt x="40" y="642"/>
                  </a:lnTo>
                  <a:lnTo>
                    <a:pt x="40" y="642"/>
                  </a:lnTo>
                  <a:lnTo>
                    <a:pt x="42" y="632"/>
                  </a:lnTo>
                  <a:lnTo>
                    <a:pt x="42" y="632"/>
                  </a:lnTo>
                  <a:lnTo>
                    <a:pt x="40" y="620"/>
                  </a:lnTo>
                  <a:lnTo>
                    <a:pt x="40" y="620"/>
                  </a:lnTo>
                  <a:lnTo>
                    <a:pt x="38" y="612"/>
                  </a:lnTo>
                  <a:lnTo>
                    <a:pt x="36" y="608"/>
                  </a:lnTo>
                  <a:lnTo>
                    <a:pt x="36" y="608"/>
                  </a:lnTo>
                  <a:lnTo>
                    <a:pt x="34" y="602"/>
                  </a:lnTo>
                  <a:lnTo>
                    <a:pt x="34" y="602"/>
                  </a:lnTo>
                  <a:lnTo>
                    <a:pt x="34" y="594"/>
                  </a:lnTo>
                  <a:lnTo>
                    <a:pt x="34" y="594"/>
                  </a:lnTo>
                  <a:lnTo>
                    <a:pt x="34" y="594"/>
                  </a:lnTo>
                  <a:lnTo>
                    <a:pt x="36" y="594"/>
                  </a:lnTo>
                  <a:lnTo>
                    <a:pt x="36" y="594"/>
                  </a:lnTo>
                  <a:lnTo>
                    <a:pt x="40" y="594"/>
                  </a:lnTo>
                  <a:lnTo>
                    <a:pt x="40" y="594"/>
                  </a:lnTo>
                  <a:lnTo>
                    <a:pt x="42" y="594"/>
                  </a:lnTo>
                  <a:lnTo>
                    <a:pt x="42" y="594"/>
                  </a:lnTo>
                  <a:lnTo>
                    <a:pt x="44" y="594"/>
                  </a:lnTo>
                  <a:lnTo>
                    <a:pt x="44" y="596"/>
                  </a:lnTo>
                  <a:lnTo>
                    <a:pt x="44" y="596"/>
                  </a:lnTo>
                  <a:lnTo>
                    <a:pt x="44" y="608"/>
                  </a:lnTo>
                  <a:lnTo>
                    <a:pt x="44" y="608"/>
                  </a:lnTo>
                  <a:lnTo>
                    <a:pt x="46" y="630"/>
                  </a:lnTo>
                  <a:lnTo>
                    <a:pt x="46" y="630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50" y="690"/>
                  </a:lnTo>
                  <a:lnTo>
                    <a:pt x="50" y="690"/>
                  </a:lnTo>
                  <a:lnTo>
                    <a:pt x="50" y="708"/>
                  </a:lnTo>
                  <a:lnTo>
                    <a:pt x="50" y="708"/>
                  </a:lnTo>
                  <a:lnTo>
                    <a:pt x="50" y="720"/>
                  </a:lnTo>
                  <a:lnTo>
                    <a:pt x="50" y="720"/>
                  </a:lnTo>
                  <a:lnTo>
                    <a:pt x="48" y="728"/>
                  </a:lnTo>
                  <a:lnTo>
                    <a:pt x="48" y="728"/>
                  </a:lnTo>
                  <a:lnTo>
                    <a:pt x="48" y="736"/>
                  </a:lnTo>
                  <a:lnTo>
                    <a:pt x="48" y="736"/>
                  </a:lnTo>
                  <a:lnTo>
                    <a:pt x="48" y="750"/>
                  </a:lnTo>
                  <a:lnTo>
                    <a:pt x="48" y="750"/>
                  </a:lnTo>
                  <a:lnTo>
                    <a:pt x="44" y="776"/>
                  </a:lnTo>
                  <a:lnTo>
                    <a:pt x="44" y="776"/>
                  </a:lnTo>
                  <a:lnTo>
                    <a:pt x="40" y="794"/>
                  </a:lnTo>
                  <a:lnTo>
                    <a:pt x="40" y="794"/>
                  </a:lnTo>
                  <a:lnTo>
                    <a:pt x="36" y="808"/>
                  </a:lnTo>
                  <a:lnTo>
                    <a:pt x="36" y="808"/>
                  </a:lnTo>
                  <a:lnTo>
                    <a:pt x="32" y="822"/>
                  </a:lnTo>
                  <a:lnTo>
                    <a:pt x="32" y="822"/>
                  </a:lnTo>
                  <a:lnTo>
                    <a:pt x="30" y="824"/>
                  </a:lnTo>
                  <a:lnTo>
                    <a:pt x="32" y="824"/>
                  </a:lnTo>
                  <a:lnTo>
                    <a:pt x="32" y="824"/>
                  </a:lnTo>
                  <a:lnTo>
                    <a:pt x="42" y="826"/>
                  </a:lnTo>
                  <a:lnTo>
                    <a:pt x="42" y="826"/>
                  </a:lnTo>
                  <a:lnTo>
                    <a:pt x="42" y="826"/>
                  </a:lnTo>
                  <a:lnTo>
                    <a:pt x="42" y="828"/>
                  </a:lnTo>
                  <a:lnTo>
                    <a:pt x="42" y="828"/>
                  </a:lnTo>
                  <a:lnTo>
                    <a:pt x="42" y="830"/>
                  </a:lnTo>
                  <a:lnTo>
                    <a:pt x="42" y="830"/>
                  </a:lnTo>
                  <a:lnTo>
                    <a:pt x="42" y="830"/>
                  </a:lnTo>
                  <a:lnTo>
                    <a:pt x="48" y="832"/>
                  </a:lnTo>
                  <a:lnTo>
                    <a:pt x="48" y="832"/>
                  </a:lnTo>
                  <a:lnTo>
                    <a:pt x="64" y="834"/>
                  </a:lnTo>
                  <a:lnTo>
                    <a:pt x="64" y="834"/>
                  </a:lnTo>
                  <a:lnTo>
                    <a:pt x="66" y="836"/>
                  </a:lnTo>
                  <a:lnTo>
                    <a:pt x="64" y="836"/>
                  </a:lnTo>
                  <a:lnTo>
                    <a:pt x="64" y="836"/>
                  </a:lnTo>
                  <a:lnTo>
                    <a:pt x="66" y="838"/>
                  </a:lnTo>
                  <a:lnTo>
                    <a:pt x="70" y="840"/>
                  </a:lnTo>
                  <a:lnTo>
                    <a:pt x="70" y="840"/>
                  </a:lnTo>
                  <a:lnTo>
                    <a:pt x="80" y="842"/>
                  </a:lnTo>
                  <a:lnTo>
                    <a:pt x="80" y="842"/>
                  </a:lnTo>
                  <a:lnTo>
                    <a:pt x="80" y="842"/>
                  </a:lnTo>
                  <a:lnTo>
                    <a:pt x="80" y="844"/>
                  </a:lnTo>
                  <a:lnTo>
                    <a:pt x="80" y="844"/>
                  </a:lnTo>
                  <a:lnTo>
                    <a:pt x="82" y="854"/>
                  </a:lnTo>
                  <a:lnTo>
                    <a:pt x="82" y="854"/>
                  </a:lnTo>
                  <a:lnTo>
                    <a:pt x="88" y="876"/>
                  </a:lnTo>
                  <a:lnTo>
                    <a:pt x="88" y="876"/>
                  </a:lnTo>
                  <a:lnTo>
                    <a:pt x="88" y="890"/>
                  </a:lnTo>
                  <a:lnTo>
                    <a:pt x="86" y="900"/>
                  </a:lnTo>
                  <a:lnTo>
                    <a:pt x="86" y="900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44"/>
                  </a:lnTo>
                  <a:lnTo>
                    <a:pt x="84" y="944"/>
                  </a:lnTo>
                  <a:lnTo>
                    <a:pt x="84" y="956"/>
                  </a:lnTo>
                  <a:lnTo>
                    <a:pt x="86" y="964"/>
                  </a:lnTo>
                  <a:lnTo>
                    <a:pt x="86" y="964"/>
                  </a:lnTo>
                  <a:lnTo>
                    <a:pt x="90" y="998"/>
                  </a:lnTo>
                  <a:lnTo>
                    <a:pt x="90" y="998"/>
                  </a:lnTo>
                  <a:lnTo>
                    <a:pt x="94" y="1036"/>
                  </a:lnTo>
                  <a:lnTo>
                    <a:pt x="94" y="1036"/>
                  </a:lnTo>
                  <a:lnTo>
                    <a:pt x="96" y="1052"/>
                  </a:lnTo>
                  <a:lnTo>
                    <a:pt x="96" y="1064"/>
                  </a:lnTo>
                  <a:lnTo>
                    <a:pt x="96" y="1064"/>
                  </a:lnTo>
                  <a:lnTo>
                    <a:pt x="96" y="1086"/>
                  </a:lnTo>
                  <a:lnTo>
                    <a:pt x="94" y="1094"/>
                  </a:lnTo>
                  <a:lnTo>
                    <a:pt x="94" y="1094"/>
                  </a:lnTo>
                  <a:lnTo>
                    <a:pt x="88" y="1110"/>
                  </a:lnTo>
                  <a:lnTo>
                    <a:pt x="88" y="1110"/>
                  </a:lnTo>
                  <a:lnTo>
                    <a:pt x="88" y="1118"/>
                  </a:lnTo>
                  <a:lnTo>
                    <a:pt x="90" y="1124"/>
                  </a:lnTo>
                  <a:lnTo>
                    <a:pt x="90" y="1124"/>
                  </a:lnTo>
                  <a:lnTo>
                    <a:pt x="90" y="1130"/>
                  </a:lnTo>
                  <a:lnTo>
                    <a:pt x="90" y="1130"/>
                  </a:lnTo>
                  <a:lnTo>
                    <a:pt x="88" y="1136"/>
                  </a:lnTo>
                  <a:lnTo>
                    <a:pt x="88" y="1136"/>
                  </a:lnTo>
                  <a:lnTo>
                    <a:pt x="88" y="1144"/>
                  </a:lnTo>
                  <a:lnTo>
                    <a:pt x="88" y="1144"/>
                  </a:lnTo>
                  <a:lnTo>
                    <a:pt x="90" y="1154"/>
                  </a:lnTo>
                  <a:lnTo>
                    <a:pt x="90" y="1154"/>
                  </a:lnTo>
                  <a:lnTo>
                    <a:pt x="92" y="1160"/>
                  </a:lnTo>
                  <a:lnTo>
                    <a:pt x="92" y="1160"/>
                  </a:lnTo>
                  <a:lnTo>
                    <a:pt x="92" y="1164"/>
                  </a:lnTo>
                  <a:lnTo>
                    <a:pt x="92" y="1164"/>
                  </a:lnTo>
                  <a:lnTo>
                    <a:pt x="94" y="1178"/>
                  </a:lnTo>
                  <a:lnTo>
                    <a:pt x="94" y="1178"/>
                  </a:lnTo>
                  <a:lnTo>
                    <a:pt x="96" y="1186"/>
                  </a:lnTo>
                  <a:lnTo>
                    <a:pt x="96" y="1186"/>
                  </a:lnTo>
                  <a:lnTo>
                    <a:pt x="96" y="1188"/>
                  </a:lnTo>
                  <a:lnTo>
                    <a:pt x="94" y="1188"/>
                  </a:lnTo>
                  <a:lnTo>
                    <a:pt x="94" y="1188"/>
                  </a:lnTo>
                  <a:lnTo>
                    <a:pt x="86" y="1190"/>
                  </a:lnTo>
                  <a:lnTo>
                    <a:pt x="86" y="1190"/>
                  </a:lnTo>
                  <a:lnTo>
                    <a:pt x="78" y="1192"/>
                  </a:lnTo>
                  <a:lnTo>
                    <a:pt x="78" y="1192"/>
                  </a:lnTo>
                  <a:lnTo>
                    <a:pt x="76" y="1194"/>
                  </a:lnTo>
                  <a:lnTo>
                    <a:pt x="76" y="1196"/>
                  </a:lnTo>
                  <a:lnTo>
                    <a:pt x="76" y="1196"/>
                  </a:lnTo>
                  <a:lnTo>
                    <a:pt x="80" y="1198"/>
                  </a:lnTo>
                  <a:lnTo>
                    <a:pt x="84" y="1200"/>
                  </a:lnTo>
                  <a:lnTo>
                    <a:pt x="84" y="1200"/>
                  </a:lnTo>
                  <a:lnTo>
                    <a:pt x="94" y="1202"/>
                  </a:lnTo>
                  <a:lnTo>
                    <a:pt x="94" y="1202"/>
                  </a:lnTo>
                  <a:lnTo>
                    <a:pt x="94" y="1202"/>
                  </a:lnTo>
                  <a:lnTo>
                    <a:pt x="94" y="1204"/>
                  </a:lnTo>
                  <a:lnTo>
                    <a:pt x="94" y="1204"/>
                  </a:lnTo>
                  <a:lnTo>
                    <a:pt x="94" y="1214"/>
                  </a:lnTo>
                  <a:lnTo>
                    <a:pt x="94" y="1214"/>
                  </a:lnTo>
                  <a:lnTo>
                    <a:pt x="96" y="1220"/>
                  </a:lnTo>
                  <a:lnTo>
                    <a:pt x="96" y="1220"/>
                  </a:lnTo>
                  <a:lnTo>
                    <a:pt x="96" y="1224"/>
                  </a:lnTo>
                  <a:lnTo>
                    <a:pt x="96" y="1224"/>
                  </a:lnTo>
                  <a:lnTo>
                    <a:pt x="100" y="1228"/>
                  </a:lnTo>
                  <a:lnTo>
                    <a:pt x="100" y="1228"/>
                  </a:lnTo>
                  <a:lnTo>
                    <a:pt x="106" y="1232"/>
                  </a:lnTo>
                  <a:lnTo>
                    <a:pt x="106" y="1232"/>
                  </a:lnTo>
                  <a:lnTo>
                    <a:pt x="116" y="1234"/>
                  </a:lnTo>
                  <a:lnTo>
                    <a:pt x="116" y="1234"/>
                  </a:lnTo>
                  <a:lnTo>
                    <a:pt x="128" y="1236"/>
                  </a:lnTo>
                  <a:lnTo>
                    <a:pt x="128" y="1236"/>
                  </a:lnTo>
                  <a:lnTo>
                    <a:pt x="134" y="1236"/>
                  </a:lnTo>
                  <a:lnTo>
                    <a:pt x="140" y="1234"/>
                  </a:lnTo>
                  <a:lnTo>
                    <a:pt x="140" y="1234"/>
                  </a:lnTo>
                  <a:lnTo>
                    <a:pt x="146" y="1230"/>
                  </a:lnTo>
                  <a:lnTo>
                    <a:pt x="152" y="1224"/>
                  </a:lnTo>
                  <a:lnTo>
                    <a:pt x="152" y="1224"/>
                  </a:lnTo>
                  <a:lnTo>
                    <a:pt x="156" y="1218"/>
                  </a:lnTo>
                  <a:lnTo>
                    <a:pt x="156" y="1210"/>
                  </a:lnTo>
                  <a:lnTo>
                    <a:pt x="156" y="1210"/>
                  </a:lnTo>
                  <a:lnTo>
                    <a:pt x="154" y="1200"/>
                  </a:lnTo>
                  <a:lnTo>
                    <a:pt x="154" y="1200"/>
                  </a:lnTo>
                  <a:lnTo>
                    <a:pt x="154" y="1198"/>
                  </a:lnTo>
                  <a:lnTo>
                    <a:pt x="156" y="1198"/>
                  </a:lnTo>
                  <a:lnTo>
                    <a:pt x="156" y="1198"/>
                  </a:lnTo>
                  <a:lnTo>
                    <a:pt x="168" y="1190"/>
                  </a:lnTo>
                  <a:lnTo>
                    <a:pt x="168" y="1190"/>
                  </a:lnTo>
                  <a:lnTo>
                    <a:pt x="174" y="1186"/>
                  </a:lnTo>
                  <a:lnTo>
                    <a:pt x="176" y="1182"/>
                  </a:lnTo>
                  <a:lnTo>
                    <a:pt x="176" y="1182"/>
                  </a:lnTo>
                  <a:lnTo>
                    <a:pt x="182" y="1172"/>
                  </a:lnTo>
                  <a:lnTo>
                    <a:pt x="182" y="1172"/>
                  </a:lnTo>
                  <a:lnTo>
                    <a:pt x="186" y="1164"/>
                  </a:lnTo>
                  <a:lnTo>
                    <a:pt x="190" y="1158"/>
                  </a:lnTo>
                  <a:lnTo>
                    <a:pt x="190" y="1158"/>
                  </a:lnTo>
                  <a:lnTo>
                    <a:pt x="200" y="1148"/>
                  </a:lnTo>
                  <a:lnTo>
                    <a:pt x="200" y="1148"/>
                  </a:lnTo>
                  <a:lnTo>
                    <a:pt x="202" y="1146"/>
                  </a:lnTo>
                  <a:lnTo>
                    <a:pt x="202" y="1146"/>
                  </a:lnTo>
                  <a:lnTo>
                    <a:pt x="206" y="1144"/>
                  </a:lnTo>
                  <a:lnTo>
                    <a:pt x="206" y="1144"/>
                  </a:lnTo>
                  <a:lnTo>
                    <a:pt x="208" y="1144"/>
                  </a:lnTo>
                  <a:lnTo>
                    <a:pt x="210" y="1146"/>
                  </a:lnTo>
                  <a:lnTo>
                    <a:pt x="210" y="1146"/>
                  </a:lnTo>
                  <a:lnTo>
                    <a:pt x="212" y="1148"/>
                  </a:lnTo>
                  <a:lnTo>
                    <a:pt x="214" y="1152"/>
                  </a:lnTo>
                  <a:lnTo>
                    <a:pt x="214" y="1152"/>
                  </a:lnTo>
                  <a:lnTo>
                    <a:pt x="216" y="1180"/>
                  </a:lnTo>
                  <a:lnTo>
                    <a:pt x="216" y="1180"/>
                  </a:lnTo>
                  <a:lnTo>
                    <a:pt x="216" y="1188"/>
                  </a:lnTo>
                  <a:lnTo>
                    <a:pt x="216" y="1188"/>
                  </a:lnTo>
                  <a:lnTo>
                    <a:pt x="216" y="1190"/>
                  </a:lnTo>
                  <a:lnTo>
                    <a:pt x="216" y="1192"/>
                  </a:lnTo>
                  <a:lnTo>
                    <a:pt x="216" y="1192"/>
                  </a:lnTo>
                  <a:lnTo>
                    <a:pt x="222" y="1192"/>
                  </a:lnTo>
                  <a:lnTo>
                    <a:pt x="222" y="1192"/>
                  </a:lnTo>
                  <a:lnTo>
                    <a:pt x="222" y="1190"/>
                  </a:lnTo>
                  <a:lnTo>
                    <a:pt x="222" y="1190"/>
                  </a:lnTo>
                  <a:lnTo>
                    <a:pt x="224" y="1190"/>
                  </a:lnTo>
                  <a:lnTo>
                    <a:pt x="224" y="1188"/>
                  </a:lnTo>
                  <a:lnTo>
                    <a:pt x="224" y="1188"/>
                  </a:lnTo>
                  <a:lnTo>
                    <a:pt x="222" y="1172"/>
                  </a:lnTo>
                  <a:lnTo>
                    <a:pt x="222" y="1172"/>
                  </a:lnTo>
                  <a:lnTo>
                    <a:pt x="222" y="1156"/>
                  </a:lnTo>
                  <a:lnTo>
                    <a:pt x="222" y="1146"/>
                  </a:lnTo>
                  <a:lnTo>
                    <a:pt x="222" y="1146"/>
                  </a:lnTo>
                  <a:lnTo>
                    <a:pt x="224" y="1138"/>
                  </a:lnTo>
                  <a:lnTo>
                    <a:pt x="228" y="1134"/>
                  </a:lnTo>
                  <a:lnTo>
                    <a:pt x="228" y="1134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4" y="1122"/>
                  </a:lnTo>
                  <a:lnTo>
                    <a:pt x="234" y="1122"/>
                  </a:lnTo>
                  <a:lnTo>
                    <a:pt x="234" y="1118"/>
                  </a:lnTo>
                  <a:lnTo>
                    <a:pt x="234" y="1118"/>
                  </a:lnTo>
                  <a:lnTo>
                    <a:pt x="234" y="1112"/>
                  </a:lnTo>
                  <a:lnTo>
                    <a:pt x="230" y="1104"/>
                  </a:lnTo>
                  <a:lnTo>
                    <a:pt x="230" y="1104"/>
                  </a:lnTo>
                  <a:lnTo>
                    <a:pt x="220" y="1090"/>
                  </a:lnTo>
                  <a:lnTo>
                    <a:pt x="220" y="1090"/>
                  </a:lnTo>
                  <a:lnTo>
                    <a:pt x="214" y="1086"/>
                  </a:lnTo>
                  <a:lnTo>
                    <a:pt x="214" y="1086"/>
                  </a:lnTo>
                  <a:lnTo>
                    <a:pt x="212" y="1084"/>
                  </a:lnTo>
                  <a:lnTo>
                    <a:pt x="212" y="1084"/>
                  </a:lnTo>
                  <a:lnTo>
                    <a:pt x="210" y="1076"/>
                  </a:lnTo>
                  <a:lnTo>
                    <a:pt x="210" y="1076"/>
                  </a:lnTo>
                  <a:lnTo>
                    <a:pt x="206" y="1052"/>
                  </a:lnTo>
                  <a:lnTo>
                    <a:pt x="206" y="1052"/>
                  </a:lnTo>
                  <a:lnTo>
                    <a:pt x="204" y="1026"/>
                  </a:lnTo>
                  <a:lnTo>
                    <a:pt x="204" y="1026"/>
                  </a:lnTo>
                  <a:lnTo>
                    <a:pt x="204" y="990"/>
                  </a:lnTo>
                  <a:lnTo>
                    <a:pt x="204" y="99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204" y="948"/>
                  </a:lnTo>
                  <a:lnTo>
                    <a:pt x="204" y="942"/>
                  </a:lnTo>
                  <a:lnTo>
                    <a:pt x="204" y="942"/>
                  </a:lnTo>
                  <a:lnTo>
                    <a:pt x="208" y="932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6" y="896"/>
                  </a:lnTo>
                  <a:lnTo>
                    <a:pt x="204" y="878"/>
                  </a:lnTo>
                  <a:lnTo>
                    <a:pt x="204" y="878"/>
                  </a:lnTo>
                  <a:lnTo>
                    <a:pt x="198" y="860"/>
                  </a:lnTo>
                  <a:lnTo>
                    <a:pt x="198" y="860"/>
                  </a:lnTo>
                  <a:lnTo>
                    <a:pt x="19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214" y="856"/>
                  </a:lnTo>
                  <a:lnTo>
                    <a:pt x="214" y="856"/>
                  </a:lnTo>
                  <a:lnTo>
                    <a:pt x="214" y="854"/>
                  </a:lnTo>
                  <a:lnTo>
                    <a:pt x="214" y="854"/>
                  </a:lnTo>
                  <a:lnTo>
                    <a:pt x="214" y="848"/>
                  </a:lnTo>
                  <a:lnTo>
                    <a:pt x="214" y="848"/>
                  </a:lnTo>
                  <a:lnTo>
                    <a:pt x="214" y="846"/>
                  </a:lnTo>
                  <a:lnTo>
                    <a:pt x="216" y="846"/>
                  </a:lnTo>
                  <a:lnTo>
                    <a:pt x="216" y="846"/>
                  </a:lnTo>
                  <a:lnTo>
                    <a:pt x="228" y="844"/>
                  </a:lnTo>
                  <a:lnTo>
                    <a:pt x="228" y="844"/>
                  </a:lnTo>
                  <a:lnTo>
                    <a:pt x="234" y="842"/>
                  </a:lnTo>
                  <a:lnTo>
                    <a:pt x="234" y="842"/>
                  </a:lnTo>
                  <a:lnTo>
                    <a:pt x="234" y="840"/>
                  </a:lnTo>
                  <a:lnTo>
                    <a:pt x="234" y="840"/>
                  </a:lnTo>
                  <a:lnTo>
                    <a:pt x="232" y="832"/>
                  </a:lnTo>
                  <a:lnTo>
                    <a:pt x="232" y="832"/>
                  </a:lnTo>
                  <a:lnTo>
                    <a:pt x="232" y="828"/>
                  </a:lnTo>
                  <a:lnTo>
                    <a:pt x="232" y="828"/>
                  </a:lnTo>
                  <a:lnTo>
                    <a:pt x="228" y="814"/>
                  </a:lnTo>
                  <a:lnTo>
                    <a:pt x="228" y="814"/>
                  </a:lnTo>
                  <a:lnTo>
                    <a:pt x="222" y="784"/>
                  </a:lnTo>
                  <a:lnTo>
                    <a:pt x="222" y="784"/>
                  </a:lnTo>
                  <a:lnTo>
                    <a:pt x="218" y="750"/>
                  </a:lnTo>
                  <a:lnTo>
                    <a:pt x="218" y="750"/>
                  </a:lnTo>
                  <a:lnTo>
                    <a:pt x="218" y="730"/>
                  </a:lnTo>
                  <a:lnTo>
                    <a:pt x="218" y="718"/>
                  </a:lnTo>
                  <a:lnTo>
                    <a:pt x="218" y="718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4" y="714"/>
                  </a:lnTo>
                  <a:lnTo>
                    <a:pt x="224" y="714"/>
                  </a:lnTo>
                  <a:lnTo>
                    <a:pt x="226" y="712"/>
                  </a:lnTo>
                  <a:lnTo>
                    <a:pt x="226" y="712"/>
                  </a:lnTo>
                  <a:lnTo>
                    <a:pt x="232" y="706"/>
                  </a:lnTo>
                  <a:lnTo>
                    <a:pt x="232" y="706"/>
                  </a:lnTo>
                  <a:lnTo>
                    <a:pt x="234" y="702"/>
                  </a:lnTo>
                  <a:lnTo>
                    <a:pt x="234" y="702"/>
                  </a:lnTo>
                  <a:lnTo>
                    <a:pt x="234" y="702"/>
                  </a:lnTo>
                  <a:lnTo>
                    <a:pt x="236" y="702"/>
                  </a:lnTo>
                  <a:lnTo>
                    <a:pt x="236" y="702"/>
                  </a:lnTo>
                  <a:lnTo>
                    <a:pt x="238" y="704"/>
                  </a:lnTo>
                  <a:lnTo>
                    <a:pt x="240" y="704"/>
                  </a:lnTo>
                  <a:lnTo>
                    <a:pt x="240" y="704"/>
                  </a:lnTo>
                  <a:lnTo>
                    <a:pt x="242" y="702"/>
                  </a:lnTo>
                  <a:lnTo>
                    <a:pt x="242" y="702"/>
                  </a:lnTo>
                  <a:lnTo>
                    <a:pt x="246" y="698"/>
                  </a:lnTo>
                  <a:lnTo>
                    <a:pt x="246" y="698"/>
                  </a:lnTo>
                  <a:lnTo>
                    <a:pt x="250" y="692"/>
                  </a:lnTo>
                  <a:lnTo>
                    <a:pt x="250" y="692"/>
                  </a:lnTo>
                  <a:lnTo>
                    <a:pt x="254" y="686"/>
                  </a:lnTo>
                  <a:lnTo>
                    <a:pt x="254" y="686"/>
                  </a:lnTo>
                  <a:lnTo>
                    <a:pt x="256" y="680"/>
                  </a:lnTo>
                  <a:lnTo>
                    <a:pt x="256" y="680"/>
                  </a:lnTo>
                  <a:lnTo>
                    <a:pt x="258" y="670"/>
                  </a:lnTo>
                  <a:lnTo>
                    <a:pt x="258" y="670"/>
                  </a:lnTo>
                  <a:lnTo>
                    <a:pt x="260" y="662"/>
                  </a:lnTo>
                  <a:lnTo>
                    <a:pt x="260" y="662"/>
                  </a:lnTo>
                  <a:lnTo>
                    <a:pt x="262" y="650"/>
                  </a:lnTo>
                  <a:lnTo>
                    <a:pt x="262" y="650"/>
                  </a:lnTo>
                  <a:lnTo>
                    <a:pt x="266" y="634"/>
                  </a:lnTo>
                  <a:lnTo>
                    <a:pt x="266" y="634"/>
                  </a:lnTo>
                  <a:lnTo>
                    <a:pt x="266" y="618"/>
                  </a:lnTo>
                  <a:lnTo>
                    <a:pt x="266" y="618"/>
                  </a:lnTo>
                  <a:lnTo>
                    <a:pt x="266" y="610"/>
                  </a:lnTo>
                  <a:lnTo>
                    <a:pt x="268" y="604"/>
                  </a:lnTo>
                  <a:lnTo>
                    <a:pt x="268" y="604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74" y="588"/>
                  </a:lnTo>
                  <a:lnTo>
                    <a:pt x="274" y="588"/>
                  </a:lnTo>
                  <a:lnTo>
                    <a:pt x="274" y="586"/>
                  </a:lnTo>
                  <a:lnTo>
                    <a:pt x="276" y="586"/>
                  </a:lnTo>
                  <a:lnTo>
                    <a:pt x="276" y="586"/>
                  </a:lnTo>
                  <a:lnTo>
                    <a:pt x="278" y="586"/>
                  </a:lnTo>
                  <a:lnTo>
                    <a:pt x="278" y="588"/>
                  </a:lnTo>
                  <a:lnTo>
                    <a:pt x="278" y="588"/>
                  </a:lnTo>
                  <a:lnTo>
                    <a:pt x="278" y="592"/>
                  </a:lnTo>
                  <a:lnTo>
                    <a:pt x="278" y="592"/>
                  </a:lnTo>
                  <a:lnTo>
                    <a:pt x="278" y="592"/>
                  </a:lnTo>
                  <a:lnTo>
                    <a:pt x="280" y="588"/>
                  </a:lnTo>
                  <a:lnTo>
                    <a:pt x="280" y="588"/>
                  </a:lnTo>
                  <a:lnTo>
                    <a:pt x="284" y="572"/>
                  </a:lnTo>
                  <a:lnTo>
                    <a:pt x="284" y="57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44"/>
                  </a:lnTo>
                  <a:lnTo>
                    <a:pt x="290" y="544"/>
                  </a:lnTo>
                  <a:lnTo>
                    <a:pt x="292" y="536"/>
                  </a:lnTo>
                  <a:lnTo>
                    <a:pt x="292" y="536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6" y="530"/>
                  </a:lnTo>
                  <a:lnTo>
                    <a:pt x="296" y="530"/>
                  </a:lnTo>
                  <a:lnTo>
                    <a:pt x="300" y="524"/>
                  </a:lnTo>
                  <a:lnTo>
                    <a:pt x="300" y="524"/>
                  </a:lnTo>
                  <a:lnTo>
                    <a:pt x="306" y="514"/>
                  </a:lnTo>
                  <a:lnTo>
                    <a:pt x="306" y="514"/>
                  </a:lnTo>
                  <a:lnTo>
                    <a:pt x="310" y="506"/>
                  </a:lnTo>
                  <a:lnTo>
                    <a:pt x="310" y="506"/>
                  </a:lnTo>
                  <a:lnTo>
                    <a:pt x="312" y="500"/>
                  </a:lnTo>
                  <a:lnTo>
                    <a:pt x="312" y="500"/>
                  </a:lnTo>
                  <a:lnTo>
                    <a:pt x="314" y="496"/>
                  </a:lnTo>
                  <a:lnTo>
                    <a:pt x="314" y="496"/>
                  </a:lnTo>
                  <a:lnTo>
                    <a:pt x="314" y="490"/>
                  </a:lnTo>
                  <a:lnTo>
                    <a:pt x="314" y="490"/>
                  </a:lnTo>
                  <a:lnTo>
                    <a:pt x="314" y="486"/>
                  </a:lnTo>
                  <a:lnTo>
                    <a:pt x="314" y="486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6" y="474"/>
                  </a:lnTo>
                  <a:lnTo>
                    <a:pt x="316" y="474"/>
                  </a:lnTo>
                  <a:lnTo>
                    <a:pt x="316" y="470"/>
                  </a:lnTo>
                  <a:lnTo>
                    <a:pt x="316" y="470"/>
                  </a:lnTo>
                  <a:lnTo>
                    <a:pt x="322" y="454"/>
                  </a:lnTo>
                  <a:lnTo>
                    <a:pt x="322" y="454"/>
                  </a:lnTo>
                  <a:lnTo>
                    <a:pt x="324" y="444"/>
                  </a:lnTo>
                  <a:lnTo>
                    <a:pt x="326" y="434"/>
                  </a:lnTo>
                  <a:lnTo>
                    <a:pt x="326" y="434"/>
                  </a:lnTo>
                  <a:lnTo>
                    <a:pt x="326" y="428"/>
                  </a:lnTo>
                  <a:lnTo>
                    <a:pt x="324" y="424"/>
                  </a:lnTo>
                  <a:lnTo>
                    <a:pt x="324" y="424"/>
                  </a:lnTo>
                  <a:close/>
                  <a:moveTo>
                    <a:pt x="158" y="1092"/>
                  </a:moveTo>
                  <a:lnTo>
                    <a:pt x="158" y="1092"/>
                  </a:lnTo>
                  <a:lnTo>
                    <a:pt x="156" y="1112"/>
                  </a:lnTo>
                  <a:lnTo>
                    <a:pt x="156" y="1112"/>
                  </a:lnTo>
                  <a:lnTo>
                    <a:pt x="148" y="1132"/>
                  </a:lnTo>
                  <a:lnTo>
                    <a:pt x="148" y="1132"/>
                  </a:lnTo>
                  <a:lnTo>
                    <a:pt x="142" y="1148"/>
                  </a:lnTo>
                  <a:lnTo>
                    <a:pt x="142" y="1148"/>
                  </a:lnTo>
                  <a:lnTo>
                    <a:pt x="142" y="1152"/>
                  </a:lnTo>
                  <a:lnTo>
                    <a:pt x="140" y="1150"/>
                  </a:lnTo>
                  <a:lnTo>
                    <a:pt x="140" y="1150"/>
                  </a:lnTo>
                  <a:lnTo>
                    <a:pt x="136" y="1136"/>
                  </a:lnTo>
                  <a:lnTo>
                    <a:pt x="136" y="1136"/>
                  </a:lnTo>
                  <a:lnTo>
                    <a:pt x="132" y="1130"/>
                  </a:lnTo>
                  <a:lnTo>
                    <a:pt x="132" y="1130"/>
                  </a:lnTo>
                  <a:lnTo>
                    <a:pt x="132" y="1128"/>
                  </a:lnTo>
                  <a:lnTo>
                    <a:pt x="132" y="1128"/>
                  </a:lnTo>
                  <a:lnTo>
                    <a:pt x="134" y="1122"/>
                  </a:lnTo>
                  <a:lnTo>
                    <a:pt x="134" y="1122"/>
                  </a:lnTo>
                  <a:lnTo>
                    <a:pt x="132" y="1112"/>
                  </a:lnTo>
                  <a:lnTo>
                    <a:pt x="132" y="1112"/>
                  </a:lnTo>
                  <a:lnTo>
                    <a:pt x="132" y="1104"/>
                  </a:lnTo>
                  <a:lnTo>
                    <a:pt x="132" y="1104"/>
                  </a:lnTo>
                  <a:lnTo>
                    <a:pt x="132" y="1078"/>
                  </a:lnTo>
                  <a:lnTo>
                    <a:pt x="132" y="1078"/>
                  </a:lnTo>
                  <a:lnTo>
                    <a:pt x="132" y="1080"/>
                  </a:lnTo>
                  <a:lnTo>
                    <a:pt x="134" y="1080"/>
                  </a:lnTo>
                  <a:lnTo>
                    <a:pt x="134" y="1072"/>
                  </a:lnTo>
                  <a:lnTo>
                    <a:pt x="136" y="1052"/>
                  </a:lnTo>
                  <a:lnTo>
                    <a:pt x="136" y="1052"/>
                  </a:lnTo>
                  <a:lnTo>
                    <a:pt x="140" y="1038"/>
                  </a:lnTo>
                  <a:lnTo>
                    <a:pt x="144" y="1018"/>
                  </a:lnTo>
                  <a:lnTo>
                    <a:pt x="144" y="1018"/>
                  </a:lnTo>
                  <a:lnTo>
                    <a:pt x="146" y="998"/>
                  </a:lnTo>
                  <a:lnTo>
                    <a:pt x="146" y="998"/>
                  </a:lnTo>
                  <a:lnTo>
                    <a:pt x="148" y="996"/>
                  </a:lnTo>
                  <a:lnTo>
                    <a:pt x="148" y="996"/>
                  </a:lnTo>
                  <a:lnTo>
                    <a:pt x="148" y="996"/>
                  </a:lnTo>
                  <a:lnTo>
                    <a:pt x="150" y="1006"/>
                  </a:lnTo>
                  <a:lnTo>
                    <a:pt x="152" y="1020"/>
                  </a:lnTo>
                  <a:lnTo>
                    <a:pt x="152" y="1020"/>
                  </a:lnTo>
                  <a:lnTo>
                    <a:pt x="158" y="1068"/>
                  </a:lnTo>
                  <a:lnTo>
                    <a:pt x="158" y="1068"/>
                  </a:lnTo>
                  <a:lnTo>
                    <a:pt x="158" y="1092"/>
                  </a:lnTo>
                  <a:lnTo>
                    <a:pt x="158" y="1092"/>
                  </a:lnTo>
                  <a:close/>
                  <a:moveTo>
                    <a:pt x="258" y="454"/>
                  </a:moveTo>
                  <a:lnTo>
                    <a:pt x="258" y="454"/>
                  </a:lnTo>
                  <a:lnTo>
                    <a:pt x="256" y="460"/>
                  </a:lnTo>
                  <a:lnTo>
                    <a:pt x="254" y="466"/>
                  </a:lnTo>
                  <a:lnTo>
                    <a:pt x="254" y="466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50" y="502"/>
                  </a:lnTo>
                  <a:lnTo>
                    <a:pt x="250" y="502"/>
                  </a:lnTo>
                  <a:lnTo>
                    <a:pt x="250" y="508"/>
                  </a:lnTo>
                  <a:lnTo>
                    <a:pt x="250" y="508"/>
                  </a:lnTo>
                  <a:lnTo>
                    <a:pt x="250" y="512"/>
                  </a:lnTo>
                  <a:lnTo>
                    <a:pt x="248" y="510"/>
                  </a:lnTo>
                  <a:lnTo>
                    <a:pt x="248" y="510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4" y="480"/>
                  </a:lnTo>
                  <a:lnTo>
                    <a:pt x="244" y="480"/>
                  </a:lnTo>
                  <a:lnTo>
                    <a:pt x="242" y="470"/>
                  </a:lnTo>
                  <a:lnTo>
                    <a:pt x="242" y="470"/>
                  </a:lnTo>
                  <a:lnTo>
                    <a:pt x="242" y="462"/>
                  </a:lnTo>
                  <a:lnTo>
                    <a:pt x="240" y="456"/>
                  </a:lnTo>
                  <a:lnTo>
                    <a:pt x="240" y="456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8" y="448"/>
                  </a:lnTo>
                  <a:lnTo>
                    <a:pt x="238" y="448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2" y="440"/>
                  </a:lnTo>
                  <a:lnTo>
                    <a:pt x="232" y="440"/>
                  </a:lnTo>
                  <a:lnTo>
                    <a:pt x="234" y="438"/>
                  </a:lnTo>
                  <a:lnTo>
                    <a:pt x="234" y="438"/>
                  </a:lnTo>
                  <a:lnTo>
                    <a:pt x="242" y="438"/>
                  </a:lnTo>
                  <a:lnTo>
                    <a:pt x="242" y="438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8" y="434"/>
                  </a:lnTo>
                  <a:lnTo>
                    <a:pt x="250" y="432"/>
                  </a:lnTo>
                  <a:lnTo>
                    <a:pt x="250" y="432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4" y="406"/>
                  </a:lnTo>
                  <a:lnTo>
                    <a:pt x="254" y="406"/>
                  </a:lnTo>
                  <a:lnTo>
                    <a:pt x="252" y="400"/>
                  </a:lnTo>
                  <a:lnTo>
                    <a:pt x="252" y="400"/>
                  </a:lnTo>
                  <a:lnTo>
                    <a:pt x="252" y="396"/>
                  </a:lnTo>
                  <a:lnTo>
                    <a:pt x="252" y="394"/>
                  </a:lnTo>
                  <a:lnTo>
                    <a:pt x="252" y="394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6" y="400"/>
                  </a:lnTo>
                  <a:lnTo>
                    <a:pt x="256" y="400"/>
                  </a:lnTo>
                  <a:lnTo>
                    <a:pt x="258" y="418"/>
                  </a:lnTo>
                  <a:lnTo>
                    <a:pt x="258" y="418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6"/>
                  </a:lnTo>
                  <a:lnTo>
                    <a:pt x="256" y="426"/>
                  </a:lnTo>
                  <a:lnTo>
                    <a:pt x="254" y="434"/>
                  </a:lnTo>
                  <a:lnTo>
                    <a:pt x="254" y="434"/>
                  </a:lnTo>
                  <a:lnTo>
                    <a:pt x="256" y="440"/>
                  </a:lnTo>
                  <a:lnTo>
                    <a:pt x="256" y="440"/>
                  </a:lnTo>
                  <a:lnTo>
                    <a:pt x="258" y="448"/>
                  </a:lnTo>
                  <a:lnTo>
                    <a:pt x="258" y="448"/>
                  </a:lnTo>
                  <a:lnTo>
                    <a:pt x="260" y="452"/>
                  </a:lnTo>
                  <a:lnTo>
                    <a:pt x="260" y="452"/>
                  </a:lnTo>
                  <a:lnTo>
                    <a:pt x="258" y="454"/>
                  </a:lnTo>
                  <a:lnTo>
                    <a:pt x="258" y="4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Freeform 24"/>
            <p:cNvSpPr>
              <a:spLocks/>
            </p:cNvSpPr>
            <p:nvPr/>
          </p:nvSpPr>
          <p:spPr bwMode="auto">
            <a:xfrm>
              <a:off x="7318376" y="3707854"/>
              <a:ext cx="871275" cy="2572920"/>
            </a:xfrm>
            <a:custGeom>
              <a:avLst/>
              <a:gdLst/>
              <a:ahLst/>
              <a:cxnLst>
                <a:cxn ang="0">
                  <a:pos x="422" y="300"/>
                </a:cxn>
                <a:cxn ang="0">
                  <a:pos x="416" y="264"/>
                </a:cxn>
                <a:cxn ang="0">
                  <a:pos x="408" y="236"/>
                </a:cxn>
                <a:cxn ang="0">
                  <a:pos x="356" y="218"/>
                </a:cxn>
                <a:cxn ang="0">
                  <a:pos x="320" y="182"/>
                </a:cxn>
                <a:cxn ang="0">
                  <a:pos x="334" y="120"/>
                </a:cxn>
                <a:cxn ang="0">
                  <a:pos x="354" y="80"/>
                </a:cxn>
                <a:cxn ang="0">
                  <a:pos x="338" y="32"/>
                </a:cxn>
                <a:cxn ang="0">
                  <a:pos x="238" y="28"/>
                </a:cxn>
                <a:cxn ang="0">
                  <a:pos x="226" y="78"/>
                </a:cxn>
                <a:cxn ang="0">
                  <a:pos x="236" y="120"/>
                </a:cxn>
                <a:cxn ang="0">
                  <a:pos x="244" y="164"/>
                </a:cxn>
                <a:cxn ang="0">
                  <a:pos x="200" y="180"/>
                </a:cxn>
                <a:cxn ang="0">
                  <a:pos x="144" y="182"/>
                </a:cxn>
                <a:cxn ang="0">
                  <a:pos x="120" y="266"/>
                </a:cxn>
                <a:cxn ang="0">
                  <a:pos x="126" y="390"/>
                </a:cxn>
                <a:cxn ang="0">
                  <a:pos x="138" y="412"/>
                </a:cxn>
                <a:cxn ang="0">
                  <a:pos x="148" y="416"/>
                </a:cxn>
                <a:cxn ang="0">
                  <a:pos x="146" y="452"/>
                </a:cxn>
                <a:cxn ang="0">
                  <a:pos x="136" y="540"/>
                </a:cxn>
                <a:cxn ang="0">
                  <a:pos x="138" y="608"/>
                </a:cxn>
                <a:cxn ang="0">
                  <a:pos x="128" y="648"/>
                </a:cxn>
                <a:cxn ang="0">
                  <a:pos x="124" y="682"/>
                </a:cxn>
                <a:cxn ang="0">
                  <a:pos x="110" y="822"/>
                </a:cxn>
                <a:cxn ang="0">
                  <a:pos x="92" y="922"/>
                </a:cxn>
                <a:cxn ang="0">
                  <a:pos x="76" y="1002"/>
                </a:cxn>
                <a:cxn ang="0">
                  <a:pos x="50" y="1108"/>
                </a:cxn>
                <a:cxn ang="0">
                  <a:pos x="32" y="1202"/>
                </a:cxn>
                <a:cxn ang="0">
                  <a:pos x="20" y="1220"/>
                </a:cxn>
                <a:cxn ang="0">
                  <a:pos x="4" y="1238"/>
                </a:cxn>
                <a:cxn ang="0">
                  <a:pos x="4" y="1254"/>
                </a:cxn>
                <a:cxn ang="0">
                  <a:pos x="74" y="1238"/>
                </a:cxn>
                <a:cxn ang="0">
                  <a:pos x="92" y="1218"/>
                </a:cxn>
                <a:cxn ang="0">
                  <a:pos x="114" y="1230"/>
                </a:cxn>
                <a:cxn ang="0">
                  <a:pos x="152" y="1230"/>
                </a:cxn>
                <a:cxn ang="0">
                  <a:pos x="170" y="1216"/>
                </a:cxn>
                <a:cxn ang="0">
                  <a:pos x="190" y="1040"/>
                </a:cxn>
                <a:cxn ang="0">
                  <a:pos x="200" y="906"/>
                </a:cxn>
                <a:cxn ang="0">
                  <a:pos x="206" y="848"/>
                </a:cxn>
                <a:cxn ang="0">
                  <a:pos x="226" y="774"/>
                </a:cxn>
                <a:cxn ang="0">
                  <a:pos x="278" y="658"/>
                </a:cxn>
                <a:cxn ang="0">
                  <a:pos x="294" y="736"/>
                </a:cxn>
                <a:cxn ang="0">
                  <a:pos x="300" y="860"/>
                </a:cxn>
                <a:cxn ang="0">
                  <a:pos x="302" y="1000"/>
                </a:cxn>
                <a:cxn ang="0">
                  <a:pos x="294" y="1160"/>
                </a:cxn>
                <a:cxn ang="0">
                  <a:pos x="314" y="1222"/>
                </a:cxn>
                <a:cxn ang="0">
                  <a:pos x="328" y="1242"/>
                </a:cxn>
                <a:cxn ang="0">
                  <a:pos x="394" y="1236"/>
                </a:cxn>
                <a:cxn ang="0">
                  <a:pos x="410" y="1218"/>
                </a:cxn>
                <a:cxn ang="0">
                  <a:pos x="422" y="1184"/>
                </a:cxn>
                <a:cxn ang="0">
                  <a:pos x="416" y="1054"/>
                </a:cxn>
                <a:cxn ang="0">
                  <a:pos x="406" y="930"/>
                </a:cxn>
                <a:cxn ang="0">
                  <a:pos x="400" y="856"/>
                </a:cxn>
                <a:cxn ang="0">
                  <a:pos x="408" y="688"/>
                </a:cxn>
                <a:cxn ang="0">
                  <a:pos x="418" y="606"/>
                </a:cxn>
                <a:cxn ang="0">
                  <a:pos x="408" y="536"/>
                </a:cxn>
                <a:cxn ang="0">
                  <a:pos x="384" y="474"/>
                </a:cxn>
                <a:cxn ang="0">
                  <a:pos x="364" y="430"/>
                </a:cxn>
                <a:cxn ang="0">
                  <a:pos x="420" y="378"/>
                </a:cxn>
              </a:cxnLst>
              <a:rect l="0" t="0" r="r" b="b"/>
              <a:pathLst>
                <a:path w="426" h="1258">
                  <a:moveTo>
                    <a:pt x="424" y="320"/>
                  </a:moveTo>
                  <a:lnTo>
                    <a:pt x="424" y="320"/>
                  </a:lnTo>
                  <a:lnTo>
                    <a:pt x="424" y="318"/>
                  </a:lnTo>
                  <a:lnTo>
                    <a:pt x="426" y="316"/>
                  </a:lnTo>
                  <a:lnTo>
                    <a:pt x="426" y="316"/>
                  </a:lnTo>
                  <a:lnTo>
                    <a:pt x="424" y="312"/>
                  </a:lnTo>
                  <a:lnTo>
                    <a:pt x="422" y="310"/>
                  </a:lnTo>
                  <a:lnTo>
                    <a:pt x="420" y="306"/>
                  </a:lnTo>
                  <a:lnTo>
                    <a:pt x="420" y="306"/>
                  </a:lnTo>
                  <a:lnTo>
                    <a:pt x="418" y="304"/>
                  </a:lnTo>
                  <a:lnTo>
                    <a:pt x="418" y="304"/>
                  </a:lnTo>
                  <a:lnTo>
                    <a:pt x="420" y="302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4"/>
                  </a:lnTo>
                  <a:lnTo>
                    <a:pt x="420" y="290"/>
                  </a:lnTo>
                  <a:lnTo>
                    <a:pt x="420" y="290"/>
                  </a:lnTo>
                  <a:lnTo>
                    <a:pt x="420" y="286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0"/>
                  </a:lnTo>
                  <a:lnTo>
                    <a:pt x="418" y="270"/>
                  </a:lnTo>
                  <a:lnTo>
                    <a:pt x="416" y="264"/>
                  </a:lnTo>
                  <a:lnTo>
                    <a:pt x="416" y="264"/>
                  </a:lnTo>
                  <a:lnTo>
                    <a:pt x="414" y="256"/>
                  </a:lnTo>
                  <a:lnTo>
                    <a:pt x="414" y="256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6" y="248"/>
                  </a:lnTo>
                  <a:lnTo>
                    <a:pt x="416" y="248"/>
                  </a:lnTo>
                  <a:lnTo>
                    <a:pt x="416" y="246"/>
                  </a:lnTo>
                  <a:lnTo>
                    <a:pt x="414" y="244"/>
                  </a:lnTo>
                  <a:lnTo>
                    <a:pt x="414" y="244"/>
                  </a:lnTo>
                  <a:lnTo>
                    <a:pt x="412" y="240"/>
                  </a:lnTo>
                  <a:lnTo>
                    <a:pt x="412" y="240"/>
                  </a:lnTo>
                  <a:lnTo>
                    <a:pt x="408" y="236"/>
                  </a:lnTo>
                  <a:lnTo>
                    <a:pt x="408" y="236"/>
                  </a:lnTo>
                  <a:lnTo>
                    <a:pt x="404" y="234"/>
                  </a:lnTo>
                  <a:lnTo>
                    <a:pt x="402" y="232"/>
                  </a:lnTo>
                  <a:lnTo>
                    <a:pt x="402" y="232"/>
                  </a:lnTo>
                  <a:lnTo>
                    <a:pt x="398" y="232"/>
                  </a:lnTo>
                  <a:lnTo>
                    <a:pt x="398" y="232"/>
                  </a:lnTo>
                  <a:lnTo>
                    <a:pt x="386" y="226"/>
                  </a:lnTo>
                  <a:lnTo>
                    <a:pt x="386" y="22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68" y="222"/>
                  </a:lnTo>
                  <a:lnTo>
                    <a:pt x="368" y="222"/>
                  </a:lnTo>
                  <a:lnTo>
                    <a:pt x="362" y="218"/>
                  </a:lnTo>
                  <a:lnTo>
                    <a:pt x="362" y="218"/>
                  </a:lnTo>
                  <a:lnTo>
                    <a:pt x="356" y="218"/>
                  </a:lnTo>
                  <a:lnTo>
                    <a:pt x="356" y="218"/>
                  </a:lnTo>
                  <a:lnTo>
                    <a:pt x="352" y="216"/>
                  </a:lnTo>
                  <a:lnTo>
                    <a:pt x="348" y="212"/>
                  </a:lnTo>
                  <a:lnTo>
                    <a:pt x="348" y="212"/>
                  </a:lnTo>
                  <a:lnTo>
                    <a:pt x="338" y="200"/>
                  </a:lnTo>
                  <a:lnTo>
                    <a:pt x="338" y="200"/>
                  </a:lnTo>
                  <a:lnTo>
                    <a:pt x="332" y="194"/>
                  </a:lnTo>
                  <a:lnTo>
                    <a:pt x="332" y="194"/>
                  </a:lnTo>
                  <a:lnTo>
                    <a:pt x="326" y="186"/>
                  </a:lnTo>
                  <a:lnTo>
                    <a:pt x="326" y="186"/>
                  </a:lnTo>
                  <a:lnTo>
                    <a:pt x="324" y="184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0"/>
                  </a:lnTo>
                  <a:lnTo>
                    <a:pt x="320" y="180"/>
                  </a:lnTo>
                  <a:lnTo>
                    <a:pt x="320" y="170"/>
                  </a:lnTo>
                  <a:lnTo>
                    <a:pt x="320" y="170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30" y="144"/>
                  </a:lnTo>
                  <a:lnTo>
                    <a:pt x="332" y="138"/>
                  </a:lnTo>
                  <a:lnTo>
                    <a:pt x="332" y="138"/>
                  </a:lnTo>
                  <a:lnTo>
                    <a:pt x="334" y="128"/>
                  </a:lnTo>
                  <a:lnTo>
                    <a:pt x="334" y="120"/>
                  </a:lnTo>
                  <a:lnTo>
                    <a:pt x="334" y="120"/>
                  </a:lnTo>
                  <a:lnTo>
                    <a:pt x="336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2" y="118"/>
                  </a:lnTo>
                  <a:lnTo>
                    <a:pt x="344" y="116"/>
                  </a:lnTo>
                  <a:lnTo>
                    <a:pt x="344" y="116"/>
                  </a:lnTo>
                  <a:lnTo>
                    <a:pt x="348" y="110"/>
                  </a:lnTo>
                  <a:lnTo>
                    <a:pt x="350" y="102"/>
                  </a:lnTo>
                  <a:lnTo>
                    <a:pt x="350" y="102"/>
                  </a:lnTo>
                  <a:lnTo>
                    <a:pt x="352" y="94"/>
                  </a:lnTo>
                  <a:lnTo>
                    <a:pt x="352" y="88"/>
                  </a:lnTo>
                  <a:lnTo>
                    <a:pt x="352" y="88"/>
                  </a:lnTo>
                  <a:lnTo>
                    <a:pt x="354" y="80"/>
                  </a:lnTo>
                  <a:lnTo>
                    <a:pt x="354" y="80"/>
                  </a:lnTo>
                  <a:lnTo>
                    <a:pt x="354" y="76"/>
                  </a:lnTo>
                  <a:lnTo>
                    <a:pt x="354" y="74"/>
                  </a:lnTo>
                  <a:lnTo>
                    <a:pt x="354" y="74"/>
                  </a:lnTo>
                  <a:lnTo>
                    <a:pt x="350" y="72"/>
                  </a:lnTo>
                  <a:lnTo>
                    <a:pt x="350" y="72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4" y="72"/>
                  </a:lnTo>
                  <a:lnTo>
                    <a:pt x="344" y="72"/>
                  </a:lnTo>
                  <a:lnTo>
                    <a:pt x="342" y="46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4" y="24"/>
                  </a:lnTo>
                  <a:lnTo>
                    <a:pt x="324" y="14"/>
                  </a:lnTo>
                  <a:lnTo>
                    <a:pt x="312" y="6"/>
                  </a:lnTo>
                  <a:lnTo>
                    <a:pt x="306" y="2"/>
                  </a:lnTo>
                  <a:lnTo>
                    <a:pt x="300" y="2"/>
                  </a:lnTo>
                  <a:lnTo>
                    <a:pt x="300" y="2"/>
                  </a:lnTo>
                  <a:lnTo>
                    <a:pt x="286" y="0"/>
                  </a:lnTo>
                  <a:lnTo>
                    <a:pt x="276" y="2"/>
                  </a:lnTo>
                  <a:lnTo>
                    <a:pt x="266" y="6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44" y="20"/>
                  </a:lnTo>
                  <a:lnTo>
                    <a:pt x="238" y="28"/>
                  </a:lnTo>
                  <a:lnTo>
                    <a:pt x="234" y="38"/>
                  </a:lnTo>
                  <a:lnTo>
                    <a:pt x="232" y="46"/>
                  </a:lnTo>
                  <a:lnTo>
                    <a:pt x="230" y="6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2" y="80"/>
                  </a:lnTo>
                  <a:lnTo>
                    <a:pt x="232" y="80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78"/>
                  </a:lnTo>
                  <a:lnTo>
                    <a:pt x="226" y="78"/>
                  </a:lnTo>
                  <a:lnTo>
                    <a:pt x="226" y="78"/>
                  </a:lnTo>
                  <a:lnTo>
                    <a:pt x="224" y="80"/>
                  </a:lnTo>
                  <a:lnTo>
                    <a:pt x="224" y="82"/>
                  </a:lnTo>
                  <a:lnTo>
                    <a:pt x="224" y="8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8" y="106"/>
                  </a:lnTo>
                  <a:lnTo>
                    <a:pt x="228" y="106"/>
                  </a:lnTo>
                  <a:lnTo>
                    <a:pt x="230" y="114"/>
                  </a:lnTo>
                  <a:lnTo>
                    <a:pt x="230" y="114"/>
                  </a:lnTo>
                  <a:lnTo>
                    <a:pt x="234" y="118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40" y="122"/>
                  </a:lnTo>
                  <a:lnTo>
                    <a:pt x="240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4" y="134"/>
                  </a:lnTo>
                  <a:lnTo>
                    <a:pt x="244" y="134"/>
                  </a:lnTo>
                  <a:lnTo>
                    <a:pt x="246" y="142"/>
                  </a:lnTo>
                  <a:lnTo>
                    <a:pt x="246" y="142"/>
                  </a:lnTo>
                  <a:lnTo>
                    <a:pt x="246" y="148"/>
                  </a:lnTo>
                  <a:lnTo>
                    <a:pt x="246" y="148"/>
                  </a:lnTo>
                  <a:lnTo>
                    <a:pt x="246" y="158"/>
                  </a:lnTo>
                  <a:lnTo>
                    <a:pt x="246" y="158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2" y="164"/>
                  </a:lnTo>
                  <a:lnTo>
                    <a:pt x="242" y="162"/>
                  </a:lnTo>
                  <a:lnTo>
                    <a:pt x="242" y="162"/>
                  </a:lnTo>
                  <a:lnTo>
                    <a:pt x="240" y="162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44" y="182"/>
                  </a:lnTo>
                  <a:lnTo>
                    <a:pt x="144" y="182"/>
                  </a:lnTo>
                  <a:lnTo>
                    <a:pt x="140" y="186"/>
                  </a:lnTo>
                  <a:lnTo>
                    <a:pt x="136" y="188"/>
                  </a:lnTo>
                  <a:lnTo>
                    <a:pt x="136" y="188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2" y="206"/>
                  </a:lnTo>
                  <a:lnTo>
                    <a:pt x="132" y="206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26" y="228"/>
                  </a:lnTo>
                  <a:lnTo>
                    <a:pt x="124" y="240"/>
                  </a:lnTo>
                  <a:lnTo>
                    <a:pt x="124" y="240"/>
                  </a:lnTo>
                  <a:lnTo>
                    <a:pt x="120" y="266"/>
                  </a:lnTo>
                  <a:lnTo>
                    <a:pt x="120" y="266"/>
                  </a:lnTo>
                  <a:lnTo>
                    <a:pt x="114" y="292"/>
                  </a:lnTo>
                  <a:lnTo>
                    <a:pt x="114" y="292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4" y="348"/>
                  </a:lnTo>
                  <a:lnTo>
                    <a:pt x="114" y="348"/>
                  </a:lnTo>
                  <a:lnTo>
                    <a:pt x="118" y="370"/>
                  </a:lnTo>
                  <a:lnTo>
                    <a:pt x="118" y="370"/>
                  </a:lnTo>
                  <a:lnTo>
                    <a:pt x="120" y="382"/>
                  </a:lnTo>
                  <a:lnTo>
                    <a:pt x="120" y="382"/>
                  </a:lnTo>
                  <a:lnTo>
                    <a:pt x="122" y="386"/>
                  </a:lnTo>
                  <a:lnTo>
                    <a:pt x="122" y="386"/>
                  </a:lnTo>
                  <a:lnTo>
                    <a:pt x="126" y="390"/>
                  </a:lnTo>
                  <a:lnTo>
                    <a:pt x="126" y="390"/>
                  </a:lnTo>
                  <a:lnTo>
                    <a:pt x="128" y="392"/>
                  </a:lnTo>
                  <a:lnTo>
                    <a:pt x="128" y="392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2" y="396"/>
                  </a:lnTo>
                  <a:lnTo>
                    <a:pt x="132" y="396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8" y="406"/>
                  </a:lnTo>
                  <a:lnTo>
                    <a:pt x="138" y="406"/>
                  </a:lnTo>
                  <a:lnTo>
                    <a:pt x="138" y="412"/>
                  </a:lnTo>
                  <a:lnTo>
                    <a:pt x="138" y="412"/>
                  </a:lnTo>
                  <a:lnTo>
                    <a:pt x="138" y="414"/>
                  </a:lnTo>
                  <a:lnTo>
                    <a:pt x="140" y="414"/>
                  </a:lnTo>
                  <a:lnTo>
                    <a:pt x="140" y="414"/>
                  </a:lnTo>
                  <a:lnTo>
                    <a:pt x="142" y="414"/>
                  </a:lnTo>
                  <a:lnTo>
                    <a:pt x="142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6"/>
                  </a:lnTo>
                  <a:lnTo>
                    <a:pt x="146" y="418"/>
                  </a:lnTo>
                  <a:lnTo>
                    <a:pt x="146" y="418"/>
                  </a:lnTo>
                  <a:lnTo>
                    <a:pt x="148" y="416"/>
                  </a:lnTo>
                  <a:lnTo>
                    <a:pt x="148" y="416"/>
                  </a:lnTo>
                  <a:lnTo>
                    <a:pt x="150" y="416"/>
                  </a:lnTo>
                  <a:lnTo>
                    <a:pt x="150" y="418"/>
                  </a:lnTo>
                  <a:lnTo>
                    <a:pt x="150" y="418"/>
                  </a:lnTo>
                  <a:lnTo>
                    <a:pt x="152" y="428"/>
                  </a:lnTo>
                  <a:lnTo>
                    <a:pt x="152" y="428"/>
                  </a:lnTo>
                  <a:lnTo>
                    <a:pt x="152" y="436"/>
                  </a:lnTo>
                  <a:lnTo>
                    <a:pt x="152" y="436"/>
                  </a:lnTo>
                  <a:lnTo>
                    <a:pt x="152" y="446"/>
                  </a:lnTo>
                  <a:lnTo>
                    <a:pt x="152" y="446"/>
                  </a:lnTo>
                  <a:lnTo>
                    <a:pt x="150" y="448"/>
                  </a:lnTo>
                  <a:lnTo>
                    <a:pt x="150" y="448"/>
                  </a:lnTo>
                  <a:lnTo>
                    <a:pt x="146" y="450"/>
                  </a:lnTo>
                  <a:lnTo>
                    <a:pt x="146" y="450"/>
                  </a:lnTo>
                  <a:lnTo>
                    <a:pt x="146" y="452"/>
                  </a:lnTo>
                  <a:lnTo>
                    <a:pt x="144" y="454"/>
                  </a:lnTo>
                  <a:lnTo>
                    <a:pt x="144" y="454"/>
                  </a:lnTo>
                  <a:lnTo>
                    <a:pt x="144" y="464"/>
                  </a:lnTo>
                  <a:lnTo>
                    <a:pt x="144" y="464"/>
                  </a:lnTo>
                  <a:lnTo>
                    <a:pt x="144" y="476"/>
                  </a:lnTo>
                  <a:lnTo>
                    <a:pt x="144" y="476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6" y="540"/>
                  </a:lnTo>
                  <a:lnTo>
                    <a:pt x="136" y="540"/>
                  </a:lnTo>
                  <a:lnTo>
                    <a:pt x="136" y="566"/>
                  </a:lnTo>
                  <a:lnTo>
                    <a:pt x="136" y="566"/>
                  </a:lnTo>
                  <a:lnTo>
                    <a:pt x="134" y="592"/>
                  </a:lnTo>
                  <a:lnTo>
                    <a:pt x="134" y="592"/>
                  </a:lnTo>
                  <a:lnTo>
                    <a:pt x="132" y="602"/>
                  </a:lnTo>
                  <a:lnTo>
                    <a:pt x="132" y="602"/>
                  </a:lnTo>
                  <a:lnTo>
                    <a:pt x="132" y="604"/>
                  </a:lnTo>
                  <a:lnTo>
                    <a:pt x="134" y="606"/>
                  </a:lnTo>
                  <a:lnTo>
                    <a:pt x="134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8"/>
                  </a:lnTo>
                  <a:lnTo>
                    <a:pt x="138" y="608"/>
                  </a:lnTo>
                  <a:lnTo>
                    <a:pt x="136" y="614"/>
                  </a:lnTo>
                  <a:lnTo>
                    <a:pt x="136" y="614"/>
                  </a:lnTo>
                  <a:lnTo>
                    <a:pt x="134" y="620"/>
                  </a:lnTo>
                  <a:lnTo>
                    <a:pt x="134" y="620"/>
                  </a:lnTo>
                  <a:lnTo>
                    <a:pt x="132" y="626"/>
                  </a:lnTo>
                  <a:lnTo>
                    <a:pt x="132" y="626"/>
                  </a:lnTo>
                  <a:lnTo>
                    <a:pt x="132" y="630"/>
                  </a:lnTo>
                  <a:lnTo>
                    <a:pt x="132" y="630"/>
                  </a:lnTo>
                  <a:lnTo>
                    <a:pt x="132" y="634"/>
                  </a:lnTo>
                  <a:lnTo>
                    <a:pt x="132" y="634"/>
                  </a:lnTo>
                  <a:lnTo>
                    <a:pt x="132" y="642"/>
                  </a:lnTo>
                  <a:lnTo>
                    <a:pt x="132" y="642"/>
                  </a:lnTo>
                  <a:lnTo>
                    <a:pt x="130" y="646"/>
                  </a:lnTo>
                  <a:lnTo>
                    <a:pt x="128" y="648"/>
                  </a:lnTo>
                  <a:lnTo>
                    <a:pt x="128" y="648"/>
                  </a:lnTo>
                  <a:lnTo>
                    <a:pt x="128" y="650"/>
                  </a:lnTo>
                  <a:lnTo>
                    <a:pt x="128" y="654"/>
                  </a:lnTo>
                  <a:lnTo>
                    <a:pt x="128" y="654"/>
                  </a:lnTo>
                  <a:lnTo>
                    <a:pt x="130" y="658"/>
                  </a:lnTo>
                  <a:lnTo>
                    <a:pt x="130" y="658"/>
                  </a:lnTo>
                  <a:lnTo>
                    <a:pt x="128" y="660"/>
                  </a:lnTo>
                  <a:lnTo>
                    <a:pt x="128" y="660"/>
                  </a:lnTo>
                  <a:lnTo>
                    <a:pt x="128" y="668"/>
                  </a:lnTo>
                  <a:lnTo>
                    <a:pt x="128" y="668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4" y="678"/>
                  </a:lnTo>
                  <a:lnTo>
                    <a:pt x="124" y="682"/>
                  </a:lnTo>
                  <a:lnTo>
                    <a:pt x="124" y="682"/>
                  </a:lnTo>
                  <a:lnTo>
                    <a:pt x="124" y="690"/>
                  </a:lnTo>
                  <a:lnTo>
                    <a:pt x="124" y="690"/>
                  </a:lnTo>
                  <a:lnTo>
                    <a:pt x="122" y="696"/>
                  </a:lnTo>
                  <a:lnTo>
                    <a:pt x="122" y="696"/>
                  </a:lnTo>
                  <a:lnTo>
                    <a:pt x="120" y="708"/>
                  </a:lnTo>
                  <a:lnTo>
                    <a:pt x="120" y="708"/>
                  </a:lnTo>
                  <a:lnTo>
                    <a:pt x="116" y="738"/>
                  </a:lnTo>
                  <a:lnTo>
                    <a:pt x="116" y="738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2" y="786"/>
                  </a:lnTo>
                  <a:lnTo>
                    <a:pt x="112" y="786"/>
                  </a:lnTo>
                  <a:lnTo>
                    <a:pt x="110" y="822"/>
                  </a:lnTo>
                  <a:lnTo>
                    <a:pt x="110" y="822"/>
                  </a:lnTo>
                  <a:lnTo>
                    <a:pt x="110" y="844"/>
                  </a:lnTo>
                  <a:lnTo>
                    <a:pt x="110" y="844"/>
                  </a:lnTo>
                  <a:lnTo>
                    <a:pt x="108" y="848"/>
                  </a:lnTo>
                  <a:lnTo>
                    <a:pt x="108" y="848"/>
                  </a:lnTo>
                  <a:lnTo>
                    <a:pt x="108" y="860"/>
                  </a:lnTo>
                  <a:lnTo>
                    <a:pt x="108" y="860"/>
                  </a:lnTo>
                  <a:lnTo>
                    <a:pt x="104" y="880"/>
                  </a:lnTo>
                  <a:lnTo>
                    <a:pt x="104" y="880"/>
                  </a:lnTo>
                  <a:lnTo>
                    <a:pt x="102" y="890"/>
                  </a:lnTo>
                  <a:lnTo>
                    <a:pt x="102" y="890"/>
                  </a:lnTo>
                  <a:lnTo>
                    <a:pt x="96" y="904"/>
                  </a:lnTo>
                  <a:lnTo>
                    <a:pt x="96" y="904"/>
                  </a:lnTo>
                  <a:lnTo>
                    <a:pt x="92" y="922"/>
                  </a:lnTo>
                  <a:lnTo>
                    <a:pt x="92" y="922"/>
                  </a:lnTo>
                  <a:lnTo>
                    <a:pt x="90" y="938"/>
                  </a:lnTo>
                  <a:lnTo>
                    <a:pt x="90" y="938"/>
                  </a:lnTo>
                  <a:lnTo>
                    <a:pt x="88" y="944"/>
                  </a:lnTo>
                  <a:lnTo>
                    <a:pt x="88" y="944"/>
                  </a:lnTo>
                  <a:lnTo>
                    <a:pt x="86" y="952"/>
                  </a:lnTo>
                  <a:lnTo>
                    <a:pt x="86" y="952"/>
                  </a:lnTo>
                  <a:lnTo>
                    <a:pt x="86" y="960"/>
                  </a:lnTo>
                  <a:lnTo>
                    <a:pt x="86" y="960"/>
                  </a:lnTo>
                  <a:lnTo>
                    <a:pt x="82" y="972"/>
                  </a:lnTo>
                  <a:lnTo>
                    <a:pt x="82" y="972"/>
                  </a:lnTo>
                  <a:lnTo>
                    <a:pt x="78" y="988"/>
                  </a:lnTo>
                  <a:lnTo>
                    <a:pt x="78" y="988"/>
                  </a:lnTo>
                  <a:lnTo>
                    <a:pt x="76" y="1002"/>
                  </a:lnTo>
                  <a:lnTo>
                    <a:pt x="76" y="1002"/>
                  </a:lnTo>
                  <a:lnTo>
                    <a:pt x="74" y="1018"/>
                  </a:lnTo>
                  <a:lnTo>
                    <a:pt x="74" y="1018"/>
                  </a:lnTo>
                  <a:lnTo>
                    <a:pt x="70" y="1036"/>
                  </a:lnTo>
                  <a:lnTo>
                    <a:pt x="70" y="1036"/>
                  </a:lnTo>
                  <a:lnTo>
                    <a:pt x="64" y="1064"/>
                  </a:lnTo>
                  <a:lnTo>
                    <a:pt x="64" y="1064"/>
                  </a:lnTo>
                  <a:lnTo>
                    <a:pt x="60" y="1080"/>
                  </a:lnTo>
                  <a:lnTo>
                    <a:pt x="60" y="1080"/>
                  </a:lnTo>
                  <a:lnTo>
                    <a:pt x="56" y="1092"/>
                  </a:lnTo>
                  <a:lnTo>
                    <a:pt x="56" y="1092"/>
                  </a:lnTo>
                  <a:lnTo>
                    <a:pt x="54" y="1098"/>
                  </a:lnTo>
                  <a:lnTo>
                    <a:pt x="54" y="1098"/>
                  </a:lnTo>
                  <a:lnTo>
                    <a:pt x="50" y="1108"/>
                  </a:lnTo>
                  <a:lnTo>
                    <a:pt x="50" y="1108"/>
                  </a:lnTo>
                  <a:lnTo>
                    <a:pt x="44" y="1132"/>
                  </a:lnTo>
                  <a:lnTo>
                    <a:pt x="44" y="1132"/>
                  </a:lnTo>
                  <a:lnTo>
                    <a:pt x="38" y="1148"/>
                  </a:lnTo>
                  <a:lnTo>
                    <a:pt x="38" y="1148"/>
                  </a:lnTo>
                  <a:lnTo>
                    <a:pt x="34" y="1160"/>
                  </a:lnTo>
                  <a:lnTo>
                    <a:pt x="34" y="1160"/>
                  </a:lnTo>
                  <a:lnTo>
                    <a:pt x="34" y="1174"/>
                  </a:lnTo>
                  <a:lnTo>
                    <a:pt x="34" y="1174"/>
                  </a:lnTo>
                  <a:lnTo>
                    <a:pt x="34" y="1186"/>
                  </a:lnTo>
                  <a:lnTo>
                    <a:pt x="34" y="1186"/>
                  </a:lnTo>
                  <a:lnTo>
                    <a:pt x="32" y="1196"/>
                  </a:lnTo>
                  <a:lnTo>
                    <a:pt x="32" y="1196"/>
                  </a:lnTo>
                  <a:lnTo>
                    <a:pt x="32" y="1202"/>
                  </a:lnTo>
                  <a:lnTo>
                    <a:pt x="32" y="1202"/>
                  </a:lnTo>
                  <a:lnTo>
                    <a:pt x="32" y="1204"/>
                  </a:lnTo>
                  <a:lnTo>
                    <a:pt x="32" y="1204"/>
                  </a:lnTo>
                  <a:lnTo>
                    <a:pt x="30" y="1206"/>
                  </a:lnTo>
                  <a:lnTo>
                    <a:pt x="30" y="1206"/>
                  </a:lnTo>
                  <a:lnTo>
                    <a:pt x="28" y="1210"/>
                  </a:lnTo>
                  <a:lnTo>
                    <a:pt x="28" y="1212"/>
                  </a:lnTo>
                  <a:lnTo>
                    <a:pt x="28" y="1212"/>
                  </a:lnTo>
                  <a:lnTo>
                    <a:pt x="28" y="1214"/>
                  </a:lnTo>
                  <a:lnTo>
                    <a:pt x="28" y="1214"/>
                  </a:lnTo>
                  <a:lnTo>
                    <a:pt x="24" y="1216"/>
                  </a:lnTo>
                  <a:lnTo>
                    <a:pt x="24" y="1216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2"/>
                  </a:lnTo>
                  <a:lnTo>
                    <a:pt x="20" y="1222"/>
                  </a:lnTo>
                  <a:lnTo>
                    <a:pt x="18" y="1224"/>
                  </a:lnTo>
                  <a:lnTo>
                    <a:pt x="18" y="1224"/>
                  </a:lnTo>
                  <a:lnTo>
                    <a:pt x="14" y="1226"/>
                  </a:lnTo>
                  <a:lnTo>
                    <a:pt x="14" y="1226"/>
                  </a:lnTo>
                  <a:lnTo>
                    <a:pt x="12" y="1228"/>
                  </a:lnTo>
                  <a:lnTo>
                    <a:pt x="12" y="1228"/>
                  </a:lnTo>
                  <a:lnTo>
                    <a:pt x="8" y="1232"/>
                  </a:lnTo>
                  <a:lnTo>
                    <a:pt x="8" y="1232"/>
                  </a:lnTo>
                  <a:lnTo>
                    <a:pt x="6" y="1234"/>
                  </a:lnTo>
                  <a:lnTo>
                    <a:pt x="6" y="1234"/>
                  </a:lnTo>
                  <a:lnTo>
                    <a:pt x="4" y="1238"/>
                  </a:lnTo>
                  <a:lnTo>
                    <a:pt x="4" y="1238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8"/>
                  </a:lnTo>
                  <a:lnTo>
                    <a:pt x="0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50"/>
                  </a:lnTo>
                  <a:lnTo>
                    <a:pt x="2" y="1252"/>
                  </a:lnTo>
                  <a:lnTo>
                    <a:pt x="2" y="1252"/>
                  </a:lnTo>
                  <a:lnTo>
                    <a:pt x="4" y="1254"/>
                  </a:lnTo>
                  <a:lnTo>
                    <a:pt x="4" y="1254"/>
                  </a:lnTo>
                  <a:lnTo>
                    <a:pt x="10" y="1256"/>
                  </a:lnTo>
                  <a:lnTo>
                    <a:pt x="10" y="1256"/>
                  </a:lnTo>
                  <a:lnTo>
                    <a:pt x="22" y="1258"/>
                  </a:lnTo>
                  <a:lnTo>
                    <a:pt x="22" y="1258"/>
                  </a:lnTo>
                  <a:lnTo>
                    <a:pt x="36" y="1256"/>
                  </a:lnTo>
                  <a:lnTo>
                    <a:pt x="36" y="1256"/>
                  </a:lnTo>
                  <a:lnTo>
                    <a:pt x="52" y="1252"/>
                  </a:lnTo>
                  <a:lnTo>
                    <a:pt x="52" y="1252"/>
                  </a:lnTo>
                  <a:lnTo>
                    <a:pt x="64" y="1248"/>
                  </a:lnTo>
                  <a:lnTo>
                    <a:pt x="64" y="1248"/>
                  </a:lnTo>
                  <a:lnTo>
                    <a:pt x="70" y="1246"/>
                  </a:lnTo>
                  <a:lnTo>
                    <a:pt x="74" y="1244"/>
                  </a:lnTo>
                  <a:lnTo>
                    <a:pt x="74" y="1244"/>
                  </a:lnTo>
                  <a:lnTo>
                    <a:pt x="74" y="1238"/>
                  </a:lnTo>
                  <a:lnTo>
                    <a:pt x="74" y="1234"/>
                  </a:lnTo>
                  <a:lnTo>
                    <a:pt x="74" y="1234"/>
                  </a:lnTo>
                  <a:lnTo>
                    <a:pt x="74" y="1230"/>
                  </a:lnTo>
                  <a:lnTo>
                    <a:pt x="76" y="1226"/>
                  </a:lnTo>
                  <a:lnTo>
                    <a:pt x="76" y="1226"/>
                  </a:lnTo>
                  <a:lnTo>
                    <a:pt x="76" y="1224"/>
                  </a:lnTo>
                  <a:lnTo>
                    <a:pt x="76" y="1224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2" y="1216"/>
                  </a:lnTo>
                  <a:lnTo>
                    <a:pt x="82" y="1216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20"/>
                  </a:lnTo>
                  <a:lnTo>
                    <a:pt x="92" y="1220"/>
                  </a:lnTo>
                  <a:lnTo>
                    <a:pt x="92" y="1224"/>
                  </a:lnTo>
                  <a:lnTo>
                    <a:pt x="92" y="1224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6" y="1230"/>
                  </a:lnTo>
                  <a:lnTo>
                    <a:pt x="96" y="1230"/>
                  </a:lnTo>
                  <a:lnTo>
                    <a:pt x="108" y="1232"/>
                  </a:lnTo>
                  <a:lnTo>
                    <a:pt x="108" y="1232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28"/>
                  </a:lnTo>
                  <a:lnTo>
                    <a:pt x="114" y="1228"/>
                  </a:lnTo>
                  <a:lnTo>
                    <a:pt x="114" y="1224"/>
                  </a:lnTo>
                  <a:lnTo>
                    <a:pt x="114" y="1224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24" y="1224"/>
                  </a:lnTo>
                  <a:lnTo>
                    <a:pt x="124" y="1224"/>
                  </a:lnTo>
                  <a:lnTo>
                    <a:pt x="142" y="1228"/>
                  </a:lnTo>
                  <a:lnTo>
                    <a:pt x="142" y="1228"/>
                  </a:lnTo>
                  <a:lnTo>
                    <a:pt x="152" y="1230"/>
                  </a:lnTo>
                  <a:lnTo>
                    <a:pt x="152" y="1230"/>
                  </a:lnTo>
                  <a:lnTo>
                    <a:pt x="154" y="1230"/>
                  </a:lnTo>
                  <a:lnTo>
                    <a:pt x="154" y="1230"/>
                  </a:lnTo>
                  <a:lnTo>
                    <a:pt x="160" y="1230"/>
                  </a:lnTo>
                  <a:lnTo>
                    <a:pt x="160" y="1230"/>
                  </a:lnTo>
                  <a:lnTo>
                    <a:pt x="162" y="1232"/>
                  </a:lnTo>
                  <a:lnTo>
                    <a:pt x="162" y="1232"/>
                  </a:lnTo>
                  <a:lnTo>
                    <a:pt x="166" y="1232"/>
                  </a:lnTo>
                  <a:lnTo>
                    <a:pt x="166" y="1232"/>
                  </a:lnTo>
                  <a:lnTo>
                    <a:pt x="168" y="1228"/>
                  </a:lnTo>
                  <a:lnTo>
                    <a:pt x="168" y="1228"/>
                  </a:lnTo>
                  <a:lnTo>
                    <a:pt x="170" y="1224"/>
                  </a:lnTo>
                  <a:lnTo>
                    <a:pt x="170" y="1224"/>
                  </a:lnTo>
                  <a:lnTo>
                    <a:pt x="170" y="1216"/>
                  </a:lnTo>
                  <a:lnTo>
                    <a:pt x="170" y="1216"/>
                  </a:lnTo>
                  <a:lnTo>
                    <a:pt x="170" y="1210"/>
                  </a:lnTo>
                  <a:lnTo>
                    <a:pt x="170" y="1210"/>
                  </a:lnTo>
                  <a:lnTo>
                    <a:pt x="170" y="1204"/>
                  </a:lnTo>
                  <a:lnTo>
                    <a:pt x="170" y="1204"/>
                  </a:lnTo>
                  <a:lnTo>
                    <a:pt x="174" y="1170"/>
                  </a:lnTo>
                  <a:lnTo>
                    <a:pt x="174" y="1170"/>
                  </a:lnTo>
                  <a:lnTo>
                    <a:pt x="180" y="1138"/>
                  </a:lnTo>
                  <a:lnTo>
                    <a:pt x="180" y="1138"/>
                  </a:lnTo>
                  <a:lnTo>
                    <a:pt x="184" y="1102"/>
                  </a:lnTo>
                  <a:lnTo>
                    <a:pt x="184" y="1102"/>
                  </a:lnTo>
                  <a:lnTo>
                    <a:pt x="188" y="1064"/>
                  </a:lnTo>
                  <a:lnTo>
                    <a:pt x="188" y="1064"/>
                  </a:lnTo>
                  <a:lnTo>
                    <a:pt x="190" y="1040"/>
                  </a:lnTo>
                  <a:lnTo>
                    <a:pt x="190" y="1040"/>
                  </a:lnTo>
                  <a:lnTo>
                    <a:pt x="194" y="1010"/>
                  </a:lnTo>
                  <a:lnTo>
                    <a:pt x="194" y="1010"/>
                  </a:lnTo>
                  <a:lnTo>
                    <a:pt x="194" y="986"/>
                  </a:lnTo>
                  <a:lnTo>
                    <a:pt x="194" y="986"/>
                  </a:lnTo>
                  <a:lnTo>
                    <a:pt x="196" y="962"/>
                  </a:lnTo>
                  <a:lnTo>
                    <a:pt x="196" y="962"/>
                  </a:lnTo>
                  <a:lnTo>
                    <a:pt x="196" y="944"/>
                  </a:lnTo>
                  <a:lnTo>
                    <a:pt x="196" y="944"/>
                  </a:lnTo>
                  <a:lnTo>
                    <a:pt x="198" y="926"/>
                  </a:lnTo>
                  <a:lnTo>
                    <a:pt x="198" y="926"/>
                  </a:lnTo>
                  <a:lnTo>
                    <a:pt x="198" y="918"/>
                  </a:lnTo>
                  <a:lnTo>
                    <a:pt x="198" y="918"/>
                  </a:lnTo>
                  <a:lnTo>
                    <a:pt x="200" y="906"/>
                  </a:lnTo>
                  <a:lnTo>
                    <a:pt x="200" y="906"/>
                  </a:lnTo>
                  <a:lnTo>
                    <a:pt x="200" y="902"/>
                  </a:lnTo>
                  <a:lnTo>
                    <a:pt x="200" y="902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82"/>
                  </a:lnTo>
                  <a:lnTo>
                    <a:pt x="202" y="882"/>
                  </a:lnTo>
                  <a:lnTo>
                    <a:pt x="204" y="866"/>
                  </a:lnTo>
                  <a:lnTo>
                    <a:pt x="204" y="866"/>
                  </a:lnTo>
                  <a:lnTo>
                    <a:pt x="206" y="858"/>
                  </a:lnTo>
                  <a:lnTo>
                    <a:pt x="206" y="858"/>
                  </a:lnTo>
                  <a:lnTo>
                    <a:pt x="206" y="852"/>
                  </a:lnTo>
                  <a:lnTo>
                    <a:pt x="206" y="852"/>
                  </a:lnTo>
                  <a:lnTo>
                    <a:pt x="206" y="848"/>
                  </a:lnTo>
                  <a:lnTo>
                    <a:pt x="206" y="848"/>
                  </a:lnTo>
                  <a:lnTo>
                    <a:pt x="210" y="836"/>
                  </a:lnTo>
                  <a:lnTo>
                    <a:pt x="210" y="836"/>
                  </a:lnTo>
                  <a:lnTo>
                    <a:pt x="214" y="822"/>
                  </a:lnTo>
                  <a:lnTo>
                    <a:pt x="214" y="822"/>
                  </a:lnTo>
                  <a:lnTo>
                    <a:pt x="216" y="808"/>
                  </a:lnTo>
                  <a:lnTo>
                    <a:pt x="216" y="808"/>
                  </a:lnTo>
                  <a:lnTo>
                    <a:pt x="218" y="806"/>
                  </a:lnTo>
                  <a:lnTo>
                    <a:pt x="218" y="806"/>
                  </a:lnTo>
                  <a:lnTo>
                    <a:pt x="222" y="796"/>
                  </a:lnTo>
                  <a:lnTo>
                    <a:pt x="222" y="796"/>
                  </a:lnTo>
                  <a:lnTo>
                    <a:pt x="224" y="786"/>
                  </a:lnTo>
                  <a:lnTo>
                    <a:pt x="224" y="786"/>
                  </a:lnTo>
                  <a:lnTo>
                    <a:pt x="226" y="774"/>
                  </a:lnTo>
                  <a:lnTo>
                    <a:pt x="226" y="774"/>
                  </a:lnTo>
                  <a:lnTo>
                    <a:pt x="238" y="750"/>
                  </a:lnTo>
                  <a:lnTo>
                    <a:pt x="238" y="750"/>
                  </a:lnTo>
                  <a:lnTo>
                    <a:pt x="242" y="738"/>
                  </a:lnTo>
                  <a:lnTo>
                    <a:pt x="252" y="714"/>
                  </a:lnTo>
                  <a:lnTo>
                    <a:pt x="252" y="714"/>
                  </a:lnTo>
                  <a:lnTo>
                    <a:pt x="262" y="682"/>
                  </a:lnTo>
                  <a:lnTo>
                    <a:pt x="262" y="682"/>
                  </a:lnTo>
                  <a:lnTo>
                    <a:pt x="268" y="668"/>
                  </a:lnTo>
                  <a:lnTo>
                    <a:pt x="268" y="668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8" y="658"/>
                  </a:lnTo>
                  <a:lnTo>
                    <a:pt x="278" y="658"/>
                  </a:lnTo>
                  <a:lnTo>
                    <a:pt x="280" y="658"/>
                  </a:lnTo>
                  <a:lnTo>
                    <a:pt x="280" y="660"/>
                  </a:lnTo>
                  <a:lnTo>
                    <a:pt x="280" y="660"/>
                  </a:lnTo>
                  <a:lnTo>
                    <a:pt x="282" y="666"/>
                  </a:lnTo>
                  <a:lnTo>
                    <a:pt x="282" y="666"/>
                  </a:lnTo>
                  <a:lnTo>
                    <a:pt x="282" y="678"/>
                  </a:lnTo>
                  <a:lnTo>
                    <a:pt x="282" y="678"/>
                  </a:lnTo>
                  <a:lnTo>
                    <a:pt x="284" y="694"/>
                  </a:lnTo>
                  <a:lnTo>
                    <a:pt x="284" y="694"/>
                  </a:lnTo>
                  <a:lnTo>
                    <a:pt x="288" y="710"/>
                  </a:lnTo>
                  <a:lnTo>
                    <a:pt x="288" y="710"/>
                  </a:lnTo>
                  <a:lnTo>
                    <a:pt x="290" y="722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96" y="766"/>
                  </a:lnTo>
                  <a:lnTo>
                    <a:pt x="296" y="766"/>
                  </a:lnTo>
                  <a:lnTo>
                    <a:pt x="296" y="794"/>
                  </a:lnTo>
                  <a:lnTo>
                    <a:pt x="296" y="794"/>
                  </a:lnTo>
                  <a:lnTo>
                    <a:pt x="298" y="806"/>
                  </a:lnTo>
                  <a:lnTo>
                    <a:pt x="298" y="806"/>
                  </a:lnTo>
                  <a:lnTo>
                    <a:pt x="298" y="818"/>
                  </a:lnTo>
                  <a:lnTo>
                    <a:pt x="298" y="81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50"/>
                  </a:lnTo>
                  <a:lnTo>
                    <a:pt x="298" y="850"/>
                  </a:lnTo>
                  <a:lnTo>
                    <a:pt x="300" y="860"/>
                  </a:lnTo>
                  <a:lnTo>
                    <a:pt x="300" y="860"/>
                  </a:lnTo>
                  <a:lnTo>
                    <a:pt x="300" y="870"/>
                  </a:lnTo>
                  <a:lnTo>
                    <a:pt x="300" y="870"/>
                  </a:lnTo>
                  <a:lnTo>
                    <a:pt x="300" y="878"/>
                  </a:lnTo>
                  <a:lnTo>
                    <a:pt x="300" y="878"/>
                  </a:lnTo>
                  <a:lnTo>
                    <a:pt x="300" y="888"/>
                  </a:lnTo>
                  <a:lnTo>
                    <a:pt x="300" y="888"/>
                  </a:lnTo>
                  <a:lnTo>
                    <a:pt x="300" y="906"/>
                  </a:lnTo>
                  <a:lnTo>
                    <a:pt x="300" y="906"/>
                  </a:lnTo>
                  <a:lnTo>
                    <a:pt x="300" y="928"/>
                  </a:lnTo>
                  <a:lnTo>
                    <a:pt x="300" y="928"/>
                  </a:lnTo>
                  <a:lnTo>
                    <a:pt x="302" y="966"/>
                  </a:lnTo>
                  <a:lnTo>
                    <a:pt x="302" y="966"/>
                  </a:lnTo>
                  <a:lnTo>
                    <a:pt x="302" y="1000"/>
                  </a:lnTo>
                  <a:lnTo>
                    <a:pt x="302" y="1000"/>
                  </a:lnTo>
                  <a:lnTo>
                    <a:pt x="302" y="1032"/>
                  </a:lnTo>
                  <a:lnTo>
                    <a:pt x="302" y="1032"/>
                  </a:lnTo>
                  <a:lnTo>
                    <a:pt x="302" y="1056"/>
                  </a:lnTo>
                  <a:lnTo>
                    <a:pt x="302" y="1056"/>
                  </a:lnTo>
                  <a:lnTo>
                    <a:pt x="300" y="1070"/>
                  </a:lnTo>
                  <a:lnTo>
                    <a:pt x="300" y="1070"/>
                  </a:lnTo>
                  <a:lnTo>
                    <a:pt x="298" y="1098"/>
                  </a:lnTo>
                  <a:lnTo>
                    <a:pt x="298" y="1098"/>
                  </a:lnTo>
                  <a:lnTo>
                    <a:pt x="296" y="1134"/>
                  </a:lnTo>
                  <a:lnTo>
                    <a:pt x="296" y="1134"/>
                  </a:lnTo>
                  <a:lnTo>
                    <a:pt x="294" y="1154"/>
                  </a:lnTo>
                  <a:lnTo>
                    <a:pt x="294" y="1154"/>
                  </a:lnTo>
                  <a:lnTo>
                    <a:pt x="294" y="1160"/>
                  </a:lnTo>
                  <a:lnTo>
                    <a:pt x="296" y="1164"/>
                  </a:lnTo>
                  <a:lnTo>
                    <a:pt x="296" y="1164"/>
                  </a:lnTo>
                  <a:lnTo>
                    <a:pt x="302" y="1186"/>
                  </a:lnTo>
                  <a:lnTo>
                    <a:pt x="302" y="1186"/>
                  </a:lnTo>
                  <a:lnTo>
                    <a:pt x="304" y="1194"/>
                  </a:lnTo>
                  <a:lnTo>
                    <a:pt x="304" y="1194"/>
                  </a:lnTo>
                  <a:lnTo>
                    <a:pt x="304" y="1206"/>
                  </a:lnTo>
                  <a:lnTo>
                    <a:pt x="304" y="1206"/>
                  </a:lnTo>
                  <a:lnTo>
                    <a:pt x="306" y="1216"/>
                  </a:lnTo>
                  <a:lnTo>
                    <a:pt x="306" y="1216"/>
                  </a:lnTo>
                  <a:lnTo>
                    <a:pt x="308" y="1218"/>
                  </a:lnTo>
                  <a:lnTo>
                    <a:pt x="308" y="1218"/>
                  </a:lnTo>
                  <a:lnTo>
                    <a:pt x="314" y="1222"/>
                  </a:lnTo>
                  <a:lnTo>
                    <a:pt x="314" y="1222"/>
                  </a:lnTo>
                  <a:lnTo>
                    <a:pt x="318" y="1222"/>
                  </a:lnTo>
                  <a:lnTo>
                    <a:pt x="318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6"/>
                  </a:lnTo>
                  <a:lnTo>
                    <a:pt x="324" y="1226"/>
                  </a:lnTo>
                  <a:lnTo>
                    <a:pt x="326" y="1234"/>
                  </a:lnTo>
                  <a:lnTo>
                    <a:pt x="326" y="1234"/>
                  </a:lnTo>
                  <a:lnTo>
                    <a:pt x="326" y="1238"/>
                  </a:lnTo>
                  <a:lnTo>
                    <a:pt x="326" y="1238"/>
                  </a:lnTo>
                  <a:lnTo>
                    <a:pt x="326" y="1240"/>
                  </a:lnTo>
                  <a:lnTo>
                    <a:pt x="328" y="1242"/>
                  </a:lnTo>
                  <a:lnTo>
                    <a:pt x="328" y="1242"/>
                  </a:lnTo>
                  <a:lnTo>
                    <a:pt x="332" y="1246"/>
                  </a:lnTo>
                  <a:lnTo>
                    <a:pt x="332" y="1246"/>
                  </a:lnTo>
                  <a:lnTo>
                    <a:pt x="336" y="1248"/>
                  </a:lnTo>
                  <a:lnTo>
                    <a:pt x="342" y="1250"/>
                  </a:lnTo>
                  <a:lnTo>
                    <a:pt x="342" y="1250"/>
                  </a:lnTo>
                  <a:lnTo>
                    <a:pt x="360" y="1250"/>
                  </a:lnTo>
                  <a:lnTo>
                    <a:pt x="360" y="1250"/>
                  </a:lnTo>
                  <a:lnTo>
                    <a:pt x="376" y="1250"/>
                  </a:lnTo>
                  <a:lnTo>
                    <a:pt x="376" y="1250"/>
                  </a:lnTo>
                  <a:lnTo>
                    <a:pt x="382" y="1248"/>
                  </a:lnTo>
                  <a:lnTo>
                    <a:pt x="388" y="1246"/>
                  </a:lnTo>
                  <a:lnTo>
                    <a:pt x="388" y="1246"/>
                  </a:lnTo>
                  <a:lnTo>
                    <a:pt x="390" y="1242"/>
                  </a:lnTo>
                  <a:lnTo>
                    <a:pt x="394" y="1236"/>
                  </a:lnTo>
                  <a:lnTo>
                    <a:pt x="394" y="1236"/>
                  </a:lnTo>
                  <a:lnTo>
                    <a:pt x="394" y="1230"/>
                  </a:lnTo>
                  <a:lnTo>
                    <a:pt x="394" y="1230"/>
                  </a:lnTo>
                  <a:lnTo>
                    <a:pt x="392" y="1224"/>
                  </a:lnTo>
                  <a:lnTo>
                    <a:pt x="392" y="1224"/>
                  </a:lnTo>
                  <a:lnTo>
                    <a:pt x="390" y="1220"/>
                  </a:lnTo>
                  <a:lnTo>
                    <a:pt x="390" y="1220"/>
                  </a:lnTo>
                  <a:lnTo>
                    <a:pt x="390" y="1218"/>
                  </a:lnTo>
                  <a:lnTo>
                    <a:pt x="392" y="1218"/>
                  </a:lnTo>
                  <a:lnTo>
                    <a:pt x="392" y="1218"/>
                  </a:lnTo>
                  <a:lnTo>
                    <a:pt x="404" y="1220"/>
                  </a:lnTo>
                  <a:lnTo>
                    <a:pt x="404" y="1220"/>
                  </a:lnTo>
                  <a:lnTo>
                    <a:pt x="410" y="1218"/>
                  </a:lnTo>
                  <a:lnTo>
                    <a:pt x="410" y="1218"/>
                  </a:lnTo>
                  <a:lnTo>
                    <a:pt x="416" y="1218"/>
                  </a:lnTo>
                  <a:lnTo>
                    <a:pt x="416" y="1218"/>
                  </a:lnTo>
                  <a:lnTo>
                    <a:pt x="418" y="1218"/>
                  </a:lnTo>
                  <a:lnTo>
                    <a:pt x="418" y="1218"/>
                  </a:lnTo>
                  <a:lnTo>
                    <a:pt x="420" y="1214"/>
                  </a:lnTo>
                  <a:lnTo>
                    <a:pt x="420" y="1214"/>
                  </a:lnTo>
                  <a:lnTo>
                    <a:pt x="422" y="1208"/>
                  </a:lnTo>
                  <a:lnTo>
                    <a:pt x="422" y="1208"/>
                  </a:lnTo>
                  <a:lnTo>
                    <a:pt x="422" y="1202"/>
                  </a:lnTo>
                  <a:lnTo>
                    <a:pt x="422" y="1202"/>
                  </a:lnTo>
                  <a:lnTo>
                    <a:pt x="422" y="1194"/>
                  </a:lnTo>
                  <a:lnTo>
                    <a:pt x="422" y="1194"/>
                  </a:lnTo>
                  <a:lnTo>
                    <a:pt x="422" y="1184"/>
                  </a:lnTo>
                  <a:lnTo>
                    <a:pt x="422" y="1184"/>
                  </a:lnTo>
                  <a:lnTo>
                    <a:pt x="422" y="1176"/>
                  </a:lnTo>
                  <a:lnTo>
                    <a:pt x="422" y="1176"/>
                  </a:lnTo>
                  <a:lnTo>
                    <a:pt x="422" y="1164"/>
                  </a:lnTo>
                  <a:lnTo>
                    <a:pt x="422" y="1164"/>
                  </a:lnTo>
                  <a:lnTo>
                    <a:pt x="424" y="1142"/>
                  </a:lnTo>
                  <a:lnTo>
                    <a:pt x="424" y="1142"/>
                  </a:lnTo>
                  <a:lnTo>
                    <a:pt x="424" y="1132"/>
                  </a:lnTo>
                  <a:lnTo>
                    <a:pt x="424" y="1132"/>
                  </a:lnTo>
                  <a:lnTo>
                    <a:pt x="420" y="1104"/>
                  </a:lnTo>
                  <a:lnTo>
                    <a:pt x="420" y="1104"/>
                  </a:lnTo>
                  <a:lnTo>
                    <a:pt x="418" y="1078"/>
                  </a:lnTo>
                  <a:lnTo>
                    <a:pt x="418" y="1078"/>
                  </a:lnTo>
                  <a:lnTo>
                    <a:pt x="416" y="1054"/>
                  </a:lnTo>
                  <a:lnTo>
                    <a:pt x="416" y="1054"/>
                  </a:lnTo>
                  <a:lnTo>
                    <a:pt x="416" y="1036"/>
                  </a:lnTo>
                  <a:lnTo>
                    <a:pt x="416" y="1036"/>
                  </a:lnTo>
                  <a:lnTo>
                    <a:pt x="416" y="1032"/>
                  </a:lnTo>
                  <a:lnTo>
                    <a:pt x="416" y="1032"/>
                  </a:lnTo>
                  <a:lnTo>
                    <a:pt x="414" y="1020"/>
                  </a:lnTo>
                  <a:lnTo>
                    <a:pt x="414" y="1020"/>
                  </a:lnTo>
                  <a:lnTo>
                    <a:pt x="412" y="998"/>
                  </a:lnTo>
                  <a:lnTo>
                    <a:pt x="412" y="998"/>
                  </a:lnTo>
                  <a:lnTo>
                    <a:pt x="408" y="964"/>
                  </a:lnTo>
                  <a:lnTo>
                    <a:pt x="408" y="964"/>
                  </a:lnTo>
                  <a:lnTo>
                    <a:pt x="406" y="942"/>
                  </a:lnTo>
                  <a:lnTo>
                    <a:pt x="406" y="942"/>
                  </a:lnTo>
                  <a:lnTo>
                    <a:pt x="406" y="930"/>
                  </a:lnTo>
                  <a:lnTo>
                    <a:pt x="406" y="930"/>
                  </a:lnTo>
                  <a:lnTo>
                    <a:pt x="404" y="922"/>
                  </a:lnTo>
                  <a:lnTo>
                    <a:pt x="404" y="922"/>
                  </a:lnTo>
                  <a:lnTo>
                    <a:pt x="404" y="910"/>
                  </a:lnTo>
                  <a:lnTo>
                    <a:pt x="404" y="910"/>
                  </a:lnTo>
                  <a:lnTo>
                    <a:pt x="402" y="900"/>
                  </a:lnTo>
                  <a:lnTo>
                    <a:pt x="402" y="900"/>
                  </a:lnTo>
                  <a:lnTo>
                    <a:pt x="402" y="892"/>
                  </a:lnTo>
                  <a:lnTo>
                    <a:pt x="402" y="892"/>
                  </a:lnTo>
                  <a:lnTo>
                    <a:pt x="402" y="884"/>
                  </a:lnTo>
                  <a:lnTo>
                    <a:pt x="402" y="884"/>
                  </a:lnTo>
                  <a:lnTo>
                    <a:pt x="400" y="868"/>
                  </a:lnTo>
                  <a:lnTo>
                    <a:pt x="400" y="868"/>
                  </a:lnTo>
                  <a:lnTo>
                    <a:pt x="400" y="856"/>
                  </a:lnTo>
                  <a:lnTo>
                    <a:pt x="400" y="856"/>
                  </a:lnTo>
                  <a:lnTo>
                    <a:pt x="400" y="830"/>
                  </a:lnTo>
                  <a:lnTo>
                    <a:pt x="400" y="830"/>
                  </a:lnTo>
                  <a:lnTo>
                    <a:pt x="400" y="810"/>
                  </a:lnTo>
                  <a:lnTo>
                    <a:pt x="400" y="810"/>
                  </a:lnTo>
                  <a:lnTo>
                    <a:pt x="400" y="796"/>
                  </a:lnTo>
                  <a:lnTo>
                    <a:pt x="400" y="796"/>
                  </a:lnTo>
                  <a:lnTo>
                    <a:pt x="402" y="776"/>
                  </a:lnTo>
                  <a:lnTo>
                    <a:pt x="402" y="776"/>
                  </a:lnTo>
                  <a:lnTo>
                    <a:pt x="402" y="740"/>
                  </a:lnTo>
                  <a:lnTo>
                    <a:pt x="402" y="740"/>
                  </a:lnTo>
                  <a:lnTo>
                    <a:pt x="404" y="710"/>
                  </a:lnTo>
                  <a:lnTo>
                    <a:pt x="404" y="710"/>
                  </a:lnTo>
                  <a:lnTo>
                    <a:pt x="408" y="688"/>
                  </a:lnTo>
                  <a:lnTo>
                    <a:pt x="408" y="688"/>
                  </a:lnTo>
                  <a:lnTo>
                    <a:pt x="414" y="658"/>
                  </a:lnTo>
                  <a:lnTo>
                    <a:pt x="414" y="658"/>
                  </a:lnTo>
                  <a:lnTo>
                    <a:pt x="416" y="642"/>
                  </a:lnTo>
                  <a:lnTo>
                    <a:pt x="418" y="632"/>
                  </a:lnTo>
                  <a:lnTo>
                    <a:pt x="418" y="632"/>
                  </a:lnTo>
                  <a:lnTo>
                    <a:pt x="418" y="622"/>
                  </a:lnTo>
                  <a:lnTo>
                    <a:pt x="418" y="622"/>
                  </a:lnTo>
                  <a:lnTo>
                    <a:pt x="418" y="616"/>
                  </a:lnTo>
                  <a:lnTo>
                    <a:pt x="418" y="616"/>
                  </a:lnTo>
                  <a:lnTo>
                    <a:pt x="418" y="608"/>
                  </a:lnTo>
                  <a:lnTo>
                    <a:pt x="418" y="608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20" y="604"/>
                  </a:lnTo>
                  <a:lnTo>
                    <a:pt x="420" y="600"/>
                  </a:lnTo>
                  <a:lnTo>
                    <a:pt x="420" y="600"/>
                  </a:lnTo>
                  <a:lnTo>
                    <a:pt x="418" y="592"/>
                  </a:lnTo>
                  <a:lnTo>
                    <a:pt x="418" y="592"/>
                  </a:lnTo>
                  <a:lnTo>
                    <a:pt x="416" y="582"/>
                  </a:lnTo>
                  <a:lnTo>
                    <a:pt x="416" y="582"/>
                  </a:lnTo>
                  <a:lnTo>
                    <a:pt x="414" y="574"/>
                  </a:lnTo>
                  <a:lnTo>
                    <a:pt x="414" y="574"/>
                  </a:lnTo>
                  <a:lnTo>
                    <a:pt x="412" y="556"/>
                  </a:lnTo>
                  <a:lnTo>
                    <a:pt x="412" y="556"/>
                  </a:lnTo>
                  <a:lnTo>
                    <a:pt x="410" y="546"/>
                  </a:lnTo>
                  <a:lnTo>
                    <a:pt x="410" y="546"/>
                  </a:lnTo>
                  <a:lnTo>
                    <a:pt x="408" y="536"/>
                  </a:lnTo>
                  <a:lnTo>
                    <a:pt x="408" y="536"/>
                  </a:lnTo>
                  <a:lnTo>
                    <a:pt x="404" y="524"/>
                  </a:lnTo>
                  <a:lnTo>
                    <a:pt x="404" y="52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398" y="504"/>
                  </a:lnTo>
                  <a:lnTo>
                    <a:pt x="398" y="504"/>
                  </a:lnTo>
                  <a:lnTo>
                    <a:pt x="398" y="496"/>
                  </a:lnTo>
                  <a:lnTo>
                    <a:pt x="398" y="496"/>
                  </a:lnTo>
                  <a:lnTo>
                    <a:pt x="396" y="488"/>
                  </a:lnTo>
                  <a:lnTo>
                    <a:pt x="396" y="488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84" y="474"/>
                  </a:lnTo>
                  <a:lnTo>
                    <a:pt x="384" y="474"/>
                  </a:lnTo>
                  <a:lnTo>
                    <a:pt x="378" y="460"/>
                  </a:lnTo>
                  <a:lnTo>
                    <a:pt x="378" y="460"/>
                  </a:lnTo>
                  <a:lnTo>
                    <a:pt x="376" y="456"/>
                  </a:lnTo>
                  <a:lnTo>
                    <a:pt x="376" y="456"/>
                  </a:lnTo>
                  <a:lnTo>
                    <a:pt x="368" y="448"/>
                  </a:lnTo>
                  <a:lnTo>
                    <a:pt x="368" y="448"/>
                  </a:lnTo>
                  <a:lnTo>
                    <a:pt x="366" y="444"/>
                  </a:lnTo>
                  <a:lnTo>
                    <a:pt x="366" y="444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62" y="434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2" y="420"/>
                  </a:lnTo>
                  <a:lnTo>
                    <a:pt x="372" y="420"/>
                  </a:lnTo>
                  <a:lnTo>
                    <a:pt x="378" y="422"/>
                  </a:lnTo>
                  <a:lnTo>
                    <a:pt x="382" y="422"/>
                  </a:lnTo>
                  <a:lnTo>
                    <a:pt x="382" y="422"/>
                  </a:lnTo>
                  <a:lnTo>
                    <a:pt x="398" y="414"/>
                  </a:lnTo>
                  <a:lnTo>
                    <a:pt x="398" y="414"/>
                  </a:lnTo>
                  <a:lnTo>
                    <a:pt x="408" y="406"/>
                  </a:lnTo>
                  <a:lnTo>
                    <a:pt x="412" y="398"/>
                  </a:lnTo>
                  <a:lnTo>
                    <a:pt x="412" y="398"/>
                  </a:lnTo>
                  <a:lnTo>
                    <a:pt x="420" y="378"/>
                  </a:lnTo>
                  <a:lnTo>
                    <a:pt x="424" y="362"/>
                  </a:lnTo>
                  <a:lnTo>
                    <a:pt x="424" y="362"/>
                  </a:lnTo>
                  <a:lnTo>
                    <a:pt x="426" y="350"/>
                  </a:lnTo>
                  <a:lnTo>
                    <a:pt x="426" y="342"/>
                  </a:lnTo>
                  <a:lnTo>
                    <a:pt x="426" y="342"/>
                  </a:lnTo>
                  <a:lnTo>
                    <a:pt x="424" y="324"/>
                  </a:lnTo>
                  <a:lnTo>
                    <a:pt x="424" y="324"/>
                  </a:lnTo>
                  <a:lnTo>
                    <a:pt x="424" y="320"/>
                  </a:lnTo>
                  <a:lnTo>
                    <a:pt x="424" y="3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38" name="Group 44"/>
          <p:cNvGrpSpPr/>
          <p:nvPr/>
        </p:nvGrpSpPr>
        <p:grpSpPr>
          <a:xfrm>
            <a:off x="6537325" y="1752600"/>
            <a:ext cx="3408218" cy="1371600"/>
            <a:chOff x="457200" y="1676400"/>
            <a:chExt cx="3408218" cy="1371600"/>
          </a:xfrm>
        </p:grpSpPr>
        <p:sp>
          <p:nvSpPr>
            <p:cNvPr id="39" name="TextBox 38"/>
            <p:cNvSpPr txBox="1"/>
            <p:nvPr/>
          </p:nvSpPr>
          <p:spPr>
            <a:xfrm>
              <a:off x="609600" y="1828800"/>
              <a:ext cx="31700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Your text about team disintegration and the measures to unite them</a:t>
              </a:r>
            </a:p>
          </p:txBody>
        </p:sp>
        <p:cxnSp>
          <p:nvCxnSpPr>
            <p:cNvPr id="40" name="Straight Connector 39"/>
            <p:cNvCxnSpPr>
              <a:cxnSpLocks/>
            </p:cNvCxnSpPr>
            <p:nvPr/>
          </p:nvCxnSpPr>
          <p:spPr>
            <a:xfrm>
              <a:off x="457200" y="1676400"/>
              <a:ext cx="340821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-227804" y="23614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364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Aiming for the target</a:t>
            </a:r>
          </a:p>
        </p:txBody>
      </p:sp>
      <p:sp>
        <p:nvSpPr>
          <p:cNvPr id="5" name="Freeform 268"/>
          <p:cNvSpPr>
            <a:spLocks noEditPoints="1"/>
          </p:cNvSpPr>
          <p:nvPr/>
        </p:nvSpPr>
        <p:spPr bwMode="auto">
          <a:xfrm>
            <a:off x="2514600" y="4114801"/>
            <a:ext cx="817562" cy="2011363"/>
          </a:xfrm>
          <a:custGeom>
            <a:avLst/>
            <a:gdLst/>
            <a:ahLst/>
            <a:cxnLst>
              <a:cxn ang="0">
                <a:pos x="150" y="94"/>
              </a:cxn>
              <a:cxn ang="0">
                <a:pos x="158" y="112"/>
              </a:cxn>
              <a:cxn ang="0">
                <a:pos x="150" y="148"/>
              </a:cxn>
              <a:cxn ang="0">
                <a:pos x="118" y="152"/>
              </a:cxn>
              <a:cxn ang="0">
                <a:pos x="136" y="222"/>
              </a:cxn>
              <a:cxn ang="0">
                <a:pos x="140" y="258"/>
              </a:cxn>
              <a:cxn ang="0">
                <a:pos x="122" y="270"/>
              </a:cxn>
              <a:cxn ang="0">
                <a:pos x="122" y="310"/>
              </a:cxn>
              <a:cxn ang="0">
                <a:pos x="124" y="350"/>
              </a:cxn>
              <a:cxn ang="0">
                <a:pos x="134" y="418"/>
              </a:cxn>
              <a:cxn ang="0">
                <a:pos x="150" y="458"/>
              </a:cxn>
              <a:cxn ang="0">
                <a:pos x="172" y="472"/>
              </a:cxn>
              <a:cxn ang="0">
                <a:pos x="186" y="484"/>
              </a:cxn>
              <a:cxn ang="0">
                <a:pos x="138" y="478"/>
              </a:cxn>
              <a:cxn ang="0">
                <a:pos x="130" y="482"/>
              </a:cxn>
              <a:cxn ang="0">
                <a:pos x="112" y="478"/>
              </a:cxn>
              <a:cxn ang="0">
                <a:pos x="108" y="460"/>
              </a:cxn>
              <a:cxn ang="0">
                <a:pos x="86" y="366"/>
              </a:cxn>
              <a:cxn ang="0">
                <a:pos x="72" y="318"/>
              </a:cxn>
              <a:cxn ang="0">
                <a:pos x="54" y="374"/>
              </a:cxn>
              <a:cxn ang="0">
                <a:pos x="36" y="438"/>
              </a:cxn>
              <a:cxn ang="0">
                <a:pos x="34" y="470"/>
              </a:cxn>
              <a:cxn ang="0">
                <a:pos x="54" y="486"/>
              </a:cxn>
              <a:cxn ang="0">
                <a:pos x="44" y="494"/>
              </a:cxn>
              <a:cxn ang="0">
                <a:pos x="6" y="488"/>
              </a:cxn>
              <a:cxn ang="0">
                <a:pos x="0" y="468"/>
              </a:cxn>
              <a:cxn ang="0">
                <a:pos x="0" y="456"/>
              </a:cxn>
              <a:cxn ang="0">
                <a:pos x="10" y="362"/>
              </a:cxn>
              <a:cxn ang="0">
                <a:pos x="22" y="340"/>
              </a:cxn>
              <a:cxn ang="0">
                <a:pos x="26" y="320"/>
              </a:cxn>
              <a:cxn ang="0">
                <a:pos x="28" y="290"/>
              </a:cxn>
              <a:cxn ang="0">
                <a:pos x="28" y="274"/>
              </a:cxn>
              <a:cxn ang="0">
                <a:pos x="26" y="260"/>
              </a:cxn>
              <a:cxn ang="0">
                <a:pos x="30" y="226"/>
              </a:cxn>
              <a:cxn ang="0">
                <a:pos x="32" y="184"/>
              </a:cxn>
              <a:cxn ang="0">
                <a:pos x="16" y="120"/>
              </a:cxn>
              <a:cxn ang="0">
                <a:pos x="28" y="78"/>
              </a:cxn>
              <a:cxn ang="0">
                <a:pos x="40" y="66"/>
              </a:cxn>
              <a:cxn ang="0">
                <a:pos x="46" y="60"/>
              </a:cxn>
              <a:cxn ang="0">
                <a:pos x="44" y="40"/>
              </a:cxn>
              <a:cxn ang="0">
                <a:pos x="48" y="10"/>
              </a:cxn>
              <a:cxn ang="0">
                <a:pos x="74" y="2"/>
              </a:cxn>
              <a:cxn ang="0">
                <a:pos x="98" y="20"/>
              </a:cxn>
              <a:cxn ang="0">
                <a:pos x="94" y="40"/>
              </a:cxn>
              <a:cxn ang="0">
                <a:pos x="90" y="54"/>
              </a:cxn>
              <a:cxn ang="0">
                <a:pos x="78" y="72"/>
              </a:cxn>
              <a:cxn ang="0">
                <a:pos x="86" y="80"/>
              </a:cxn>
              <a:cxn ang="0">
                <a:pos x="88" y="94"/>
              </a:cxn>
              <a:cxn ang="0">
                <a:pos x="106" y="110"/>
              </a:cxn>
              <a:cxn ang="0">
                <a:pos x="116" y="112"/>
              </a:cxn>
              <a:cxn ang="0">
                <a:pos x="122" y="76"/>
              </a:cxn>
              <a:cxn ang="0">
                <a:pos x="110" y="66"/>
              </a:cxn>
              <a:cxn ang="0">
                <a:pos x="110" y="56"/>
              </a:cxn>
              <a:cxn ang="0">
                <a:pos x="112" y="30"/>
              </a:cxn>
              <a:cxn ang="0">
                <a:pos x="118" y="32"/>
              </a:cxn>
              <a:cxn ang="0">
                <a:pos x="126" y="42"/>
              </a:cxn>
              <a:cxn ang="0">
                <a:pos x="132" y="46"/>
              </a:cxn>
              <a:cxn ang="0">
                <a:pos x="140" y="48"/>
              </a:cxn>
              <a:cxn ang="0">
                <a:pos x="150" y="58"/>
              </a:cxn>
              <a:cxn ang="0">
                <a:pos x="120" y="44"/>
              </a:cxn>
              <a:cxn ang="0">
                <a:pos x="126" y="44"/>
              </a:cxn>
              <a:cxn ang="0">
                <a:pos x="126" y="46"/>
              </a:cxn>
              <a:cxn ang="0">
                <a:pos x="124" y="48"/>
              </a:cxn>
            </a:cxnLst>
            <a:rect l="0" t="0" r="r" b="b"/>
            <a:pathLst>
              <a:path w="188" h="494">
                <a:moveTo>
                  <a:pt x="148" y="84"/>
                </a:moveTo>
                <a:lnTo>
                  <a:pt x="148" y="84"/>
                </a:lnTo>
                <a:lnTo>
                  <a:pt x="148" y="88"/>
                </a:lnTo>
                <a:lnTo>
                  <a:pt x="148" y="92"/>
                </a:lnTo>
                <a:lnTo>
                  <a:pt x="150" y="94"/>
                </a:lnTo>
                <a:lnTo>
                  <a:pt x="150" y="94"/>
                </a:lnTo>
                <a:lnTo>
                  <a:pt x="154" y="96"/>
                </a:lnTo>
                <a:lnTo>
                  <a:pt x="158" y="100"/>
                </a:lnTo>
                <a:lnTo>
                  <a:pt x="158" y="100"/>
                </a:lnTo>
                <a:lnTo>
                  <a:pt x="158" y="106"/>
                </a:lnTo>
                <a:lnTo>
                  <a:pt x="158" y="112"/>
                </a:lnTo>
                <a:lnTo>
                  <a:pt x="158" y="112"/>
                </a:lnTo>
                <a:lnTo>
                  <a:pt x="156" y="116"/>
                </a:lnTo>
                <a:lnTo>
                  <a:pt x="156" y="122"/>
                </a:lnTo>
                <a:lnTo>
                  <a:pt x="156" y="122"/>
                </a:lnTo>
                <a:lnTo>
                  <a:pt x="156" y="136"/>
                </a:lnTo>
                <a:lnTo>
                  <a:pt x="154" y="144"/>
                </a:lnTo>
                <a:lnTo>
                  <a:pt x="150" y="148"/>
                </a:lnTo>
                <a:lnTo>
                  <a:pt x="150" y="148"/>
                </a:lnTo>
                <a:lnTo>
                  <a:pt x="142" y="150"/>
                </a:lnTo>
                <a:lnTo>
                  <a:pt x="134" y="150"/>
                </a:lnTo>
                <a:lnTo>
                  <a:pt x="134" y="150"/>
                </a:lnTo>
                <a:lnTo>
                  <a:pt x="126" y="150"/>
                </a:lnTo>
                <a:lnTo>
                  <a:pt x="118" y="152"/>
                </a:lnTo>
                <a:lnTo>
                  <a:pt x="118" y="152"/>
                </a:lnTo>
                <a:lnTo>
                  <a:pt x="120" y="160"/>
                </a:lnTo>
                <a:lnTo>
                  <a:pt x="122" y="170"/>
                </a:lnTo>
                <a:lnTo>
                  <a:pt x="126" y="186"/>
                </a:lnTo>
                <a:lnTo>
                  <a:pt x="126" y="186"/>
                </a:lnTo>
                <a:lnTo>
                  <a:pt x="136" y="222"/>
                </a:lnTo>
                <a:lnTo>
                  <a:pt x="136" y="222"/>
                </a:lnTo>
                <a:lnTo>
                  <a:pt x="142" y="238"/>
                </a:lnTo>
                <a:lnTo>
                  <a:pt x="142" y="246"/>
                </a:lnTo>
                <a:lnTo>
                  <a:pt x="142" y="256"/>
                </a:lnTo>
                <a:lnTo>
                  <a:pt x="142" y="256"/>
                </a:lnTo>
                <a:lnTo>
                  <a:pt x="140" y="258"/>
                </a:lnTo>
                <a:lnTo>
                  <a:pt x="138" y="260"/>
                </a:lnTo>
                <a:lnTo>
                  <a:pt x="132" y="260"/>
                </a:lnTo>
                <a:lnTo>
                  <a:pt x="126" y="258"/>
                </a:lnTo>
                <a:lnTo>
                  <a:pt x="120" y="260"/>
                </a:lnTo>
                <a:lnTo>
                  <a:pt x="120" y="260"/>
                </a:lnTo>
                <a:lnTo>
                  <a:pt x="122" y="270"/>
                </a:lnTo>
                <a:lnTo>
                  <a:pt x="122" y="270"/>
                </a:lnTo>
                <a:lnTo>
                  <a:pt x="122" y="276"/>
                </a:lnTo>
                <a:lnTo>
                  <a:pt x="122" y="282"/>
                </a:lnTo>
                <a:lnTo>
                  <a:pt x="122" y="282"/>
                </a:lnTo>
                <a:lnTo>
                  <a:pt x="122" y="310"/>
                </a:lnTo>
                <a:lnTo>
                  <a:pt x="122" y="310"/>
                </a:lnTo>
                <a:lnTo>
                  <a:pt x="122" y="314"/>
                </a:lnTo>
                <a:lnTo>
                  <a:pt x="120" y="320"/>
                </a:lnTo>
                <a:lnTo>
                  <a:pt x="120" y="320"/>
                </a:lnTo>
                <a:lnTo>
                  <a:pt x="122" y="334"/>
                </a:lnTo>
                <a:lnTo>
                  <a:pt x="122" y="334"/>
                </a:lnTo>
                <a:lnTo>
                  <a:pt x="124" y="350"/>
                </a:lnTo>
                <a:lnTo>
                  <a:pt x="124" y="364"/>
                </a:lnTo>
                <a:lnTo>
                  <a:pt x="124" y="364"/>
                </a:lnTo>
                <a:lnTo>
                  <a:pt x="124" y="378"/>
                </a:lnTo>
                <a:lnTo>
                  <a:pt x="128" y="392"/>
                </a:lnTo>
                <a:lnTo>
                  <a:pt x="134" y="418"/>
                </a:lnTo>
                <a:lnTo>
                  <a:pt x="134" y="418"/>
                </a:lnTo>
                <a:lnTo>
                  <a:pt x="144" y="446"/>
                </a:lnTo>
                <a:lnTo>
                  <a:pt x="144" y="446"/>
                </a:lnTo>
                <a:lnTo>
                  <a:pt x="144" y="452"/>
                </a:lnTo>
                <a:lnTo>
                  <a:pt x="146" y="456"/>
                </a:lnTo>
                <a:lnTo>
                  <a:pt x="146" y="456"/>
                </a:lnTo>
                <a:lnTo>
                  <a:pt x="150" y="458"/>
                </a:lnTo>
                <a:lnTo>
                  <a:pt x="154" y="462"/>
                </a:lnTo>
                <a:lnTo>
                  <a:pt x="154" y="462"/>
                </a:lnTo>
                <a:lnTo>
                  <a:pt x="160" y="468"/>
                </a:lnTo>
                <a:lnTo>
                  <a:pt x="160" y="468"/>
                </a:lnTo>
                <a:lnTo>
                  <a:pt x="166" y="470"/>
                </a:lnTo>
                <a:lnTo>
                  <a:pt x="172" y="472"/>
                </a:lnTo>
                <a:lnTo>
                  <a:pt x="172" y="472"/>
                </a:lnTo>
                <a:lnTo>
                  <a:pt x="180" y="474"/>
                </a:lnTo>
                <a:lnTo>
                  <a:pt x="184" y="478"/>
                </a:lnTo>
                <a:lnTo>
                  <a:pt x="188" y="480"/>
                </a:lnTo>
                <a:lnTo>
                  <a:pt x="188" y="480"/>
                </a:lnTo>
                <a:lnTo>
                  <a:pt x="186" y="484"/>
                </a:lnTo>
                <a:lnTo>
                  <a:pt x="184" y="484"/>
                </a:lnTo>
                <a:lnTo>
                  <a:pt x="178" y="484"/>
                </a:lnTo>
                <a:lnTo>
                  <a:pt x="178" y="484"/>
                </a:lnTo>
                <a:lnTo>
                  <a:pt x="156" y="484"/>
                </a:lnTo>
                <a:lnTo>
                  <a:pt x="156" y="484"/>
                </a:lnTo>
                <a:lnTo>
                  <a:pt x="138" y="478"/>
                </a:lnTo>
                <a:lnTo>
                  <a:pt x="138" y="478"/>
                </a:lnTo>
                <a:lnTo>
                  <a:pt x="134" y="478"/>
                </a:lnTo>
                <a:lnTo>
                  <a:pt x="132" y="480"/>
                </a:lnTo>
                <a:lnTo>
                  <a:pt x="132" y="480"/>
                </a:lnTo>
                <a:lnTo>
                  <a:pt x="132" y="482"/>
                </a:lnTo>
                <a:lnTo>
                  <a:pt x="130" y="482"/>
                </a:lnTo>
                <a:lnTo>
                  <a:pt x="130" y="482"/>
                </a:lnTo>
                <a:lnTo>
                  <a:pt x="122" y="482"/>
                </a:lnTo>
                <a:lnTo>
                  <a:pt x="114" y="482"/>
                </a:lnTo>
                <a:lnTo>
                  <a:pt x="114" y="482"/>
                </a:lnTo>
                <a:lnTo>
                  <a:pt x="112" y="480"/>
                </a:lnTo>
                <a:lnTo>
                  <a:pt x="112" y="478"/>
                </a:lnTo>
                <a:lnTo>
                  <a:pt x="112" y="472"/>
                </a:lnTo>
                <a:lnTo>
                  <a:pt x="114" y="458"/>
                </a:lnTo>
                <a:lnTo>
                  <a:pt x="114" y="458"/>
                </a:lnTo>
                <a:lnTo>
                  <a:pt x="110" y="458"/>
                </a:lnTo>
                <a:lnTo>
                  <a:pt x="108" y="460"/>
                </a:lnTo>
                <a:lnTo>
                  <a:pt x="108" y="460"/>
                </a:lnTo>
                <a:lnTo>
                  <a:pt x="102" y="448"/>
                </a:lnTo>
                <a:lnTo>
                  <a:pt x="98" y="434"/>
                </a:lnTo>
                <a:lnTo>
                  <a:pt x="98" y="434"/>
                </a:lnTo>
                <a:lnTo>
                  <a:pt x="92" y="398"/>
                </a:lnTo>
                <a:lnTo>
                  <a:pt x="92" y="398"/>
                </a:lnTo>
                <a:lnTo>
                  <a:pt x="86" y="366"/>
                </a:lnTo>
                <a:lnTo>
                  <a:pt x="80" y="334"/>
                </a:lnTo>
                <a:lnTo>
                  <a:pt x="80" y="334"/>
                </a:lnTo>
                <a:lnTo>
                  <a:pt x="76" y="318"/>
                </a:lnTo>
                <a:lnTo>
                  <a:pt x="76" y="318"/>
                </a:lnTo>
                <a:lnTo>
                  <a:pt x="74" y="314"/>
                </a:lnTo>
                <a:lnTo>
                  <a:pt x="72" y="318"/>
                </a:lnTo>
                <a:lnTo>
                  <a:pt x="72" y="318"/>
                </a:lnTo>
                <a:lnTo>
                  <a:pt x="66" y="332"/>
                </a:lnTo>
                <a:lnTo>
                  <a:pt x="62" y="348"/>
                </a:lnTo>
                <a:lnTo>
                  <a:pt x="62" y="348"/>
                </a:lnTo>
                <a:lnTo>
                  <a:pt x="58" y="360"/>
                </a:lnTo>
                <a:lnTo>
                  <a:pt x="54" y="374"/>
                </a:lnTo>
                <a:lnTo>
                  <a:pt x="54" y="374"/>
                </a:lnTo>
                <a:lnTo>
                  <a:pt x="44" y="410"/>
                </a:lnTo>
                <a:lnTo>
                  <a:pt x="44" y="410"/>
                </a:lnTo>
                <a:lnTo>
                  <a:pt x="38" y="424"/>
                </a:lnTo>
                <a:lnTo>
                  <a:pt x="36" y="438"/>
                </a:lnTo>
                <a:lnTo>
                  <a:pt x="36" y="438"/>
                </a:lnTo>
                <a:lnTo>
                  <a:pt x="34" y="454"/>
                </a:lnTo>
                <a:lnTo>
                  <a:pt x="34" y="454"/>
                </a:lnTo>
                <a:lnTo>
                  <a:pt x="34" y="462"/>
                </a:lnTo>
                <a:lnTo>
                  <a:pt x="34" y="466"/>
                </a:lnTo>
                <a:lnTo>
                  <a:pt x="34" y="470"/>
                </a:lnTo>
                <a:lnTo>
                  <a:pt x="34" y="470"/>
                </a:lnTo>
                <a:lnTo>
                  <a:pt x="38" y="472"/>
                </a:lnTo>
                <a:lnTo>
                  <a:pt x="42" y="476"/>
                </a:lnTo>
                <a:lnTo>
                  <a:pt x="42" y="476"/>
                </a:lnTo>
                <a:lnTo>
                  <a:pt x="50" y="482"/>
                </a:lnTo>
                <a:lnTo>
                  <a:pt x="50" y="482"/>
                </a:lnTo>
                <a:lnTo>
                  <a:pt x="54" y="486"/>
                </a:lnTo>
                <a:lnTo>
                  <a:pt x="56" y="492"/>
                </a:lnTo>
                <a:lnTo>
                  <a:pt x="56" y="492"/>
                </a:lnTo>
                <a:lnTo>
                  <a:pt x="54" y="492"/>
                </a:lnTo>
                <a:lnTo>
                  <a:pt x="50" y="494"/>
                </a:lnTo>
                <a:lnTo>
                  <a:pt x="44" y="494"/>
                </a:lnTo>
                <a:lnTo>
                  <a:pt x="44" y="494"/>
                </a:lnTo>
                <a:lnTo>
                  <a:pt x="30" y="494"/>
                </a:lnTo>
                <a:lnTo>
                  <a:pt x="16" y="490"/>
                </a:lnTo>
                <a:lnTo>
                  <a:pt x="16" y="490"/>
                </a:lnTo>
                <a:lnTo>
                  <a:pt x="12" y="488"/>
                </a:lnTo>
                <a:lnTo>
                  <a:pt x="6" y="488"/>
                </a:lnTo>
                <a:lnTo>
                  <a:pt x="6" y="488"/>
                </a:lnTo>
                <a:lnTo>
                  <a:pt x="2" y="486"/>
                </a:lnTo>
                <a:lnTo>
                  <a:pt x="0" y="484"/>
                </a:lnTo>
                <a:lnTo>
                  <a:pt x="0" y="482"/>
                </a:lnTo>
                <a:lnTo>
                  <a:pt x="0" y="482"/>
                </a:lnTo>
                <a:lnTo>
                  <a:pt x="0" y="476"/>
                </a:lnTo>
                <a:lnTo>
                  <a:pt x="0" y="468"/>
                </a:lnTo>
                <a:lnTo>
                  <a:pt x="0" y="468"/>
                </a:lnTo>
                <a:lnTo>
                  <a:pt x="2" y="464"/>
                </a:lnTo>
                <a:lnTo>
                  <a:pt x="2" y="460"/>
                </a:lnTo>
                <a:lnTo>
                  <a:pt x="2" y="460"/>
                </a:lnTo>
                <a:lnTo>
                  <a:pt x="0" y="458"/>
                </a:lnTo>
                <a:lnTo>
                  <a:pt x="0" y="456"/>
                </a:lnTo>
                <a:lnTo>
                  <a:pt x="0" y="456"/>
                </a:lnTo>
                <a:lnTo>
                  <a:pt x="2" y="440"/>
                </a:lnTo>
                <a:lnTo>
                  <a:pt x="2" y="440"/>
                </a:lnTo>
                <a:lnTo>
                  <a:pt x="6" y="386"/>
                </a:lnTo>
                <a:lnTo>
                  <a:pt x="6" y="386"/>
                </a:lnTo>
                <a:lnTo>
                  <a:pt x="10" y="362"/>
                </a:lnTo>
                <a:lnTo>
                  <a:pt x="10" y="362"/>
                </a:lnTo>
                <a:lnTo>
                  <a:pt x="14" y="350"/>
                </a:lnTo>
                <a:lnTo>
                  <a:pt x="14" y="350"/>
                </a:lnTo>
                <a:lnTo>
                  <a:pt x="18" y="346"/>
                </a:lnTo>
                <a:lnTo>
                  <a:pt x="22" y="340"/>
                </a:lnTo>
                <a:lnTo>
                  <a:pt x="22" y="340"/>
                </a:lnTo>
                <a:lnTo>
                  <a:pt x="22" y="336"/>
                </a:lnTo>
                <a:lnTo>
                  <a:pt x="24" y="330"/>
                </a:lnTo>
                <a:lnTo>
                  <a:pt x="24" y="330"/>
                </a:lnTo>
                <a:lnTo>
                  <a:pt x="26" y="326"/>
                </a:lnTo>
                <a:lnTo>
                  <a:pt x="26" y="320"/>
                </a:lnTo>
                <a:lnTo>
                  <a:pt x="26" y="320"/>
                </a:lnTo>
                <a:lnTo>
                  <a:pt x="26" y="308"/>
                </a:lnTo>
                <a:lnTo>
                  <a:pt x="26" y="298"/>
                </a:lnTo>
                <a:lnTo>
                  <a:pt x="26" y="298"/>
                </a:lnTo>
                <a:lnTo>
                  <a:pt x="28" y="294"/>
                </a:lnTo>
                <a:lnTo>
                  <a:pt x="28" y="292"/>
                </a:lnTo>
                <a:lnTo>
                  <a:pt x="28" y="290"/>
                </a:lnTo>
                <a:lnTo>
                  <a:pt x="28" y="290"/>
                </a:lnTo>
                <a:lnTo>
                  <a:pt x="28" y="286"/>
                </a:lnTo>
                <a:lnTo>
                  <a:pt x="28" y="282"/>
                </a:lnTo>
                <a:lnTo>
                  <a:pt x="28" y="282"/>
                </a:lnTo>
                <a:lnTo>
                  <a:pt x="28" y="278"/>
                </a:lnTo>
                <a:lnTo>
                  <a:pt x="28" y="274"/>
                </a:lnTo>
                <a:lnTo>
                  <a:pt x="28" y="274"/>
                </a:lnTo>
                <a:lnTo>
                  <a:pt x="30" y="268"/>
                </a:lnTo>
                <a:lnTo>
                  <a:pt x="30" y="268"/>
                </a:lnTo>
                <a:lnTo>
                  <a:pt x="28" y="266"/>
                </a:lnTo>
                <a:lnTo>
                  <a:pt x="26" y="264"/>
                </a:lnTo>
                <a:lnTo>
                  <a:pt x="26" y="260"/>
                </a:lnTo>
                <a:lnTo>
                  <a:pt x="26" y="260"/>
                </a:lnTo>
                <a:lnTo>
                  <a:pt x="26" y="250"/>
                </a:lnTo>
                <a:lnTo>
                  <a:pt x="26" y="250"/>
                </a:lnTo>
                <a:lnTo>
                  <a:pt x="28" y="234"/>
                </a:lnTo>
                <a:lnTo>
                  <a:pt x="28" y="234"/>
                </a:lnTo>
                <a:lnTo>
                  <a:pt x="30" y="226"/>
                </a:lnTo>
                <a:lnTo>
                  <a:pt x="30" y="218"/>
                </a:lnTo>
                <a:lnTo>
                  <a:pt x="30" y="218"/>
                </a:lnTo>
                <a:lnTo>
                  <a:pt x="30" y="204"/>
                </a:lnTo>
                <a:lnTo>
                  <a:pt x="30" y="192"/>
                </a:lnTo>
                <a:lnTo>
                  <a:pt x="30" y="192"/>
                </a:lnTo>
                <a:lnTo>
                  <a:pt x="32" y="184"/>
                </a:lnTo>
                <a:lnTo>
                  <a:pt x="30" y="178"/>
                </a:lnTo>
                <a:lnTo>
                  <a:pt x="26" y="164"/>
                </a:lnTo>
                <a:lnTo>
                  <a:pt x="26" y="164"/>
                </a:lnTo>
                <a:lnTo>
                  <a:pt x="18" y="136"/>
                </a:lnTo>
                <a:lnTo>
                  <a:pt x="18" y="136"/>
                </a:lnTo>
                <a:lnTo>
                  <a:pt x="16" y="120"/>
                </a:lnTo>
                <a:lnTo>
                  <a:pt x="18" y="102"/>
                </a:lnTo>
                <a:lnTo>
                  <a:pt x="18" y="102"/>
                </a:lnTo>
                <a:lnTo>
                  <a:pt x="18" y="96"/>
                </a:lnTo>
                <a:lnTo>
                  <a:pt x="22" y="90"/>
                </a:lnTo>
                <a:lnTo>
                  <a:pt x="28" y="78"/>
                </a:lnTo>
                <a:lnTo>
                  <a:pt x="28" y="78"/>
                </a:lnTo>
                <a:lnTo>
                  <a:pt x="34" y="76"/>
                </a:lnTo>
                <a:lnTo>
                  <a:pt x="36" y="74"/>
                </a:lnTo>
                <a:lnTo>
                  <a:pt x="36" y="74"/>
                </a:lnTo>
                <a:lnTo>
                  <a:pt x="38" y="70"/>
                </a:lnTo>
                <a:lnTo>
                  <a:pt x="40" y="66"/>
                </a:lnTo>
                <a:lnTo>
                  <a:pt x="40" y="66"/>
                </a:lnTo>
                <a:lnTo>
                  <a:pt x="42" y="62"/>
                </a:lnTo>
                <a:lnTo>
                  <a:pt x="42" y="62"/>
                </a:lnTo>
                <a:lnTo>
                  <a:pt x="44" y="62"/>
                </a:lnTo>
                <a:lnTo>
                  <a:pt x="44" y="62"/>
                </a:lnTo>
                <a:lnTo>
                  <a:pt x="46" y="62"/>
                </a:lnTo>
                <a:lnTo>
                  <a:pt x="46" y="60"/>
                </a:lnTo>
                <a:lnTo>
                  <a:pt x="46" y="60"/>
                </a:lnTo>
                <a:lnTo>
                  <a:pt x="48" y="56"/>
                </a:lnTo>
                <a:lnTo>
                  <a:pt x="46" y="52"/>
                </a:lnTo>
                <a:lnTo>
                  <a:pt x="44" y="44"/>
                </a:lnTo>
                <a:lnTo>
                  <a:pt x="44" y="44"/>
                </a:lnTo>
                <a:lnTo>
                  <a:pt x="44" y="40"/>
                </a:lnTo>
                <a:lnTo>
                  <a:pt x="44" y="36"/>
                </a:lnTo>
                <a:lnTo>
                  <a:pt x="46" y="28"/>
                </a:lnTo>
                <a:lnTo>
                  <a:pt x="46" y="28"/>
                </a:lnTo>
                <a:lnTo>
                  <a:pt x="46" y="20"/>
                </a:lnTo>
                <a:lnTo>
                  <a:pt x="46" y="16"/>
                </a:lnTo>
                <a:lnTo>
                  <a:pt x="48" y="10"/>
                </a:lnTo>
                <a:lnTo>
                  <a:pt x="48" y="10"/>
                </a:lnTo>
                <a:lnTo>
                  <a:pt x="54" y="6"/>
                </a:lnTo>
                <a:lnTo>
                  <a:pt x="60" y="2"/>
                </a:lnTo>
                <a:lnTo>
                  <a:pt x="68" y="0"/>
                </a:lnTo>
                <a:lnTo>
                  <a:pt x="74" y="2"/>
                </a:lnTo>
                <a:lnTo>
                  <a:pt x="74" y="2"/>
                </a:lnTo>
                <a:lnTo>
                  <a:pt x="82" y="4"/>
                </a:lnTo>
                <a:lnTo>
                  <a:pt x="90" y="8"/>
                </a:lnTo>
                <a:lnTo>
                  <a:pt x="90" y="8"/>
                </a:lnTo>
                <a:lnTo>
                  <a:pt x="96" y="14"/>
                </a:lnTo>
                <a:lnTo>
                  <a:pt x="98" y="20"/>
                </a:lnTo>
                <a:lnTo>
                  <a:pt x="98" y="20"/>
                </a:lnTo>
                <a:lnTo>
                  <a:pt x="98" y="28"/>
                </a:lnTo>
                <a:lnTo>
                  <a:pt x="98" y="30"/>
                </a:lnTo>
                <a:lnTo>
                  <a:pt x="96" y="34"/>
                </a:lnTo>
                <a:lnTo>
                  <a:pt x="96" y="34"/>
                </a:lnTo>
                <a:lnTo>
                  <a:pt x="94" y="40"/>
                </a:lnTo>
                <a:lnTo>
                  <a:pt x="94" y="40"/>
                </a:lnTo>
                <a:lnTo>
                  <a:pt x="94" y="44"/>
                </a:lnTo>
                <a:lnTo>
                  <a:pt x="94" y="44"/>
                </a:lnTo>
                <a:lnTo>
                  <a:pt x="92" y="48"/>
                </a:lnTo>
                <a:lnTo>
                  <a:pt x="92" y="48"/>
                </a:lnTo>
                <a:lnTo>
                  <a:pt x="90" y="54"/>
                </a:lnTo>
                <a:lnTo>
                  <a:pt x="90" y="54"/>
                </a:lnTo>
                <a:lnTo>
                  <a:pt x="88" y="58"/>
                </a:lnTo>
                <a:lnTo>
                  <a:pt x="88" y="58"/>
                </a:lnTo>
                <a:lnTo>
                  <a:pt x="82" y="68"/>
                </a:lnTo>
                <a:lnTo>
                  <a:pt x="82" y="68"/>
                </a:lnTo>
                <a:lnTo>
                  <a:pt x="80" y="70"/>
                </a:lnTo>
                <a:lnTo>
                  <a:pt x="78" y="72"/>
                </a:lnTo>
                <a:lnTo>
                  <a:pt x="78" y="72"/>
                </a:lnTo>
                <a:lnTo>
                  <a:pt x="80" y="80"/>
                </a:lnTo>
                <a:lnTo>
                  <a:pt x="80" y="80"/>
                </a:lnTo>
                <a:lnTo>
                  <a:pt x="82" y="80"/>
                </a:lnTo>
                <a:lnTo>
                  <a:pt x="84" y="80"/>
                </a:lnTo>
                <a:lnTo>
                  <a:pt x="86" y="80"/>
                </a:lnTo>
                <a:lnTo>
                  <a:pt x="86" y="80"/>
                </a:lnTo>
                <a:lnTo>
                  <a:pt x="86" y="84"/>
                </a:lnTo>
                <a:lnTo>
                  <a:pt x="86" y="88"/>
                </a:lnTo>
                <a:lnTo>
                  <a:pt x="86" y="88"/>
                </a:lnTo>
                <a:lnTo>
                  <a:pt x="86" y="92"/>
                </a:lnTo>
                <a:lnTo>
                  <a:pt x="88" y="94"/>
                </a:lnTo>
                <a:lnTo>
                  <a:pt x="94" y="98"/>
                </a:lnTo>
                <a:lnTo>
                  <a:pt x="94" y="98"/>
                </a:lnTo>
                <a:lnTo>
                  <a:pt x="100" y="104"/>
                </a:lnTo>
                <a:lnTo>
                  <a:pt x="104" y="110"/>
                </a:lnTo>
                <a:lnTo>
                  <a:pt x="104" y="110"/>
                </a:lnTo>
                <a:lnTo>
                  <a:pt x="106" y="110"/>
                </a:lnTo>
                <a:lnTo>
                  <a:pt x="110" y="112"/>
                </a:lnTo>
                <a:lnTo>
                  <a:pt x="110" y="112"/>
                </a:lnTo>
                <a:lnTo>
                  <a:pt x="112" y="114"/>
                </a:lnTo>
                <a:lnTo>
                  <a:pt x="114" y="114"/>
                </a:lnTo>
                <a:lnTo>
                  <a:pt x="116" y="112"/>
                </a:lnTo>
                <a:lnTo>
                  <a:pt x="116" y="112"/>
                </a:lnTo>
                <a:lnTo>
                  <a:pt x="130" y="84"/>
                </a:lnTo>
                <a:lnTo>
                  <a:pt x="130" y="84"/>
                </a:lnTo>
                <a:lnTo>
                  <a:pt x="130" y="82"/>
                </a:lnTo>
                <a:lnTo>
                  <a:pt x="128" y="80"/>
                </a:lnTo>
                <a:lnTo>
                  <a:pt x="122" y="76"/>
                </a:lnTo>
                <a:lnTo>
                  <a:pt x="122" y="76"/>
                </a:lnTo>
                <a:lnTo>
                  <a:pt x="118" y="70"/>
                </a:lnTo>
                <a:lnTo>
                  <a:pt x="114" y="66"/>
                </a:lnTo>
                <a:lnTo>
                  <a:pt x="114" y="66"/>
                </a:lnTo>
                <a:lnTo>
                  <a:pt x="112" y="66"/>
                </a:lnTo>
                <a:lnTo>
                  <a:pt x="112" y="66"/>
                </a:lnTo>
                <a:lnTo>
                  <a:pt x="110" y="66"/>
                </a:lnTo>
                <a:lnTo>
                  <a:pt x="110" y="66"/>
                </a:lnTo>
                <a:lnTo>
                  <a:pt x="112" y="64"/>
                </a:lnTo>
                <a:lnTo>
                  <a:pt x="112" y="62"/>
                </a:lnTo>
                <a:lnTo>
                  <a:pt x="112" y="62"/>
                </a:lnTo>
                <a:lnTo>
                  <a:pt x="110" y="60"/>
                </a:lnTo>
                <a:lnTo>
                  <a:pt x="110" y="56"/>
                </a:lnTo>
                <a:lnTo>
                  <a:pt x="110" y="56"/>
                </a:lnTo>
                <a:lnTo>
                  <a:pt x="112" y="38"/>
                </a:lnTo>
                <a:lnTo>
                  <a:pt x="112" y="38"/>
                </a:lnTo>
                <a:lnTo>
                  <a:pt x="112" y="34"/>
                </a:lnTo>
                <a:lnTo>
                  <a:pt x="112" y="30"/>
                </a:lnTo>
                <a:lnTo>
                  <a:pt x="112" y="30"/>
                </a:lnTo>
                <a:lnTo>
                  <a:pt x="112" y="30"/>
                </a:lnTo>
                <a:lnTo>
                  <a:pt x="114" y="30"/>
                </a:lnTo>
                <a:lnTo>
                  <a:pt x="116" y="28"/>
                </a:lnTo>
                <a:lnTo>
                  <a:pt x="118" y="30"/>
                </a:lnTo>
                <a:lnTo>
                  <a:pt x="118" y="30"/>
                </a:lnTo>
                <a:lnTo>
                  <a:pt x="118" y="32"/>
                </a:lnTo>
                <a:lnTo>
                  <a:pt x="118" y="36"/>
                </a:lnTo>
                <a:lnTo>
                  <a:pt x="118" y="36"/>
                </a:lnTo>
                <a:lnTo>
                  <a:pt x="122" y="40"/>
                </a:lnTo>
                <a:lnTo>
                  <a:pt x="124" y="42"/>
                </a:lnTo>
                <a:lnTo>
                  <a:pt x="124" y="42"/>
                </a:lnTo>
                <a:lnTo>
                  <a:pt x="126" y="42"/>
                </a:lnTo>
                <a:lnTo>
                  <a:pt x="128" y="42"/>
                </a:lnTo>
                <a:lnTo>
                  <a:pt x="128" y="42"/>
                </a:lnTo>
                <a:lnTo>
                  <a:pt x="130" y="42"/>
                </a:lnTo>
                <a:lnTo>
                  <a:pt x="130" y="42"/>
                </a:lnTo>
                <a:lnTo>
                  <a:pt x="132" y="44"/>
                </a:lnTo>
                <a:lnTo>
                  <a:pt x="132" y="46"/>
                </a:lnTo>
                <a:lnTo>
                  <a:pt x="132" y="46"/>
                </a:lnTo>
                <a:lnTo>
                  <a:pt x="134" y="46"/>
                </a:lnTo>
                <a:lnTo>
                  <a:pt x="136" y="48"/>
                </a:lnTo>
                <a:lnTo>
                  <a:pt x="136" y="48"/>
                </a:lnTo>
                <a:lnTo>
                  <a:pt x="140" y="48"/>
                </a:lnTo>
                <a:lnTo>
                  <a:pt x="140" y="48"/>
                </a:lnTo>
                <a:lnTo>
                  <a:pt x="144" y="52"/>
                </a:lnTo>
                <a:lnTo>
                  <a:pt x="144" y="52"/>
                </a:lnTo>
                <a:lnTo>
                  <a:pt x="146" y="52"/>
                </a:lnTo>
                <a:lnTo>
                  <a:pt x="148" y="54"/>
                </a:lnTo>
                <a:lnTo>
                  <a:pt x="148" y="54"/>
                </a:lnTo>
                <a:lnTo>
                  <a:pt x="150" y="58"/>
                </a:lnTo>
                <a:lnTo>
                  <a:pt x="148" y="62"/>
                </a:lnTo>
                <a:lnTo>
                  <a:pt x="148" y="62"/>
                </a:lnTo>
                <a:lnTo>
                  <a:pt x="148" y="70"/>
                </a:lnTo>
                <a:lnTo>
                  <a:pt x="148" y="70"/>
                </a:lnTo>
                <a:lnTo>
                  <a:pt x="148" y="84"/>
                </a:lnTo>
                <a:close/>
                <a:moveTo>
                  <a:pt x="120" y="44"/>
                </a:moveTo>
                <a:lnTo>
                  <a:pt x="120" y="44"/>
                </a:lnTo>
                <a:lnTo>
                  <a:pt x="120" y="42"/>
                </a:lnTo>
                <a:lnTo>
                  <a:pt x="124" y="42"/>
                </a:lnTo>
                <a:lnTo>
                  <a:pt x="126" y="44"/>
                </a:lnTo>
                <a:lnTo>
                  <a:pt x="126" y="44"/>
                </a:lnTo>
                <a:lnTo>
                  <a:pt x="126" y="44"/>
                </a:lnTo>
                <a:lnTo>
                  <a:pt x="122" y="42"/>
                </a:lnTo>
                <a:lnTo>
                  <a:pt x="122" y="42"/>
                </a:lnTo>
                <a:lnTo>
                  <a:pt x="120" y="44"/>
                </a:lnTo>
                <a:lnTo>
                  <a:pt x="120" y="46"/>
                </a:lnTo>
                <a:lnTo>
                  <a:pt x="120" y="44"/>
                </a:lnTo>
                <a:close/>
                <a:moveTo>
                  <a:pt x="126" y="46"/>
                </a:moveTo>
                <a:lnTo>
                  <a:pt x="126" y="46"/>
                </a:lnTo>
                <a:lnTo>
                  <a:pt x="126" y="48"/>
                </a:lnTo>
                <a:lnTo>
                  <a:pt x="124" y="52"/>
                </a:lnTo>
                <a:lnTo>
                  <a:pt x="124" y="52"/>
                </a:lnTo>
                <a:lnTo>
                  <a:pt x="124" y="50"/>
                </a:lnTo>
                <a:lnTo>
                  <a:pt x="124" y="48"/>
                </a:lnTo>
                <a:lnTo>
                  <a:pt x="126" y="46"/>
                </a:lnTo>
                <a:close/>
                <a:moveTo>
                  <a:pt x="112" y="66"/>
                </a:moveTo>
                <a:lnTo>
                  <a:pt x="112" y="66"/>
                </a:lnTo>
                <a:lnTo>
                  <a:pt x="112" y="66"/>
                </a:lnTo>
                <a:lnTo>
                  <a:pt x="112" y="6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" name="Picture 12" descr="124711576437746750810m_Air_Rifle_Target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362201" y="1676401"/>
            <a:ext cx="1828109" cy="1828109"/>
          </a:xfrm>
          <a:prstGeom prst="rect">
            <a:avLst/>
          </a:prstGeom>
          <a:effectLst>
            <a:outerShdw blurRad="3175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026" name="Picture 2" descr="C:\Documents and Settings\Admin\My Documents\My Pictures\Public domain images\Silhouettes\11971481161027304197kotik_clock.svg.hi.png"/>
          <p:cNvPicPr>
            <a:picLocks noChangeAspect="1" noChangeArrowheads="1"/>
          </p:cNvPicPr>
          <p:nvPr/>
        </p:nvPicPr>
        <p:blipFill>
          <a:blip r:embed="rId4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81000" y="245718"/>
            <a:ext cx="955675" cy="955675"/>
          </a:xfrm>
          <a:prstGeom prst="rect">
            <a:avLst/>
          </a:prstGeom>
          <a:noFill/>
        </p:spPr>
      </p:pic>
      <p:cxnSp>
        <p:nvCxnSpPr>
          <p:cNvPr id="18" name="Straight Connector 17"/>
          <p:cNvCxnSpPr/>
          <p:nvPr/>
        </p:nvCxnSpPr>
        <p:spPr>
          <a:xfrm rot="5400000" flipH="1" flipV="1">
            <a:off x="5765327" y="3302825"/>
            <a:ext cx="2526474" cy="35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051327" y="2057400"/>
            <a:ext cx="361702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53"/>
          <p:cNvSpPr txBox="1">
            <a:spLocks noChangeArrowheads="1"/>
          </p:cNvSpPr>
          <p:nvPr/>
        </p:nvSpPr>
        <p:spPr bwMode="auto">
          <a:xfrm>
            <a:off x="7086951" y="2122944"/>
            <a:ext cx="38862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 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 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48000" y="2514600"/>
            <a:ext cx="12096000" cy="1676400"/>
            <a:chOff x="0" y="2086"/>
            <a:chExt cx="5760" cy="105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4" name="Rektangel 59"/>
          <p:cNvSpPr>
            <a:spLocks noChangeArrowheads="1"/>
          </p:cNvSpPr>
          <p:nvPr/>
        </p:nvSpPr>
        <p:spPr bwMode="auto">
          <a:xfrm rot="10800000" flipV="1">
            <a:off x="48000" y="1"/>
            <a:ext cx="12096000" cy="2793111"/>
          </a:xfrm>
          <a:prstGeom prst="rect">
            <a:avLst/>
          </a:prstGeom>
          <a:gradFill rotWithShape="1">
            <a:gsLst>
              <a:gs pos="0">
                <a:srgbClr val="F3F3F3"/>
              </a:gs>
              <a:gs pos="0">
                <a:srgbClr val="F3F3F3"/>
              </a:gs>
              <a:gs pos="0">
                <a:srgbClr val="F3F3F3"/>
              </a:gs>
              <a:gs pos="48000">
                <a:srgbClr val="F3F3F3"/>
              </a:gs>
              <a:gs pos="69000">
                <a:srgbClr val="F3F3F3"/>
              </a:gs>
              <a:gs pos="100000">
                <a:srgbClr val="BFBF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5" name="Group 22"/>
          <p:cNvGrpSpPr>
            <a:grpSpLocks noChangeAspect="1"/>
          </p:cNvGrpSpPr>
          <p:nvPr/>
        </p:nvGrpSpPr>
        <p:grpSpPr>
          <a:xfrm>
            <a:off x="2891947" y="1325591"/>
            <a:ext cx="6172051" cy="6172051"/>
            <a:chOff x="4495800" y="1219200"/>
            <a:chExt cx="3733800" cy="3733800"/>
          </a:xfrm>
          <a:effectLst/>
          <a:scene3d>
            <a:camera prst="isometricOffAxis2Top"/>
            <a:lightRig rig="threePt" dir="t"/>
          </a:scene3d>
        </p:grpSpPr>
        <p:sp>
          <p:nvSpPr>
            <p:cNvPr id="16" name="Oval 15"/>
            <p:cNvSpPr/>
            <p:nvPr/>
          </p:nvSpPr>
          <p:spPr>
            <a:xfrm>
              <a:off x="4495800" y="1219200"/>
              <a:ext cx="3733800" cy="37338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682490" y="1405890"/>
              <a:ext cx="3360420" cy="336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50511" y="1573911"/>
              <a:ext cx="3024378" cy="302437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001730" y="1725130"/>
              <a:ext cx="2721940" cy="2721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137827" y="1861227"/>
              <a:ext cx="2449746" cy="244974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260315" y="1983715"/>
              <a:ext cx="2204771" cy="2204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67412" y="2490812"/>
              <a:ext cx="1190576" cy="119057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9525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team target</a:t>
            </a:r>
          </a:p>
        </p:txBody>
      </p:sp>
      <p:sp>
        <p:nvSpPr>
          <p:cNvPr id="24" name="TextBox 153"/>
          <p:cNvSpPr txBox="1">
            <a:spLocks noChangeArrowheads="1"/>
          </p:cNvSpPr>
          <p:nvPr/>
        </p:nvSpPr>
        <p:spPr bwMode="auto">
          <a:xfrm>
            <a:off x="762000" y="1635530"/>
            <a:ext cx="279587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may enter your text here. You may enter your text here.</a:t>
            </a:r>
          </a:p>
        </p:txBody>
      </p:sp>
      <p:sp>
        <p:nvSpPr>
          <p:cNvPr id="25" name="TextBox 153"/>
          <p:cNvSpPr txBox="1">
            <a:spLocks noChangeArrowheads="1"/>
          </p:cNvSpPr>
          <p:nvPr/>
        </p:nvSpPr>
        <p:spPr bwMode="auto">
          <a:xfrm>
            <a:off x="8384867" y="1683761"/>
            <a:ext cx="296147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may enter your text here. You may enter your text here.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446396" y="1893536"/>
            <a:ext cx="3063151" cy="2637397"/>
            <a:chOff x="4791476" y="2436611"/>
            <a:chExt cx="2427382" cy="2089995"/>
          </a:xfrm>
        </p:grpSpPr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121664" y="2529531"/>
              <a:ext cx="517525" cy="1962150"/>
            </a:xfrm>
            <a:custGeom>
              <a:avLst/>
              <a:gdLst/>
              <a:ahLst/>
              <a:cxnLst>
                <a:cxn ang="0">
                  <a:pos x="324" y="316"/>
                </a:cxn>
                <a:cxn ang="0">
                  <a:pos x="318" y="234"/>
                </a:cxn>
                <a:cxn ang="0">
                  <a:pos x="292" y="204"/>
                </a:cxn>
                <a:cxn ang="0">
                  <a:pos x="228" y="54"/>
                </a:cxn>
                <a:cxn ang="0">
                  <a:pos x="146" y="6"/>
                </a:cxn>
                <a:cxn ang="0">
                  <a:pos x="100" y="86"/>
                </a:cxn>
                <a:cxn ang="0">
                  <a:pos x="110" y="192"/>
                </a:cxn>
                <a:cxn ang="0">
                  <a:pos x="72" y="220"/>
                </a:cxn>
                <a:cxn ang="0">
                  <a:pos x="50" y="286"/>
                </a:cxn>
                <a:cxn ang="0">
                  <a:pos x="24" y="424"/>
                </a:cxn>
                <a:cxn ang="0">
                  <a:pos x="20" y="488"/>
                </a:cxn>
                <a:cxn ang="0">
                  <a:pos x="6" y="624"/>
                </a:cxn>
                <a:cxn ang="0">
                  <a:pos x="4" y="680"/>
                </a:cxn>
                <a:cxn ang="0">
                  <a:pos x="30" y="706"/>
                </a:cxn>
                <a:cxn ang="0">
                  <a:pos x="42" y="706"/>
                </a:cxn>
                <a:cxn ang="0">
                  <a:pos x="34" y="692"/>
                </a:cxn>
                <a:cxn ang="0">
                  <a:pos x="18" y="666"/>
                </a:cxn>
                <a:cxn ang="0">
                  <a:pos x="26" y="650"/>
                </a:cxn>
                <a:cxn ang="0">
                  <a:pos x="42" y="684"/>
                </a:cxn>
                <a:cxn ang="0">
                  <a:pos x="40" y="642"/>
                </a:cxn>
                <a:cxn ang="0">
                  <a:pos x="34" y="594"/>
                </a:cxn>
                <a:cxn ang="0">
                  <a:pos x="46" y="630"/>
                </a:cxn>
                <a:cxn ang="0">
                  <a:pos x="48" y="736"/>
                </a:cxn>
                <a:cxn ang="0">
                  <a:pos x="30" y="824"/>
                </a:cxn>
                <a:cxn ang="0">
                  <a:pos x="48" y="832"/>
                </a:cxn>
                <a:cxn ang="0">
                  <a:pos x="80" y="844"/>
                </a:cxn>
                <a:cxn ang="0">
                  <a:pos x="84" y="944"/>
                </a:cxn>
                <a:cxn ang="0">
                  <a:pos x="94" y="1094"/>
                </a:cxn>
                <a:cxn ang="0">
                  <a:pos x="88" y="1144"/>
                </a:cxn>
                <a:cxn ang="0">
                  <a:pos x="94" y="1188"/>
                </a:cxn>
                <a:cxn ang="0">
                  <a:pos x="94" y="1202"/>
                </a:cxn>
                <a:cxn ang="0">
                  <a:pos x="100" y="1228"/>
                </a:cxn>
                <a:cxn ang="0">
                  <a:pos x="152" y="1224"/>
                </a:cxn>
                <a:cxn ang="0">
                  <a:pos x="176" y="1182"/>
                </a:cxn>
                <a:cxn ang="0">
                  <a:pos x="206" y="1144"/>
                </a:cxn>
                <a:cxn ang="0">
                  <a:pos x="216" y="1192"/>
                </a:cxn>
                <a:cxn ang="0">
                  <a:pos x="222" y="1146"/>
                </a:cxn>
                <a:cxn ang="0">
                  <a:pos x="230" y="1104"/>
                </a:cxn>
                <a:cxn ang="0">
                  <a:pos x="204" y="1026"/>
                </a:cxn>
                <a:cxn ang="0">
                  <a:pos x="206" y="896"/>
                </a:cxn>
                <a:cxn ang="0">
                  <a:pos x="214" y="848"/>
                </a:cxn>
                <a:cxn ang="0">
                  <a:pos x="232" y="832"/>
                </a:cxn>
                <a:cxn ang="0">
                  <a:pos x="220" y="714"/>
                </a:cxn>
                <a:cxn ang="0">
                  <a:pos x="234" y="702"/>
                </a:cxn>
                <a:cxn ang="0">
                  <a:pos x="254" y="686"/>
                </a:cxn>
                <a:cxn ang="0">
                  <a:pos x="266" y="618"/>
                </a:cxn>
                <a:cxn ang="0">
                  <a:pos x="278" y="586"/>
                </a:cxn>
                <a:cxn ang="0">
                  <a:pos x="290" y="544"/>
                </a:cxn>
                <a:cxn ang="0">
                  <a:pos x="306" y="514"/>
                </a:cxn>
                <a:cxn ang="0">
                  <a:pos x="314" y="480"/>
                </a:cxn>
                <a:cxn ang="0">
                  <a:pos x="324" y="424"/>
                </a:cxn>
                <a:cxn ang="0">
                  <a:pos x="140" y="1150"/>
                </a:cxn>
                <a:cxn ang="0">
                  <a:pos x="132" y="1104"/>
                </a:cxn>
                <a:cxn ang="0">
                  <a:pos x="146" y="998"/>
                </a:cxn>
                <a:cxn ang="0">
                  <a:pos x="258" y="454"/>
                </a:cxn>
                <a:cxn ang="0">
                  <a:pos x="248" y="510"/>
                </a:cxn>
                <a:cxn ang="0">
                  <a:pos x="238" y="448"/>
                </a:cxn>
                <a:cxn ang="0">
                  <a:pos x="248" y="434"/>
                </a:cxn>
                <a:cxn ang="0">
                  <a:pos x="252" y="394"/>
                </a:cxn>
                <a:cxn ang="0">
                  <a:pos x="256" y="426"/>
                </a:cxn>
              </a:cxnLst>
              <a:rect l="0" t="0" r="r" b="b"/>
              <a:pathLst>
                <a:path w="326" h="1236">
                  <a:moveTo>
                    <a:pt x="324" y="424"/>
                  </a:moveTo>
                  <a:lnTo>
                    <a:pt x="324" y="424"/>
                  </a:lnTo>
                  <a:lnTo>
                    <a:pt x="320" y="412"/>
                  </a:lnTo>
                  <a:lnTo>
                    <a:pt x="320" y="412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22" y="376"/>
                  </a:lnTo>
                  <a:lnTo>
                    <a:pt x="322" y="376"/>
                  </a:lnTo>
                  <a:lnTo>
                    <a:pt x="324" y="336"/>
                  </a:lnTo>
                  <a:lnTo>
                    <a:pt x="324" y="336"/>
                  </a:lnTo>
                  <a:lnTo>
                    <a:pt x="324" y="316"/>
                  </a:lnTo>
                  <a:lnTo>
                    <a:pt x="324" y="316"/>
                  </a:lnTo>
                  <a:lnTo>
                    <a:pt x="324" y="308"/>
                  </a:lnTo>
                  <a:lnTo>
                    <a:pt x="324" y="308"/>
                  </a:lnTo>
                  <a:lnTo>
                    <a:pt x="322" y="280"/>
                  </a:lnTo>
                  <a:lnTo>
                    <a:pt x="322" y="280"/>
                  </a:lnTo>
                  <a:lnTo>
                    <a:pt x="318" y="262"/>
                  </a:lnTo>
                  <a:lnTo>
                    <a:pt x="318" y="262"/>
                  </a:lnTo>
                  <a:lnTo>
                    <a:pt x="318" y="258"/>
                  </a:lnTo>
                  <a:lnTo>
                    <a:pt x="318" y="258"/>
                  </a:lnTo>
                  <a:lnTo>
                    <a:pt x="318" y="250"/>
                  </a:lnTo>
                  <a:lnTo>
                    <a:pt x="318" y="250"/>
                  </a:lnTo>
                  <a:lnTo>
                    <a:pt x="318" y="234"/>
                  </a:lnTo>
                  <a:lnTo>
                    <a:pt x="318" y="234"/>
                  </a:lnTo>
                  <a:lnTo>
                    <a:pt x="316" y="228"/>
                  </a:lnTo>
                  <a:lnTo>
                    <a:pt x="316" y="228"/>
                  </a:lnTo>
                  <a:lnTo>
                    <a:pt x="312" y="218"/>
                  </a:lnTo>
                  <a:lnTo>
                    <a:pt x="312" y="218"/>
                  </a:lnTo>
                  <a:lnTo>
                    <a:pt x="308" y="212"/>
                  </a:lnTo>
                  <a:lnTo>
                    <a:pt x="308" y="212"/>
                  </a:lnTo>
                  <a:lnTo>
                    <a:pt x="300" y="210"/>
                  </a:lnTo>
                  <a:lnTo>
                    <a:pt x="300" y="210"/>
                  </a:lnTo>
                  <a:lnTo>
                    <a:pt x="298" y="208"/>
                  </a:lnTo>
                  <a:lnTo>
                    <a:pt x="298" y="208"/>
                  </a:lnTo>
                  <a:lnTo>
                    <a:pt x="292" y="204"/>
                  </a:lnTo>
                  <a:lnTo>
                    <a:pt x="292" y="204"/>
                  </a:lnTo>
                  <a:lnTo>
                    <a:pt x="284" y="200"/>
                  </a:lnTo>
                  <a:lnTo>
                    <a:pt x="284" y="200"/>
                  </a:lnTo>
                  <a:lnTo>
                    <a:pt x="274" y="194"/>
                  </a:lnTo>
                  <a:lnTo>
                    <a:pt x="274" y="194"/>
                  </a:lnTo>
                  <a:lnTo>
                    <a:pt x="272" y="192"/>
                  </a:lnTo>
                  <a:lnTo>
                    <a:pt x="268" y="184"/>
                  </a:lnTo>
                  <a:lnTo>
                    <a:pt x="268" y="184"/>
                  </a:lnTo>
                  <a:lnTo>
                    <a:pt x="260" y="164"/>
                  </a:lnTo>
                  <a:lnTo>
                    <a:pt x="254" y="144"/>
                  </a:lnTo>
                  <a:lnTo>
                    <a:pt x="254" y="144"/>
                  </a:lnTo>
                  <a:lnTo>
                    <a:pt x="228" y="54"/>
                  </a:lnTo>
                  <a:lnTo>
                    <a:pt x="228" y="54"/>
                  </a:lnTo>
                  <a:lnTo>
                    <a:pt x="224" y="42"/>
                  </a:lnTo>
                  <a:lnTo>
                    <a:pt x="218" y="30"/>
                  </a:lnTo>
                  <a:lnTo>
                    <a:pt x="210" y="20"/>
                  </a:lnTo>
                  <a:lnTo>
                    <a:pt x="204" y="14"/>
                  </a:lnTo>
                  <a:lnTo>
                    <a:pt x="204" y="14"/>
                  </a:lnTo>
                  <a:lnTo>
                    <a:pt x="196" y="8"/>
                  </a:lnTo>
                  <a:lnTo>
                    <a:pt x="188" y="4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6" y="2"/>
                  </a:lnTo>
                  <a:lnTo>
                    <a:pt x="146" y="6"/>
                  </a:lnTo>
                  <a:lnTo>
                    <a:pt x="146" y="6"/>
                  </a:lnTo>
                  <a:lnTo>
                    <a:pt x="134" y="12"/>
                  </a:lnTo>
                  <a:lnTo>
                    <a:pt x="134" y="12"/>
                  </a:lnTo>
                  <a:lnTo>
                    <a:pt x="126" y="16"/>
                  </a:lnTo>
                  <a:lnTo>
                    <a:pt x="114" y="24"/>
                  </a:lnTo>
                  <a:lnTo>
                    <a:pt x="114" y="24"/>
                  </a:lnTo>
                  <a:lnTo>
                    <a:pt x="106" y="34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0" y="64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6" y="120"/>
                  </a:lnTo>
                  <a:lnTo>
                    <a:pt x="106" y="120"/>
                  </a:lnTo>
                  <a:lnTo>
                    <a:pt x="110" y="140"/>
                  </a:lnTo>
                  <a:lnTo>
                    <a:pt x="110" y="140"/>
                  </a:lnTo>
                  <a:lnTo>
                    <a:pt x="114" y="166"/>
                  </a:lnTo>
                  <a:lnTo>
                    <a:pt x="114" y="166"/>
                  </a:lnTo>
                  <a:lnTo>
                    <a:pt x="118" y="178"/>
                  </a:lnTo>
                  <a:lnTo>
                    <a:pt x="118" y="178"/>
                  </a:lnTo>
                  <a:lnTo>
                    <a:pt x="116" y="184"/>
                  </a:lnTo>
                  <a:lnTo>
                    <a:pt x="114" y="188"/>
                  </a:lnTo>
                  <a:lnTo>
                    <a:pt x="114" y="188"/>
                  </a:lnTo>
                  <a:lnTo>
                    <a:pt x="110" y="192"/>
                  </a:lnTo>
                  <a:lnTo>
                    <a:pt x="110" y="192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0" y="202"/>
                  </a:lnTo>
                  <a:lnTo>
                    <a:pt x="100" y="202"/>
                  </a:lnTo>
                  <a:lnTo>
                    <a:pt x="94" y="206"/>
                  </a:lnTo>
                  <a:lnTo>
                    <a:pt x="94" y="206"/>
                  </a:lnTo>
                  <a:lnTo>
                    <a:pt x="84" y="210"/>
                  </a:lnTo>
                  <a:lnTo>
                    <a:pt x="84" y="210"/>
                  </a:lnTo>
                  <a:lnTo>
                    <a:pt x="76" y="216"/>
                  </a:lnTo>
                  <a:lnTo>
                    <a:pt x="76" y="216"/>
                  </a:lnTo>
                  <a:lnTo>
                    <a:pt x="72" y="220"/>
                  </a:lnTo>
                  <a:lnTo>
                    <a:pt x="72" y="220"/>
                  </a:lnTo>
                  <a:lnTo>
                    <a:pt x="68" y="222"/>
                  </a:lnTo>
                  <a:lnTo>
                    <a:pt x="68" y="222"/>
                  </a:lnTo>
                  <a:lnTo>
                    <a:pt x="62" y="232"/>
                  </a:lnTo>
                  <a:lnTo>
                    <a:pt x="62" y="232"/>
                  </a:lnTo>
                  <a:lnTo>
                    <a:pt x="60" y="242"/>
                  </a:lnTo>
                  <a:lnTo>
                    <a:pt x="60" y="242"/>
                  </a:lnTo>
                  <a:lnTo>
                    <a:pt x="56" y="258"/>
                  </a:lnTo>
                  <a:lnTo>
                    <a:pt x="56" y="258"/>
                  </a:lnTo>
                  <a:lnTo>
                    <a:pt x="54" y="272"/>
                  </a:lnTo>
                  <a:lnTo>
                    <a:pt x="54" y="272"/>
                  </a:lnTo>
                  <a:lnTo>
                    <a:pt x="50" y="286"/>
                  </a:lnTo>
                  <a:lnTo>
                    <a:pt x="50" y="286"/>
                  </a:lnTo>
                  <a:lnTo>
                    <a:pt x="46" y="314"/>
                  </a:lnTo>
                  <a:lnTo>
                    <a:pt x="46" y="314"/>
                  </a:lnTo>
                  <a:lnTo>
                    <a:pt x="40" y="342"/>
                  </a:lnTo>
                  <a:lnTo>
                    <a:pt x="40" y="342"/>
                  </a:lnTo>
                  <a:lnTo>
                    <a:pt x="34" y="372"/>
                  </a:lnTo>
                  <a:lnTo>
                    <a:pt x="34" y="372"/>
                  </a:lnTo>
                  <a:lnTo>
                    <a:pt x="30" y="392"/>
                  </a:lnTo>
                  <a:lnTo>
                    <a:pt x="30" y="392"/>
                  </a:lnTo>
                  <a:lnTo>
                    <a:pt x="28" y="406"/>
                  </a:lnTo>
                  <a:lnTo>
                    <a:pt x="28" y="406"/>
                  </a:lnTo>
                  <a:lnTo>
                    <a:pt x="24" y="424"/>
                  </a:lnTo>
                  <a:lnTo>
                    <a:pt x="24" y="424"/>
                  </a:lnTo>
                  <a:lnTo>
                    <a:pt x="20" y="440"/>
                  </a:lnTo>
                  <a:lnTo>
                    <a:pt x="20" y="440"/>
                  </a:lnTo>
                  <a:lnTo>
                    <a:pt x="20" y="446"/>
                  </a:lnTo>
                  <a:lnTo>
                    <a:pt x="22" y="450"/>
                  </a:lnTo>
                  <a:lnTo>
                    <a:pt x="22" y="450"/>
                  </a:lnTo>
                  <a:lnTo>
                    <a:pt x="24" y="464"/>
                  </a:lnTo>
                  <a:lnTo>
                    <a:pt x="24" y="464"/>
                  </a:lnTo>
                  <a:lnTo>
                    <a:pt x="22" y="470"/>
                  </a:lnTo>
                  <a:lnTo>
                    <a:pt x="22" y="470"/>
                  </a:lnTo>
                  <a:lnTo>
                    <a:pt x="20" y="488"/>
                  </a:lnTo>
                  <a:lnTo>
                    <a:pt x="20" y="488"/>
                  </a:lnTo>
                  <a:lnTo>
                    <a:pt x="18" y="520"/>
                  </a:lnTo>
                  <a:lnTo>
                    <a:pt x="18" y="520"/>
                  </a:lnTo>
                  <a:lnTo>
                    <a:pt x="18" y="552"/>
                  </a:lnTo>
                  <a:lnTo>
                    <a:pt x="18" y="552"/>
                  </a:lnTo>
                  <a:lnTo>
                    <a:pt x="14" y="580"/>
                  </a:lnTo>
                  <a:lnTo>
                    <a:pt x="14" y="580"/>
                  </a:lnTo>
                  <a:lnTo>
                    <a:pt x="14" y="586"/>
                  </a:lnTo>
                  <a:lnTo>
                    <a:pt x="14" y="586"/>
                  </a:lnTo>
                  <a:lnTo>
                    <a:pt x="10" y="604"/>
                  </a:lnTo>
                  <a:lnTo>
                    <a:pt x="10" y="604"/>
                  </a:lnTo>
                  <a:lnTo>
                    <a:pt x="6" y="624"/>
                  </a:lnTo>
                  <a:lnTo>
                    <a:pt x="6" y="624"/>
                  </a:lnTo>
                  <a:lnTo>
                    <a:pt x="4" y="638"/>
                  </a:lnTo>
                  <a:lnTo>
                    <a:pt x="4" y="638"/>
                  </a:lnTo>
                  <a:lnTo>
                    <a:pt x="4" y="646"/>
                  </a:lnTo>
                  <a:lnTo>
                    <a:pt x="4" y="646"/>
                  </a:lnTo>
                  <a:lnTo>
                    <a:pt x="2" y="654"/>
                  </a:lnTo>
                  <a:lnTo>
                    <a:pt x="2" y="654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0" y="668"/>
                  </a:lnTo>
                  <a:lnTo>
                    <a:pt x="0" y="668"/>
                  </a:lnTo>
                  <a:lnTo>
                    <a:pt x="4" y="680"/>
                  </a:lnTo>
                  <a:lnTo>
                    <a:pt x="4" y="680"/>
                  </a:lnTo>
                  <a:lnTo>
                    <a:pt x="6" y="688"/>
                  </a:lnTo>
                  <a:lnTo>
                    <a:pt x="6" y="688"/>
                  </a:lnTo>
                  <a:lnTo>
                    <a:pt x="8" y="690"/>
                  </a:lnTo>
                  <a:lnTo>
                    <a:pt x="10" y="690"/>
                  </a:lnTo>
                  <a:lnTo>
                    <a:pt x="10" y="690"/>
                  </a:lnTo>
                  <a:lnTo>
                    <a:pt x="14" y="692"/>
                  </a:lnTo>
                  <a:lnTo>
                    <a:pt x="14" y="692"/>
                  </a:lnTo>
                  <a:lnTo>
                    <a:pt x="20" y="698"/>
                  </a:lnTo>
                  <a:lnTo>
                    <a:pt x="20" y="698"/>
                  </a:lnTo>
                  <a:lnTo>
                    <a:pt x="26" y="704"/>
                  </a:lnTo>
                  <a:lnTo>
                    <a:pt x="26" y="704"/>
                  </a:lnTo>
                  <a:lnTo>
                    <a:pt x="30" y="706"/>
                  </a:lnTo>
                  <a:lnTo>
                    <a:pt x="30" y="706"/>
                  </a:lnTo>
                  <a:lnTo>
                    <a:pt x="34" y="710"/>
                  </a:lnTo>
                  <a:lnTo>
                    <a:pt x="34" y="710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40" y="714"/>
                  </a:lnTo>
                  <a:lnTo>
                    <a:pt x="42" y="714"/>
                  </a:lnTo>
                  <a:lnTo>
                    <a:pt x="42" y="714"/>
                  </a:lnTo>
                  <a:lnTo>
                    <a:pt x="42" y="710"/>
                  </a:lnTo>
                  <a:lnTo>
                    <a:pt x="42" y="710"/>
                  </a:lnTo>
                  <a:lnTo>
                    <a:pt x="42" y="706"/>
                  </a:lnTo>
                  <a:lnTo>
                    <a:pt x="42" y="706"/>
                  </a:lnTo>
                  <a:lnTo>
                    <a:pt x="44" y="704"/>
                  </a:lnTo>
                  <a:lnTo>
                    <a:pt x="44" y="704"/>
                  </a:lnTo>
                  <a:lnTo>
                    <a:pt x="44" y="702"/>
                  </a:lnTo>
                  <a:lnTo>
                    <a:pt x="44" y="700"/>
                  </a:lnTo>
                  <a:lnTo>
                    <a:pt x="44" y="700"/>
                  </a:lnTo>
                  <a:lnTo>
                    <a:pt x="42" y="696"/>
                  </a:lnTo>
                  <a:lnTo>
                    <a:pt x="40" y="694"/>
                  </a:lnTo>
                  <a:lnTo>
                    <a:pt x="40" y="694"/>
                  </a:lnTo>
                  <a:lnTo>
                    <a:pt x="36" y="694"/>
                  </a:lnTo>
                  <a:lnTo>
                    <a:pt x="36" y="694"/>
                  </a:lnTo>
                  <a:lnTo>
                    <a:pt x="34" y="692"/>
                  </a:lnTo>
                  <a:lnTo>
                    <a:pt x="34" y="692"/>
                  </a:lnTo>
                  <a:lnTo>
                    <a:pt x="32" y="688"/>
                  </a:lnTo>
                  <a:lnTo>
                    <a:pt x="32" y="688"/>
                  </a:lnTo>
                  <a:lnTo>
                    <a:pt x="26" y="684"/>
                  </a:lnTo>
                  <a:lnTo>
                    <a:pt x="26" y="684"/>
                  </a:lnTo>
                  <a:lnTo>
                    <a:pt x="22" y="682"/>
                  </a:lnTo>
                  <a:lnTo>
                    <a:pt x="22" y="682"/>
                  </a:lnTo>
                  <a:lnTo>
                    <a:pt x="22" y="678"/>
                  </a:lnTo>
                  <a:lnTo>
                    <a:pt x="22" y="678"/>
                  </a:lnTo>
                  <a:lnTo>
                    <a:pt x="20" y="672"/>
                  </a:lnTo>
                  <a:lnTo>
                    <a:pt x="20" y="672"/>
                  </a:lnTo>
                  <a:lnTo>
                    <a:pt x="18" y="666"/>
                  </a:lnTo>
                  <a:lnTo>
                    <a:pt x="18" y="666"/>
                  </a:lnTo>
                  <a:lnTo>
                    <a:pt x="18" y="664"/>
                  </a:lnTo>
                  <a:lnTo>
                    <a:pt x="18" y="664"/>
                  </a:lnTo>
                  <a:lnTo>
                    <a:pt x="18" y="656"/>
                  </a:lnTo>
                  <a:lnTo>
                    <a:pt x="18" y="656"/>
                  </a:lnTo>
                  <a:lnTo>
                    <a:pt x="20" y="654"/>
                  </a:lnTo>
                  <a:lnTo>
                    <a:pt x="20" y="654"/>
                  </a:lnTo>
                  <a:lnTo>
                    <a:pt x="22" y="652"/>
                  </a:lnTo>
                  <a:lnTo>
                    <a:pt x="22" y="652"/>
                  </a:lnTo>
                  <a:lnTo>
                    <a:pt x="24" y="652"/>
                  </a:lnTo>
                  <a:lnTo>
                    <a:pt x="24" y="652"/>
                  </a:lnTo>
                  <a:lnTo>
                    <a:pt x="26" y="650"/>
                  </a:lnTo>
                  <a:lnTo>
                    <a:pt x="26" y="650"/>
                  </a:lnTo>
                  <a:lnTo>
                    <a:pt x="28" y="650"/>
                  </a:lnTo>
                  <a:lnTo>
                    <a:pt x="28" y="652"/>
                  </a:lnTo>
                  <a:lnTo>
                    <a:pt x="28" y="652"/>
                  </a:lnTo>
                  <a:lnTo>
                    <a:pt x="28" y="662"/>
                  </a:lnTo>
                  <a:lnTo>
                    <a:pt x="28" y="662"/>
                  </a:lnTo>
                  <a:lnTo>
                    <a:pt x="28" y="672"/>
                  </a:lnTo>
                  <a:lnTo>
                    <a:pt x="28" y="672"/>
                  </a:lnTo>
                  <a:lnTo>
                    <a:pt x="32" y="678"/>
                  </a:lnTo>
                  <a:lnTo>
                    <a:pt x="34" y="682"/>
                  </a:lnTo>
                  <a:lnTo>
                    <a:pt x="34" y="682"/>
                  </a:lnTo>
                  <a:lnTo>
                    <a:pt x="38" y="684"/>
                  </a:lnTo>
                  <a:lnTo>
                    <a:pt x="42" y="684"/>
                  </a:lnTo>
                  <a:lnTo>
                    <a:pt x="42" y="684"/>
                  </a:lnTo>
                  <a:lnTo>
                    <a:pt x="42" y="682"/>
                  </a:lnTo>
                  <a:lnTo>
                    <a:pt x="42" y="680"/>
                  </a:lnTo>
                  <a:lnTo>
                    <a:pt x="42" y="680"/>
                  </a:lnTo>
                  <a:lnTo>
                    <a:pt x="42" y="674"/>
                  </a:lnTo>
                  <a:lnTo>
                    <a:pt x="42" y="674"/>
                  </a:lnTo>
                  <a:lnTo>
                    <a:pt x="40" y="662"/>
                  </a:lnTo>
                  <a:lnTo>
                    <a:pt x="40" y="662"/>
                  </a:lnTo>
                  <a:lnTo>
                    <a:pt x="40" y="652"/>
                  </a:lnTo>
                  <a:lnTo>
                    <a:pt x="40" y="652"/>
                  </a:lnTo>
                  <a:lnTo>
                    <a:pt x="40" y="642"/>
                  </a:lnTo>
                  <a:lnTo>
                    <a:pt x="40" y="642"/>
                  </a:lnTo>
                  <a:lnTo>
                    <a:pt x="42" y="632"/>
                  </a:lnTo>
                  <a:lnTo>
                    <a:pt x="42" y="632"/>
                  </a:lnTo>
                  <a:lnTo>
                    <a:pt x="40" y="620"/>
                  </a:lnTo>
                  <a:lnTo>
                    <a:pt x="40" y="620"/>
                  </a:lnTo>
                  <a:lnTo>
                    <a:pt x="38" y="612"/>
                  </a:lnTo>
                  <a:lnTo>
                    <a:pt x="36" y="608"/>
                  </a:lnTo>
                  <a:lnTo>
                    <a:pt x="36" y="608"/>
                  </a:lnTo>
                  <a:lnTo>
                    <a:pt x="34" y="602"/>
                  </a:lnTo>
                  <a:lnTo>
                    <a:pt x="34" y="602"/>
                  </a:lnTo>
                  <a:lnTo>
                    <a:pt x="34" y="594"/>
                  </a:lnTo>
                  <a:lnTo>
                    <a:pt x="34" y="594"/>
                  </a:lnTo>
                  <a:lnTo>
                    <a:pt x="34" y="594"/>
                  </a:lnTo>
                  <a:lnTo>
                    <a:pt x="36" y="594"/>
                  </a:lnTo>
                  <a:lnTo>
                    <a:pt x="36" y="594"/>
                  </a:lnTo>
                  <a:lnTo>
                    <a:pt x="40" y="594"/>
                  </a:lnTo>
                  <a:lnTo>
                    <a:pt x="40" y="594"/>
                  </a:lnTo>
                  <a:lnTo>
                    <a:pt x="42" y="594"/>
                  </a:lnTo>
                  <a:lnTo>
                    <a:pt x="42" y="594"/>
                  </a:lnTo>
                  <a:lnTo>
                    <a:pt x="44" y="594"/>
                  </a:lnTo>
                  <a:lnTo>
                    <a:pt x="44" y="596"/>
                  </a:lnTo>
                  <a:lnTo>
                    <a:pt x="44" y="596"/>
                  </a:lnTo>
                  <a:lnTo>
                    <a:pt x="44" y="608"/>
                  </a:lnTo>
                  <a:lnTo>
                    <a:pt x="44" y="608"/>
                  </a:lnTo>
                  <a:lnTo>
                    <a:pt x="46" y="630"/>
                  </a:lnTo>
                  <a:lnTo>
                    <a:pt x="46" y="630"/>
                  </a:lnTo>
                  <a:lnTo>
                    <a:pt x="48" y="658"/>
                  </a:lnTo>
                  <a:lnTo>
                    <a:pt x="48" y="658"/>
                  </a:lnTo>
                  <a:lnTo>
                    <a:pt x="50" y="690"/>
                  </a:lnTo>
                  <a:lnTo>
                    <a:pt x="50" y="690"/>
                  </a:lnTo>
                  <a:lnTo>
                    <a:pt x="50" y="708"/>
                  </a:lnTo>
                  <a:lnTo>
                    <a:pt x="50" y="708"/>
                  </a:lnTo>
                  <a:lnTo>
                    <a:pt x="50" y="720"/>
                  </a:lnTo>
                  <a:lnTo>
                    <a:pt x="50" y="720"/>
                  </a:lnTo>
                  <a:lnTo>
                    <a:pt x="48" y="728"/>
                  </a:lnTo>
                  <a:lnTo>
                    <a:pt x="48" y="728"/>
                  </a:lnTo>
                  <a:lnTo>
                    <a:pt x="48" y="736"/>
                  </a:lnTo>
                  <a:lnTo>
                    <a:pt x="48" y="736"/>
                  </a:lnTo>
                  <a:lnTo>
                    <a:pt x="48" y="750"/>
                  </a:lnTo>
                  <a:lnTo>
                    <a:pt x="48" y="750"/>
                  </a:lnTo>
                  <a:lnTo>
                    <a:pt x="44" y="776"/>
                  </a:lnTo>
                  <a:lnTo>
                    <a:pt x="44" y="776"/>
                  </a:lnTo>
                  <a:lnTo>
                    <a:pt x="40" y="794"/>
                  </a:lnTo>
                  <a:lnTo>
                    <a:pt x="40" y="794"/>
                  </a:lnTo>
                  <a:lnTo>
                    <a:pt x="36" y="808"/>
                  </a:lnTo>
                  <a:lnTo>
                    <a:pt x="36" y="808"/>
                  </a:lnTo>
                  <a:lnTo>
                    <a:pt x="32" y="822"/>
                  </a:lnTo>
                  <a:lnTo>
                    <a:pt x="32" y="822"/>
                  </a:lnTo>
                  <a:lnTo>
                    <a:pt x="30" y="824"/>
                  </a:lnTo>
                  <a:lnTo>
                    <a:pt x="32" y="824"/>
                  </a:lnTo>
                  <a:lnTo>
                    <a:pt x="32" y="824"/>
                  </a:lnTo>
                  <a:lnTo>
                    <a:pt x="42" y="826"/>
                  </a:lnTo>
                  <a:lnTo>
                    <a:pt x="42" y="826"/>
                  </a:lnTo>
                  <a:lnTo>
                    <a:pt x="42" y="826"/>
                  </a:lnTo>
                  <a:lnTo>
                    <a:pt x="42" y="828"/>
                  </a:lnTo>
                  <a:lnTo>
                    <a:pt x="42" y="828"/>
                  </a:lnTo>
                  <a:lnTo>
                    <a:pt x="42" y="830"/>
                  </a:lnTo>
                  <a:lnTo>
                    <a:pt x="42" y="830"/>
                  </a:lnTo>
                  <a:lnTo>
                    <a:pt x="42" y="830"/>
                  </a:lnTo>
                  <a:lnTo>
                    <a:pt x="48" y="832"/>
                  </a:lnTo>
                  <a:lnTo>
                    <a:pt x="48" y="832"/>
                  </a:lnTo>
                  <a:lnTo>
                    <a:pt x="64" y="834"/>
                  </a:lnTo>
                  <a:lnTo>
                    <a:pt x="64" y="834"/>
                  </a:lnTo>
                  <a:lnTo>
                    <a:pt x="66" y="836"/>
                  </a:lnTo>
                  <a:lnTo>
                    <a:pt x="64" y="836"/>
                  </a:lnTo>
                  <a:lnTo>
                    <a:pt x="64" y="836"/>
                  </a:lnTo>
                  <a:lnTo>
                    <a:pt x="66" y="838"/>
                  </a:lnTo>
                  <a:lnTo>
                    <a:pt x="70" y="840"/>
                  </a:lnTo>
                  <a:lnTo>
                    <a:pt x="70" y="840"/>
                  </a:lnTo>
                  <a:lnTo>
                    <a:pt x="80" y="842"/>
                  </a:lnTo>
                  <a:lnTo>
                    <a:pt x="80" y="842"/>
                  </a:lnTo>
                  <a:lnTo>
                    <a:pt x="80" y="842"/>
                  </a:lnTo>
                  <a:lnTo>
                    <a:pt x="80" y="844"/>
                  </a:lnTo>
                  <a:lnTo>
                    <a:pt x="80" y="844"/>
                  </a:lnTo>
                  <a:lnTo>
                    <a:pt x="82" y="854"/>
                  </a:lnTo>
                  <a:lnTo>
                    <a:pt x="82" y="854"/>
                  </a:lnTo>
                  <a:lnTo>
                    <a:pt x="88" y="876"/>
                  </a:lnTo>
                  <a:lnTo>
                    <a:pt x="88" y="876"/>
                  </a:lnTo>
                  <a:lnTo>
                    <a:pt x="88" y="890"/>
                  </a:lnTo>
                  <a:lnTo>
                    <a:pt x="86" y="900"/>
                  </a:lnTo>
                  <a:lnTo>
                    <a:pt x="86" y="900"/>
                  </a:lnTo>
                  <a:lnTo>
                    <a:pt x="84" y="924"/>
                  </a:lnTo>
                  <a:lnTo>
                    <a:pt x="84" y="924"/>
                  </a:lnTo>
                  <a:lnTo>
                    <a:pt x="84" y="944"/>
                  </a:lnTo>
                  <a:lnTo>
                    <a:pt x="84" y="944"/>
                  </a:lnTo>
                  <a:lnTo>
                    <a:pt x="84" y="956"/>
                  </a:lnTo>
                  <a:lnTo>
                    <a:pt x="86" y="964"/>
                  </a:lnTo>
                  <a:lnTo>
                    <a:pt x="86" y="964"/>
                  </a:lnTo>
                  <a:lnTo>
                    <a:pt x="90" y="998"/>
                  </a:lnTo>
                  <a:lnTo>
                    <a:pt x="90" y="998"/>
                  </a:lnTo>
                  <a:lnTo>
                    <a:pt x="94" y="1036"/>
                  </a:lnTo>
                  <a:lnTo>
                    <a:pt x="94" y="1036"/>
                  </a:lnTo>
                  <a:lnTo>
                    <a:pt x="96" y="1052"/>
                  </a:lnTo>
                  <a:lnTo>
                    <a:pt x="96" y="1064"/>
                  </a:lnTo>
                  <a:lnTo>
                    <a:pt x="96" y="1064"/>
                  </a:lnTo>
                  <a:lnTo>
                    <a:pt x="96" y="1086"/>
                  </a:lnTo>
                  <a:lnTo>
                    <a:pt x="94" y="1094"/>
                  </a:lnTo>
                  <a:lnTo>
                    <a:pt x="94" y="1094"/>
                  </a:lnTo>
                  <a:lnTo>
                    <a:pt x="88" y="1110"/>
                  </a:lnTo>
                  <a:lnTo>
                    <a:pt x="88" y="1110"/>
                  </a:lnTo>
                  <a:lnTo>
                    <a:pt x="88" y="1118"/>
                  </a:lnTo>
                  <a:lnTo>
                    <a:pt x="90" y="1124"/>
                  </a:lnTo>
                  <a:lnTo>
                    <a:pt x="90" y="1124"/>
                  </a:lnTo>
                  <a:lnTo>
                    <a:pt x="90" y="1130"/>
                  </a:lnTo>
                  <a:lnTo>
                    <a:pt x="90" y="1130"/>
                  </a:lnTo>
                  <a:lnTo>
                    <a:pt x="88" y="1136"/>
                  </a:lnTo>
                  <a:lnTo>
                    <a:pt x="88" y="1136"/>
                  </a:lnTo>
                  <a:lnTo>
                    <a:pt x="88" y="1144"/>
                  </a:lnTo>
                  <a:lnTo>
                    <a:pt x="88" y="1144"/>
                  </a:lnTo>
                  <a:lnTo>
                    <a:pt x="90" y="1154"/>
                  </a:lnTo>
                  <a:lnTo>
                    <a:pt x="90" y="1154"/>
                  </a:lnTo>
                  <a:lnTo>
                    <a:pt x="92" y="1160"/>
                  </a:lnTo>
                  <a:lnTo>
                    <a:pt x="92" y="1160"/>
                  </a:lnTo>
                  <a:lnTo>
                    <a:pt x="92" y="1164"/>
                  </a:lnTo>
                  <a:lnTo>
                    <a:pt x="92" y="1164"/>
                  </a:lnTo>
                  <a:lnTo>
                    <a:pt x="94" y="1178"/>
                  </a:lnTo>
                  <a:lnTo>
                    <a:pt x="94" y="1178"/>
                  </a:lnTo>
                  <a:lnTo>
                    <a:pt x="96" y="1186"/>
                  </a:lnTo>
                  <a:lnTo>
                    <a:pt x="96" y="1186"/>
                  </a:lnTo>
                  <a:lnTo>
                    <a:pt x="96" y="1188"/>
                  </a:lnTo>
                  <a:lnTo>
                    <a:pt x="94" y="1188"/>
                  </a:lnTo>
                  <a:lnTo>
                    <a:pt x="94" y="1188"/>
                  </a:lnTo>
                  <a:lnTo>
                    <a:pt x="86" y="1190"/>
                  </a:lnTo>
                  <a:lnTo>
                    <a:pt x="86" y="1190"/>
                  </a:lnTo>
                  <a:lnTo>
                    <a:pt x="78" y="1192"/>
                  </a:lnTo>
                  <a:lnTo>
                    <a:pt x="78" y="1192"/>
                  </a:lnTo>
                  <a:lnTo>
                    <a:pt x="76" y="1194"/>
                  </a:lnTo>
                  <a:lnTo>
                    <a:pt x="76" y="1196"/>
                  </a:lnTo>
                  <a:lnTo>
                    <a:pt x="76" y="1196"/>
                  </a:lnTo>
                  <a:lnTo>
                    <a:pt x="80" y="1198"/>
                  </a:lnTo>
                  <a:lnTo>
                    <a:pt x="84" y="1200"/>
                  </a:lnTo>
                  <a:lnTo>
                    <a:pt x="84" y="1200"/>
                  </a:lnTo>
                  <a:lnTo>
                    <a:pt x="94" y="1202"/>
                  </a:lnTo>
                  <a:lnTo>
                    <a:pt x="94" y="1202"/>
                  </a:lnTo>
                  <a:lnTo>
                    <a:pt x="94" y="1202"/>
                  </a:lnTo>
                  <a:lnTo>
                    <a:pt x="94" y="1204"/>
                  </a:lnTo>
                  <a:lnTo>
                    <a:pt x="94" y="1204"/>
                  </a:lnTo>
                  <a:lnTo>
                    <a:pt x="94" y="1214"/>
                  </a:lnTo>
                  <a:lnTo>
                    <a:pt x="94" y="1214"/>
                  </a:lnTo>
                  <a:lnTo>
                    <a:pt x="96" y="1220"/>
                  </a:lnTo>
                  <a:lnTo>
                    <a:pt x="96" y="1220"/>
                  </a:lnTo>
                  <a:lnTo>
                    <a:pt x="96" y="1224"/>
                  </a:lnTo>
                  <a:lnTo>
                    <a:pt x="96" y="1224"/>
                  </a:lnTo>
                  <a:lnTo>
                    <a:pt x="100" y="1228"/>
                  </a:lnTo>
                  <a:lnTo>
                    <a:pt x="100" y="1228"/>
                  </a:lnTo>
                  <a:lnTo>
                    <a:pt x="106" y="1232"/>
                  </a:lnTo>
                  <a:lnTo>
                    <a:pt x="106" y="1232"/>
                  </a:lnTo>
                  <a:lnTo>
                    <a:pt x="116" y="1234"/>
                  </a:lnTo>
                  <a:lnTo>
                    <a:pt x="116" y="1234"/>
                  </a:lnTo>
                  <a:lnTo>
                    <a:pt x="128" y="1236"/>
                  </a:lnTo>
                  <a:lnTo>
                    <a:pt x="128" y="1236"/>
                  </a:lnTo>
                  <a:lnTo>
                    <a:pt x="134" y="1236"/>
                  </a:lnTo>
                  <a:lnTo>
                    <a:pt x="140" y="1234"/>
                  </a:lnTo>
                  <a:lnTo>
                    <a:pt x="140" y="1234"/>
                  </a:lnTo>
                  <a:lnTo>
                    <a:pt x="146" y="1230"/>
                  </a:lnTo>
                  <a:lnTo>
                    <a:pt x="152" y="1224"/>
                  </a:lnTo>
                  <a:lnTo>
                    <a:pt x="152" y="1224"/>
                  </a:lnTo>
                  <a:lnTo>
                    <a:pt x="156" y="1218"/>
                  </a:lnTo>
                  <a:lnTo>
                    <a:pt x="156" y="1210"/>
                  </a:lnTo>
                  <a:lnTo>
                    <a:pt x="156" y="1210"/>
                  </a:lnTo>
                  <a:lnTo>
                    <a:pt x="154" y="1200"/>
                  </a:lnTo>
                  <a:lnTo>
                    <a:pt x="154" y="1200"/>
                  </a:lnTo>
                  <a:lnTo>
                    <a:pt x="154" y="1198"/>
                  </a:lnTo>
                  <a:lnTo>
                    <a:pt x="156" y="1198"/>
                  </a:lnTo>
                  <a:lnTo>
                    <a:pt x="156" y="1198"/>
                  </a:lnTo>
                  <a:lnTo>
                    <a:pt x="168" y="1190"/>
                  </a:lnTo>
                  <a:lnTo>
                    <a:pt x="168" y="1190"/>
                  </a:lnTo>
                  <a:lnTo>
                    <a:pt x="174" y="1186"/>
                  </a:lnTo>
                  <a:lnTo>
                    <a:pt x="176" y="1182"/>
                  </a:lnTo>
                  <a:lnTo>
                    <a:pt x="176" y="1182"/>
                  </a:lnTo>
                  <a:lnTo>
                    <a:pt x="182" y="1172"/>
                  </a:lnTo>
                  <a:lnTo>
                    <a:pt x="182" y="1172"/>
                  </a:lnTo>
                  <a:lnTo>
                    <a:pt x="186" y="1164"/>
                  </a:lnTo>
                  <a:lnTo>
                    <a:pt x="190" y="1158"/>
                  </a:lnTo>
                  <a:lnTo>
                    <a:pt x="190" y="1158"/>
                  </a:lnTo>
                  <a:lnTo>
                    <a:pt x="200" y="1148"/>
                  </a:lnTo>
                  <a:lnTo>
                    <a:pt x="200" y="1148"/>
                  </a:lnTo>
                  <a:lnTo>
                    <a:pt x="202" y="1146"/>
                  </a:lnTo>
                  <a:lnTo>
                    <a:pt x="202" y="1146"/>
                  </a:lnTo>
                  <a:lnTo>
                    <a:pt x="206" y="1144"/>
                  </a:lnTo>
                  <a:lnTo>
                    <a:pt x="206" y="1144"/>
                  </a:lnTo>
                  <a:lnTo>
                    <a:pt x="208" y="1144"/>
                  </a:lnTo>
                  <a:lnTo>
                    <a:pt x="210" y="1146"/>
                  </a:lnTo>
                  <a:lnTo>
                    <a:pt x="210" y="1146"/>
                  </a:lnTo>
                  <a:lnTo>
                    <a:pt x="212" y="1148"/>
                  </a:lnTo>
                  <a:lnTo>
                    <a:pt x="214" y="1152"/>
                  </a:lnTo>
                  <a:lnTo>
                    <a:pt x="214" y="1152"/>
                  </a:lnTo>
                  <a:lnTo>
                    <a:pt x="216" y="1180"/>
                  </a:lnTo>
                  <a:lnTo>
                    <a:pt x="216" y="1180"/>
                  </a:lnTo>
                  <a:lnTo>
                    <a:pt x="216" y="1188"/>
                  </a:lnTo>
                  <a:lnTo>
                    <a:pt x="216" y="1188"/>
                  </a:lnTo>
                  <a:lnTo>
                    <a:pt x="216" y="1190"/>
                  </a:lnTo>
                  <a:lnTo>
                    <a:pt x="216" y="1192"/>
                  </a:lnTo>
                  <a:lnTo>
                    <a:pt x="216" y="1192"/>
                  </a:lnTo>
                  <a:lnTo>
                    <a:pt x="222" y="1192"/>
                  </a:lnTo>
                  <a:lnTo>
                    <a:pt x="222" y="1192"/>
                  </a:lnTo>
                  <a:lnTo>
                    <a:pt x="222" y="1190"/>
                  </a:lnTo>
                  <a:lnTo>
                    <a:pt x="222" y="1190"/>
                  </a:lnTo>
                  <a:lnTo>
                    <a:pt x="224" y="1190"/>
                  </a:lnTo>
                  <a:lnTo>
                    <a:pt x="224" y="1188"/>
                  </a:lnTo>
                  <a:lnTo>
                    <a:pt x="224" y="1188"/>
                  </a:lnTo>
                  <a:lnTo>
                    <a:pt x="222" y="1172"/>
                  </a:lnTo>
                  <a:lnTo>
                    <a:pt x="222" y="1172"/>
                  </a:lnTo>
                  <a:lnTo>
                    <a:pt x="222" y="1156"/>
                  </a:lnTo>
                  <a:lnTo>
                    <a:pt x="222" y="1146"/>
                  </a:lnTo>
                  <a:lnTo>
                    <a:pt x="222" y="1146"/>
                  </a:lnTo>
                  <a:lnTo>
                    <a:pt x="224" y="1138"/>
                  </a:lnTo>
                  <a:lnTo>
                    <a:pt x="228" y="1134"/>
                  </a:lnTo>
                  <a:lnTo>
                    <a:pt x="228" y="1134"/>
                  </a:lnTo>
                  <a:lnTo>
                    <a:pt x="232" y="1126"/>
                  </a:lnTo>
                  <a:lnTo>
                    <a:pt x="232" y="1126"/>
                  </a:lnTo>
                  <a:lnTo>
                    <a:pt x="234" y="1122"/>
                  </a:lnTo>
                  <a:lnTo>
                    <a:pt x="234" y="1122"/>
                  </a:lnTo>
                  <a:lnTo>
                    <a:pt x="234" y="1118"/>
                  </a:lnTo>
                  <a:lnTo>
                    <a:pt x="234" y="1118"/>
                  </a:lnTo>
                  <a:lnTo>
                    <a:pt x="234" y="1112"/>
                  </a:lnTo>
                  <a:lnTo>
                    <a:pt x="230" y="1104"/>
                  </a:lnTo>
                  <a:lnTo>
                    <a:pt x="230" y="1104"/>
                  </a:lnTo>
                  <a:lnTo>
                    <a:pt x="220" y="1090"/>
                  </a:lnTo>
                  <a:lnTo>
                    <a:pt x="220" y="1090"/>
                  </a:lnTo>
                  <a:lnTo>
                    <a:pt x="214" y="1086"/>
                  </a:lnTo>
                  <a:lnTo>
                    <a:pt x="214" y="1086"/>
                  </a:lnTo>
                  <a:lnTo>
                    <a:pt x="212" y="1084"/>
                  </a:lnTo>
                  <a:lnTo>
                    <a:pt x="212" y="1084"/>
                  </a:lnTo>
                  <a:lnTo>
                    <a:pt x="210" y="1076"/>
                  </a:lnTo>
                  <a:lnTo>
                    <a:pt x="210" y="1076"/>
                  </a:lnTo>
                  <a:lnTo>
                    <a:pt x="206" y="1052"/>
                  </a:lnTo>
                  <a:lnTo>
                    <a:pt x="206" y="1052"/>
                  </a:lnTo>
                  <a:lnTo>
                    <a:pt x="204" y="1026"/>
                  </a:lnTo>
                  <a:lnTo>
                    <a:pt x="204" y="1026"/>
                  </a:lnTo>
                  <a:lnTo>
                    <a:pt x="204" y="990"/>
                  </a:lnTo>
                  <a:lnTo>
                    <a:pt x="204" y="990"/>
                  </a:lnTo>
                  <a:lnTo>
                    <a:pt x="202" y="956"/>
                  </a:lnTo>
                  <a:lnTo>
                    <a:pt x="202" y="956"/>
                  </a:lnTo>
                  <a:lnTo>
                    <a:pt x="204" y="948"/>
                  </a:lnTo>
                  <a:lnTo>
                    <a:pt x="204" y="942"/>
                  </a:lnTo>
                  <a:lnTo>
                    <a:pt x="204" y="942"/>
                  </a:lnTo>
                  <a:lnTo>
                    <a:pt x="208" y="932"/>
                  </a:lnTo>
                  <a:lnTo>
                    <a:pt x="208" y="916"/>
                  </a:lnTo>
                  <a:lnTo>
                    <a:pt x="208" y="916"/>
                  </a:lnTo>
                  <a:lnTo>
                    <a:pt x="206" y="896"/>
                  </a:lnTo>
                  <a:lnTo>
                    <a:pt x="204" y="878"/>
                  </a:lnTo>
                  <a:lnTo>
                    <a:pt x="204" y="878"/>
                  </a:lnTo>
                  <a:lnTo>
                    <a:pt x="198" y="860"/>
                  </a:lnTo>
                  <a:lnTo>
                    <a:pt x="198" y="860"/>
                  </a:lnTo>
                  <a:lnTo>
                    <a:pt x="19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214" y="856"/>
                  </a:lnTo>
                  <a:lnTo>
                    <a:pt x="214" y="856"/>
                  </a:lnTo>
                  <a:lnTo>
                    <a:pt x="214" y="854"/>
                  </a:lnTo>
                  <a:lnTo>
                    <a:pt x="214" y="854"/>
                  </a:lnTo>
                  <a:lnTo>
                    <a:pt x="214" y="848"/>
                  </a:lnTo>
                  <a:lnTo>
                    <a:pt x="214" y="848"/>
                  </a:lnTo>
                  <a:lnTo>
                    <a:pt x="214" y="846"/>
                  </a:lnTo>
                  <a:lnTo>
                    <a:pt x="216" y="846"/>
                  </a:lnTo>
                  <a:lnTo>
                    <a:pt x="216" y="846"/>
                  </a:lnTo>
                  <a:lnTo>
                    <a:pt x="228" y="844"/>
                  </a:lnTo>
                  <a:lnTo>
                    <a:pt x="228" y="844"/>
                  </a:lnTo>
                  <a:lnTo>
                    <a:pt x="234" y="842"/>
                  </a:lnTo>
                  <a:lnTo>
                    <a:pt x="234" y="842"/>
                  </a:lnTo>
                  <a:lnTo>
                    <a:pt x="234" y="840"/>
                  </a:lnTo>
                  <a:lnTo>
                    <a:pt x="234" y="840"/>
                  </a:lnTo>
                  <a:lnTo>
                    <a:pt x="232" y="832"/>
                  </a:lnTo>
                  <a:lnTo>
                    <a:pt x="232" y="832"/>
                  </a:lnTo>
                  <a:lnTo>
                    <a:pt x="232" y="828"/>
                  </a:lnTo>
                  <a:lnTo>
                    <a:pt x="232" y="828"/>
                  </a:lnTo>
                  <a:lnTo>
                    <a:pt x="228" y="814"/>
                  </a:lnTo>
                  <a:lnTo>
                    <a:pt x="228" y="814"/>
                  </a:lnTo>
                  <a:lnTo>
                    <a:pt x="222" y="784"/>
                  </a:lnTo>
                  <a:lnTo>
                    <a:pt x="222" y="784"/>
                  </a:lnTo>
                  <a:lnTo>
                    <a:pt x="218" y="750"/>
                  </a:lnTo>
                  <a:lnTo>
                    <a:pt x="218" y="750"/>
                  </a:lnTo>
                  <a:lnTo>
                    <a:pt x="218" y="730"/>
                  </a:lnTo>
                  <a:lnTo>
                    <a:pt x="218" y="718"/>
                  </a:lnTo>
                  <a:lnTo>
                    <a:pt x="218" y="718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0" y="714"/>
                  </a:lnTo>
                  <a:lnTo>
                    <a:pt x="224" y="714"/>
                  </a:lnTo>
                  <a:lnTo>
                    <a:pt x="224" y="714"/>
                  </a:lnTo>
                  <a:lnTo>
                    <a:pt x="226" y="712"/>
                  </a:lnTo>
                  <a:lnTo>
                    <a:pt x="226" y="712"/>
                  </a:lnTo>
                  <a:lnTo>
                    <a:pt x="232" y="706"/>
                  </a:lnTo>
                  <a:lnTo>
                    <a:pt x="232" y="706"/>
                  </a:lnTo>
                  <a:lnTo>
                    <a:pt x="234" y="702"/>
                  </a:lnTo>
                  <a:lnTo>
                    <a:pt x="234" y="702"/>
                  </a:lnTo>
                  <a:lnTo>
                    <a:pt x="234" y="702"/>
                  </a:lnTo>
                  <a:lnTo>
                    <a:pt x="236" y="702"/>
                  </a:lnTo>
                  <a:lnTo>
                    <a:pt x="236" y="702"/>
                  </a:lnTo>
                  <a:lnTo>
                    <a:pt x="238" y="704"/>
                  </a:lnTo>
                  <a:lnTo>
                    <a:pt x="240" y="704"/>
                  </a:lnTo>
                  <a:lnTo>
                    <a:pt x="240" y="704"/>
                  </a:lnTo>
                  <a:lnTo>
                    <a:pt x="242" y="702"/>
                  </a:lnTo>
                  <a:lnTo>
                    <a:pt x="242" y="702"/>
                  </a:lnTo>
                  <a:lnTo>
                    <a:pt x="246" y="698"/>
                  </a:lnTo>
                  <a:lnTo>
                    <a:pt x="246" y="698"/>
                  </a:lnTo>
                  <a:lnTo>
                    <a:pt x="250" y="692"/>
                  </a:lnTo>
                  <a:lnTo>
                    <a:pt x="250" y="692"/>
                  </a:lnTo>
                  <a:lnTo>
                    <a:pt x="254" y="686"/>
                  </a:lnTo>
                  <a:lnTo>
                    <a:pt x="254" y="686"/>
                  </a:lnTo>
                  <a:lnTo>
                    <a:pt x="256" y="680"/>
                  </a:lnTo>
                  <a:lnTo>
                    <a:pt x="256" y="680"/>
                  </a:lnTo>
                  <a:lnTo>
                    <a:pt x="258" y="670"/>
                  </a:lnTo>
                  <a:lnTo>
                    <a:pt x="258" y="670"/>
                  </a:lnTo>
                  <a:lnTo>
                    <a:pt x="260" y="662"/>
                  </a:lnTo>
                  <a:lnTo>
                    <a:pt x="260" y="662"/>
                  </a:lnTo>
                  <a:lnTo>
                    <a:pt x="262" y="650"/>
                  </a:lnTo>
                  <a:lnTo>
                    <a:pt x="262" y="650"/>
                  </a:lnTo>
                  <a:lnTo>
                    <a:pt x="266" y="634"/>
                  </a:lnTo>
                  <a:lnTo>
                    <a:pt x="266" y="634"/>
                  </a:lnTo>
                  <a:lnTo>
                    <a:pt x="266" y="618"/>
                  </a:lnTo>
                  <a:lnTo>
                    <a:pt x="266" y="618"/>
                  </a:lnTo>
                  <a:lnTo>
                    <a:pt x="266" y="610"/>
                  </a:lnTo>
                  <a:lnTo>
                    <a:pt x="268" y="604"/>
                  </a:lnTo>
                  <a:lnTo>
                    <a:pt x="268" y="604"/>
                  </a:lnTo>
                  <a:lnTo>
                    <a:pt x="272" y="596"/>
                  </a:lnTo>
                  <a:lnTo>
                    <a:pt x="272" y="596"/>
                  </a:lnTo>
                  <a:lnTo>
                    <a:pt x="274" y="588"/>
                  </a:lnTo>
                  <a:lnTo>
                    <a:pt x="274" y="588"/>
                  </a:lnTo>
                  <a:lnTo>
                    <a:pt x="274" y="586"/>
                  </a:lnTo>
                  <a:lnTo>
                    <a:pt x="276" y="586"/>
                  </a:lnTo>
                  <a:lnTo>
                    <a:pt x="276" y="586"/>
                  </a:lnTo>
                  <a:lnTo>
                    <a:pt x="278" y="586"/>
                  </a:lnTo>
                  <a:lnTo>
                    <a:pt x="278" y="588"/>
                  </a:lnTo>
                  <a:lnTo>
                    <a:pt x="278" y="588"/>
                  </a:lnTo>
                  <a:lnTo>
                    <a:pt x="278" y="592"/>
                  </a:lnTo>
                  <a:lnTo>
                    <a:pt x="278" y="592"/>
                  </a:lnTo>
                  <a:lnTo>
                    <a:pt x="278" y="592"/>
                  </a:lnTo>
                  <a:lnTo>
                    <a:pt x="280" y="588"/>
                  </a:lnTo>
                  <a:lnTo>
                    <a:pt x="280" y="588"/>
                  </a:lnTo>
                  <a:lnTo>
                    <a:pt x="284" y="572"/>
                  </a:lnTo>
                  <a:lnTo>
                    <a:pt x="284" y="572"/>
                  </a:lnTo>
                  <a:lnTo>
                    <a:pt x="290" y="550"/>
                  </a:lnTo>
                  <a:lnTo>
                    <a:pt x="290" y="550"/>
                  </a:lnTo>
                  <a:lnTo>
                    <a:pt x="290" y="544"/>
                  </a:lnTo>
                  <a:lnTo>
                    <a:pt x="290" y="544"/>
                  </a:lnTo>
                  <a:lnTo>
                    <a:pt x="292" y="536"/>
                  </a:lnTo>
                  <a:lnTo>
                    <a:pt x="292" y="536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4" y="534"/>
                  </a:lnTo>
                  <a:lnTo>
                    <a:pt x="296" y="530"/>
                  </a:lnTo>
                  <a:lnTo>
                    <a:pt x="296" y="530"/>
                  </a:lnTo>
                  <a:lnTo>
                    <a:pt x="300" y="524"/>
                  </a:lnTo>
                  <a:lnTo>
                    <a:pt x="300" y="524"/>
                  </a:lnTo>
                  <a:lnTo>
                    <a:pt x="306" y="514"/>
                  </a:lnTo>
                  <a:lnTo>
                    <a:pt x="306" y="514"/>
                  </a:lnTo>
                  <a:lnTo>
                    <a:pt x="310" y="506"/>
                  </a:lnTo>
                  <a:lnTo>
                    <a:pt x="310" y="506"/>
                  </a:lnTo>
                  <a:lnTo>
                    <a:pt x="312" y="500"/>
                  </a:lnTo>
                  <a:lnTo>
                    <a:pt x="312" y="500"/>
                  </a:lnTo>
                  <a:lnTo>
                    <a:pt x="314" y="496"/>
                  </a:lnTo>
                  <a:lnTo>
                    <a:pt x="314" y="496"/>
                  </a:lnTo>
                  <a:lnTo>
                    <a:pt x="314" y="490"/>
                  </a:lnTo>
                  <a:lnTo>
                    <a:pt x="314" y="490"/>
                  </a:lnTo>
                  <a:lnTo>
                    <a:pt x="314" y="486"/>
                  </a:lnTo>
                  <a:lnTo>
                    <a:pt x="314" y="486"/>
                  </a:lnTo>
                  <a:lnTo>
                    <a:pt x="314" y="480"/>
                  </a:lnTo>
                  <a:lnTo>
                    <a:pt x="314" y="480"/>
                  </a:lnTo>
                  <a:lnTo>
                    <a:pt x="316" y="474"/>
                  </a:lnTo>
                  <a:lnTo>
                    <a:pt x="316" y="474"/>
                  </a:lnTo>
                  <a:lnTo>
                    <a:pt x="316" y="470"/>
                  </a:lnTo>
                  <a:lnTo>
                    <a:pt x="316" y="470"/>
                  </a:lnTo>
                  <a:lnTo>
                    <a:pt x="322" y="454"/>
                  </a:lnTo>
                  <a:lnTo>
                    <a:pt x="322" y="454"/>
                  </a:lnTo>
                  <a:lnTo>
                    <a:pt x="324" y="444"/>
                  </a:lnTo>
                  <a:lnTo>
                    <a:pt x="326" y="434"/>
                  </a:lnTo>
                  <a:lnTo>
                    <a:pt x="326" y="434"/>
                  </a:lnTo>
                  <a:lnTo>
                    <a:pt x="326" y="428"/>
                  </a:lnTo>
                  <a:lnTo>
                    <a:pt x="324" y="424"/>
                  </a:lnTo>
                  <a:lnTo>
                    <a:pt x="324" y="424"/>
                  </a:lnTo>
                  <a:close/>
                  <a:moveTo>
                    <a:pt x="158" y="1092"/>
                  </a:moveTo>
                  <a:lnTo>
                    <a:pt x="158" y="1092"/>
                  </a:lnTo>
                  <a:lnTo>
                    <a:pt x="156" y="1112"/>
                  </a:lnTo>
                  <a:lnTo>
                    <a:pt x="156" y="1112"/>
                  </a:lnTo>
                  <a:lnTo>
                    <a:pt x="148" y="1132"/>
                  </a:lnTo>
                  <a:lnTo>
                    <a:pt x="148" y="1132"/>
                  </a:lnTo>
                  <a:lnTo>
                    <a:pt x="142" y="1148"/>
                  </a:lnTo>
                  <a:lnTo>
                    <a:pt x="142" y="1148"/>
                  </a:lnTo>
                  <a:lnTo>
                    <a:pt x="142" y="1152"/>
                  </a:lnTo>
                  <a:lnTo>
                    <a:pt x="140" y="1150"/>
                  </a:lnTo>
                  <a:lnTo>
                    <a:pt x="140" y="1150"/>
                  </a:lnTo>
                  <a:lnTo>
                    <a:pt x="136" y="1136"/>
                  </a:lnTo>
                  <a:lnTo>
                    <a:pt x="136" y="1136"/>
                  </a:lnTo>
                  <a:lnTo>
                    <a:pt x="132" y="1130"/>
                  </a:lnTo>
                  <a:lnTo>
                    <a:pt x="132" y="1130"/>
                  </a:lnTo>
                  <a:lnTo>
                    <a:pt x="132" y="1128"/>
                  </a:lnTo>
                  <a:lnTo>
                    <a:pt x="132" y="1128"/>
                  </a:lnTo>
                  <a:lnTo>
                    <a:pt x="134" y="1122"/>
                  </a:lnTo>
                  <a:lnTo>
                    <a:pt x="134" y="1122"/>
                  </a:lnTo>
                  <a:lnTo>
                    <a:pt x="132" y="1112"/>
                  </a:lnTo>
                  <a:lnTo>
                    <a:pt x="132" y="1112"/>
                  </a:lnTo>
                  <a:lnTo>
                    <a:pt x="132" y="1104"/>
                  </a:lnTo>
                  <a:lnTo>
                    <a:pt x="132" y="1104"/>
                  </a:lnTo>
                  <a:lnTo>
                    <a:pt x="132" y="1078"/>
                  </a:lnTo>
                  <a:lnTo>
                    <a:pt x="132" y="1078"/>
                  </a:lnTo>
                  <a:lnTo>
                    <a:pt x="132" y="1080"/>
                  </a:lnTo>
                  <a:lnTo>
                    <a:pt x="134" y="1080"/>
                  </a:lnTo>
                  <a:lnTo>
                    <a:pt x="134" y="1072"/>
                  </a:lnTo>
                  <a:lnTo>
                    <a:pt x="136" y="1052"/>
                  </a:lnTo>
                  <a:lnTo>
                    <a:pt x="136" y="1052"/>
                  </a:lnTo>
                  <a:lnTo>
                    <a:pt x="140" y="1038"/>
                  </a:lnTo>
                  <a:lnTo>
                    <a:pt x="144" y="1018"/>
                  </a:lnTo>
                  <a:lnTo>
                    <a:pt x="144" y="1018"/>
                  </a:lnTo>
                  <a:lnTo>
                    <a:pt x="146" y="998"/>
                  </a:lnTo>
                  <a:lnTo>
                    <a:pt x="146" y="998"/>
                  </a:lnTo>
                  <a:lnTo>
                    <a:pt x="148" y="996"/>
                  </a:lnTo>
                  <a:lnTo>
                    <a:pt x="148" y="996"/>
                  </a:lnTo>
                  <a:lnTo>
                    <a:pt x="148" y="996"/>
                  </a:lnTo>
                  <a:lnTo>
                    <a:pt x="150" y="1006"/>
                  </a:lnTo>
                  <a:lnTo>
                    <a:pt x="152" y="1020"/>
                  </a:lnTo>
                  <a:lnTo>
                    <a:pt x="152" y="1020"/>
                  </a:lnTo>
                  <a:lnTo>
                    <a:pt x="158" y="1068"/>
                  </a:lnTo>
                  <a:lnTo>
                    <a:pt x="158" y="1068"/>
                  </a:lnTo>
                  <a:lnTo>
                    <a:pt x="158" y="1092"/>
                  </a:lnTo>
                  <a:lnTo>
                    <a:pt x="158" y="1092"/>
                  </a:lnTo>
                  <a:close/>
                  <a:moveTo>
                    <a:pt x="258" y="454"/>
                  </a:moveTo>
                  <a:lnTo>
                    <a:pt x="258" y="454"/>
                  </a:lnTo>
                  <a:lnTo>
                    <a:pt x="256" y="460"/>
                  </a:lnTo>
                  <a:lnTo>
                    <a:pt x="254" y="466"/>
                  </a:lnTo>
                  <a:lnTo>
                    <a:pt x="254" y="466"/>
                  </a:lnTo>
                  <a:lnTo>
                    <a:pt x="252" y="484"/>
                  </a:lnTo>
                  <a:lnTo>
                    <a:pt x="252" y="484"/>
                  </a:lnTo>
                  <a:lnTo>
                    <a:pt x="250" y="502"/>
                  </a:lnTo>
                  <a:lnTo>
                    <a:pt x="250" y="502"/>
                  </a:lnTo>
                  <a:lnTo>
                    <a:pt x="250" y="508"/>
                  </a:lnTo>
                  <a:lnTo>
                    <a:pt x="250" y="508"/>
                  </a:lnTo>
                  <a:lnTo>
                    <a:pt x="250" y="512"/>
                  </a:lnTo>
                  <a:lnTo>
                    <a:pt x="248" y="510"/>
                  </a:lnTo>
                  <a:lnTo>
                    <a:pt x="248" y="510"/>
                  </a:lnTo>
                  <a:lnTo>
                    <a:pt x="248" y="496"/>
                  </a:lnTo>
                  <a:lnTo>
                    <a:pt x="248" y="496"/>
                  </a:lnTo>
                  <a:lnTo>
                    <a:pt x="244" y="480"/>
                  </a:lnTo>
                  <a:lnTo>
                    <a:pt x="244" y="480"/>
                  </a:lnTo>
                  <a:lnTo>
                    <a:pt x="242" y="470"/>
                  </a:lnTo>
                  <a:lnTo>
                    <a:pt x="242" y="470"/>
                  </a:lnTo>
                  <a:lnTo>
                    <a:pt x="242" y="462"/>
                  </a:lnTo>
                  <a:lnTo>
                    <a:pt x="240" y="456"/>
                  </a:lnTo>
                  <a:lnTo>
                    <a:pt x="240" y="456"/>
                  </a:lnTo>
                  <a:lnTo>
                    <a:pt x="238" y="452"/>
                  </a:lnTo>
                  <a:lnTo>
                    <a:pt x="238" y="452"/>
                  </a:lnTo>
                  <a:lnTo>
                    <a:pt x="238" y="448"/>
                  </a:lnTo>
                  <a:lnTo>
                    <a:pt x="238" y="448"/>
                  </a:lnTo>
                  <a:lnTo>
                    <a:pt x="234" y="442"/>
                  </a:lnTo>
                  <a:lnTo>
                    <a:pt x="234" y="442"/>
                  </a:lnTo>
                  <a:lnTo>
                    <a:pt x="232" y="440"/>
                  </a:lnTo>
                  <a:lnTo>
                    <a:pt x="232" y="440"/>
                  </a:lnTo>
                  <a:lnTo>
                    <a:pt x="234" y="438"/>
                  </a:lnTo>
                  <a:lnTo>
                    <a:pt x="234" y="438"/>
                  </a:lnTo>
                  <a:lnTo>
                    <a:pt x="242" y="438"/>
                  </a:lnTo>
                  <a:lnTo>
                    <a:pt x="242" y="438"/>
                  </a:lnTo>
                  <a:lnTo>
                    <a:pt x="246" y="436"/>
                  </a:lnTo>
                  <a:lnTo>
                    <a:pt x="246" y="436"/>
                  </a:lnTo>
                  <a:lnTo>
                    <a:pt x="248" y="434"/>
                  </a:lnTo>
                  <a:lnTo>
                    <a:pt x="250" y="432"/>
                  </a:lnTo>
                  <a:lnTo>
                    <a:pt x="250" y="432"/>
                  </a:lnTo>
                  <a:lnTo>
                    <a:pt x="252" y="424"/>
                  </a:lnTo>
                  <a:lnTo>
                    <a:pt x="252" y="424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4" y="406"/>
                  </a:lnTo>
                  <a:lnTo>
                    <a:pt x="254" y="406"/>
                  </a:lnTo>
                  <a:lnTo>
                    <a:pt x="252" y="400"/>
                  </a:lnTo>
                  <a:lnTo>
                    <a:pt x="252" y="400"/>
                  </a:lnTo>
                  <a:lnTo>
                    <a:pt x="252" y="396"/>
                  </a:lnTo>
                  <a:lnTo>
                    <a:pt x="252" y="394"/>
                  </a:lnTo>
                  <a:lnTo>
                    <a:pt x="252" y="394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4" y="390"/>
                  </a:lnTo>
                  <a:lnTo>
                    <a:pt x="256" y="400"/>
                  </a:lnTo>
                  <a:lnTo>
                    <a:pt x="256" y="400"/>
                  </a:lnTo>
                  <a:lnTo>
                    <a:pt x="258" y="418"/>
                  </a:lnTo>
                  <a:lnTo>
                    <a:pt x="258" y="418"/>
                  </a:lnTo>
                  <a:lnTo>
                    <a:pt x="258" y="422"/>
                  </a:lnTo>
                  <a:lnTo>
                    <a:pt x="258" y="422"/>
                  </a:lnTo>
                  <a:lnTo>
                    <a:pt x="256" y="426"/>
                  </a:lnTo>
                  <a:lnTo>
                    <a:pt x="256" y="426"/>
                  </a:lnTo>
                  <a:lnTo>
                    <a:pt x="254" y="434"/>
                  </a:lnTo>
                  <a:lnTo>
                    <a:pt x="254" y="434"/>
                  </a:lnTo>
                  <a:lnTo>
                    <a:pt x="256" y="440"/>
                  </a:lnTo>
                  <a:lnTo>
                    <a:pt x="256" y="440"/>
                  </a:lnTo>
                  <a:lnTo>
                    <a:pt x="258" y="448"/>
                  </a:lnTo>
                  <a:lnTo>
                    <a:pt x="258" y="448"/>
                  </a:lnTo>
                  <a:lnTo>
                    <a:pt x="260" y="452"/>
                  </a:lnTo>
                  <a:lnTo>
                    <a:pt x="260" y="452"/>
                  </a:lnTo>
                  <a:lnTo>
                    <a:pt x="258" y="454"/>
                  </a:lnTo>
                  <a:lnTo>
                    <a:pt x="258" y="45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4791476" y="2529531"/>
              <a:ext cx="676275" cy="1997075"/>
            </a:xfrm>
            <a:custGeom>
              <a:avLst/>
              <a:gdLst/>
              <a:ahLst/>
              <a:cxnLst>
                <a:cxn ang="0">
                  <a:pos x="422" y="300"/>
                </a:cxn>
                <a:cxn ang="0">
                  <a:pos x="416" y="264"/>
                </a:cxn>
                <a:cxn ang="0">
                  <a:pos x="408" y="236"/>
                </a:cxn>
                <a:cxn ang="0">
                  <a:pos x="356" y="218"/>
                </a:cxn>
                <a:cxn ang="0">
                  <a:pos x="320" y="182"/>
                </a:cxn>
                <a:cxn ang="0">
                  <a:pos x="334" y="120"/>
                </a:cxn>
                <a:cxn ang="0">
                  <a:pos x="354" y="80"/>
                </a:cxn>
                <a:cxn ang="0">
                  <a:pos x="338" y="32"/>
                </a:cxn>
                <a:cxn ang="0">
                  <a:pos x="238" y="28"/>
                </a:cxn>
                <a:cxn ang="0">
                  <a:pos x="226" y="78"/>
                </a:cxn>
                <a:cxn ang="0">
                  <a:pos x="236" y="120"/>
                </a:cxn>
                <a:cxn ang="0">
                  <a:pos x="244" y="164"/>
                </a:cxn>
                <a:cxn ang="0">
                  <a:pos x="200" y="180"/>
                </a:cxn>
                <a:cxn ang="0">
                  <a:pos x="144" y="182"/>
                </a:cxn>
                <a:cxn ang="0">
                  <a:pos x="120" y="266"/>
                </a:cxn>
                <a:cxn ang="0">
                  <a:pos x="126" y="390"/>
                </a:cxn>
                <a:cxn ang="0">
                  <a:pos x="138" y="412"/>
                </a:cxn>
                <a:cxn ang="0">
                  <a:pos x="148" y="416"/>
                </a:cxn>
                <a:cxn ang="0">
                  <a:pos x="146" y="452"/>
                </a:cxn>
                <a:cxn ang="0">
                  <a:pos x="136" y="540"/>
                </a:cxn>
                <a:cxn ang="0">
                  <a:pos x="138" y="608"/>
                </a:cxn>
                <a:cxn ang="0">
                  <a:pos x="128" y="648"/>
                </a:cxn>
                <a:cxn ang="0">
                  <a:pos x="124" y="682"/>
                </a:cxn>
                <a:cxn ang="0">
                  <a:pos x="110" y="822"/>
                </a:cxn>
                <a:cxn ang="0">
                  <a:pos x="92" y="922"/>
                </a:cxn>
                <a:cxn ang="0">
                  <a:pos x="76" y="1002"/>
                </a:cxn>
                <a:cxn ang="0">
                  <a:pos x="50" y="1108"/>
                </a:cxn>
                <a:cxn ang="0">
                  <a:pos x="32" y="1202"/>
                </a:cxn>
                <a:cxn ang="0">
                  <a:pos x="20" y="1220"/>
                </a:cxn>
                <a:cxn ang="0">
                  <a:pos x="4" y="1238"/>
                </a:cxn>
                <a:cxn ang="0">
                  <a:pos x="4" y="1254"/>
                </a:cxn>
                <a:cxn ang="0">
                  <a:pos x="74" y="1238"/>
                </a:cxn>
                <a:cxn ang="0">
                  <a:pos x="92" y="1218"/>
                </a:cxn>
                <a:cxn ang="0">
                  <a:pos x="114" y="1230"/>
                </a:cxn>
                <a:cxn ang="0">
                  <a:pos x="152" y="1230"/>
                </a:cxn>
                <a:cxn ang="0">
                  <a:pos x="170" y="1216"/>
                </a:cxn>
                <a:cxn ang="0">
                  <a:pos x="190" y="1040"/>
                </a:cxn>
                <a:cxn ang="0">
                  <a:pos x="200" y="906"/>
                </a:cxn>
                <a:cxn ang="0">
                  <a:pos x="206" y="848"/>
                </a:cxn>
                <a:cxn ang="0">
                  <a:pos x="226" y="774"/>
                </a:cxn>
                <a:cxn ang="0">
                  <a:pos x="278" y="658"/>
                </a:cxn>
                <a:cxn ang="0">
                  <a:pos x="294" y="736"/>
                </a:cxn>
                <a:cxn ang="0">
                  <a:pos x="300" y="860"/>
                </a:cxn>
                <a:cxn ang="0">
                  <a:pos x="302" y="1000"/>
                </a:cxn>
                <a:cxn ang="0">
                  <a:pos x="294" y="1160"/>
                </a:cxn>
                <a:cxn ang="0">
                  <a:pos x="314" y="1222"/>
                </a:cxn>
                <a:cxn ang="0">
                  <a:pos x="328" y="1242"/>
                </a:cxn>
                <a:cxn ang="0">
                  <a:pos x="394" y="1236"/>
                </a:cxn>
                <a:cxn ang="0">
                  <a:pos x="410" y="1218"/>
                </a:cxn>
                <a:cxn ang="0">
                  <a:pos x="422" y="1184"/>
                </a:cxn>
                <a:cxn ang="0">
                  <a:pos x="416" y="1054"/>
                </a:cxn>
                <a:cxn ang="0">
                  <a:pos x="406" y="930"/>
                </a:cxn>
                <a:cxn ang="0">
                  <a:pos x="400" y="856"/>
                </a:cxn>
                <a:cxn ang="0">
                  <a:pos x="408" y="688"/>
                </a:cxn>
                <a:cxn ang="0">
                  <a:pos x="418" y="606"/>
                </a:cxn>
                <a:cxn ang="0">
                  <a:pos x="408" y="536"/>
                </a:cxn>
                <a:cxn ang="0">
                  <a:pos x="384" y="474"/>
                </a:cxn>
                <a:cxn ang="0">
                  <a:pos x="364" y="430"/>
                </a:cxn>
                <a:cxn ang="0">
                  <a:pos x="420" y="378"/>
                </a:cxn>
              </a:cxnLst>
              <a:rect l="0" t="0" r="r" b="b"/>
              <a:pathLst>
                <a:path w="426" h="1258">
                  <a:moveTo>
                    <a:pt x="424" y="320"/>
                  </a:moveTo>
                  <a:lnTo>
                    <a:pt x="424" y="320"/>
                  </a:lnTo>
                  <a:lnTo>
                    <a:pt x="424" y="318"/>
                  </a:lnTo>
                  <a:lnTo>
                    <a:pt x="426" y="316"/>
                  </a:lnTo>
                  <a:lnTo>
                    <a:pt x="426" y="316"/>
                  </a:lnTo>
                  <a:lnTo>
                    <a:pt x="424" y="312"/>
                  </a:lnTo>
                  <a:lnTo>
                    <a:pt x="422" y="310"/>
                  </a:lnTo>
                  <a:lnTo>
                    <a:pt x="420" y="306"/>
                  </a:lnTo>
                  <a:lnTo>
                    <a:pt x="420" y="306"/>
                  </a:lnTo>
                  <a:lnTo>
                    <a:pt x="418" y="304"/>
                  </a:lnTo>
                  <a:lnTo>
                    <a:pt x="418" y="304"/>
                  </a:lnTo>
                  <a:lnTo>
                    <a:pt x="420" y="302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4"/>
                  </a:lnTo>
                  <a:lnTo>
                    <a:pt x="420" y="290"/>
                  </a:lnTo>
                  <a:lnTo>
                    <a:pt x="420" y="290"/>
                  </a:lnTo>
                  <a:lnTo>
                    <a:pt x="420" y="286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0"/>
                  </a:lnTo>
                  <a:lnTo>
                    <a:pt x="418" y="270"/>
                  </a:lnTo>
                  <a:lnTo>
                    <a:pt x="416" y="264"/>
                  </a:lnTo>
                  <a:lnTo>
                    <a:pt x="416" y="264"/>
                  </a:lnTo>
                  <a:lnTo>
                    <a:pt x="414" y="256"/>
                  </a:lnTo>
                  <a:lnTo>
                    <a:pt x="414" y="256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6" y="248"/>
                  </a:lnTo>
                  <a:lnTo>
                    <a:pt x="416" y="248"/>
                  </a:lnTo>
                  <a:lnTo>
                    <a:pt x="416" y="246"/>
                  </a:lnTo>
                  <a:lnTo>
                    <a:pt x="414" y="244"/>
                  </a:lnTo>
                  <a:lnTo>
                    <a:pt x="414" y="244"/>
                  </a:lnTo>
                  <a:lnTo>
                    <a:pt x="412" y="240"/>
                  </a:lnTo>
                  <a:lnTo>
                    <a:pt x="412" y="240"/>
                  </a:lnTo>
                  <a:lnTo>
                    <a:pt x="408" y="236"/>
                  </a:lnTo>
                  <a:lnTo>
                    <a:pt x="408" y="236"/>
                  </a:lnTo>
                  <a:lnTo>
                    <a:pt x="404" y="234"/>
                  </a:lnTo>
                  <a:lnTo>
                    <a:pt x="402" y="232"/>
                  </a:lnTo>
                  <a:lnTo>
                    <a:pt x="402" y="232"/>
                  </a:lnTo>
                  <a:lnTo>
                    <a:pt x="398" y="232"/>
                  </a:lnTo>
                  <a:lnTo>
                    <a:pt x="398" y="232"/>
                  </a:lnTo>
                  <a:lnTo>
                    <a:pt x="386" y="226"/>
                  </a:lnTo>
                  <a:lnTo>
                    <a:pt x="386" y="22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68" y="222"/>
                  </a:lnTo>
                  <a:lnTo>
                    <a:pt x="368" y="222"/>
                  </a:lnTo>
                  <a:lnTo>
                    <a:pt x="362" y="218"/>
                  </a:lnTo>
                  <a:lnTo>
                    <a:pt x="362" y="218"/>
                  </a:lnTo>
                  <a:lnTo>
                    <a:pt x="356" y="218"/>
                  </a:lnTo>
                  <a:lnTo>
                    <a:pt x="356" y="218"/>
                  </a:lnTo>
                  <a:lnTo>
                    <a:pt x="352" y="216"/>
                  </a:lnTo>
                  <a:lnTo>
                    <a:pt x="348" y="212"/>
                  </a:lnTo>
                  <a:lnTo>
                    <a:pt x="348" y="212"/>
                  </a:lnTo>
                  <a:lnTo>
                    <a:pt x="338" y="200"/>
                  </a:lnTo>
                  <a:lnTo>
                    <a:pt x="338" y="200"/>
                  </a:lnTo>
                  <a:lnTo>
                    <a:pt x="332" y="194"/>
                  </a:lnTo>
                  <a:lnTo>
                    <a:pt x="332" y="194"/>
                  </a:lnTo>
                  <a:lnTo>
                    <a:pt x="326" y="186"/>
                  </a:lnTo>
                  <a:lnTo>
                    <a:pt x="326" y="186"/>
                  </a:lnTo>
                  <a:lnTo>
                    <a:pt x="324" y="184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0"/>
                  </a:lnTo>
                  <a:lnTo>
                    <a:pt x="320" y="180"/>
                  </a:lnTo>
                  <a:lnTo>
                    <a:pt x="320" y="170"/>
                  </a:lnTo>
                  <a:lnTo>
                    <a:pt x="320" y="170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30" y="144"/>
                  </a:lnTo>
                  <a:lnTo>
                    <a:pt x="332" y="138"/>
                  </a:lnTo>
                  <a:lnTo>
                    <a:pt x="332" y="138"/>
                  </a:lnTo>
                  <a:lnTo>
                    <a:pt x="334" y="128"/>
                  </a:lnTo>
                  <a:lnTo>
                    <a:pt x="334" y="120"/>
                  </a:lnTo>
                  <a:lnTo>
                    <a:pt x="334" y="120"/>
                  </a:lnTo>
                  <a:lnTo>
                    <a:pt x="336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2" y="118"/>
                  </a:lnTo>
                  <a:lnTo>
                    <a:pt x="344" y="116"/>
                  </a:lnTo>
                  <a:lnTo>
                    <a:pt x="344" y="116"/>
                  </a:lnTo>
                  <a:lnTo>
                    <a:pt x="348" y="110"/>
                  </a:lnTo>
                  <a:lnTo>
                    <a:pt x="350" y="102"/>
                  </a:lnTo>
                  <a:lnTo>
                    <a:pt x="350" y="102"/>
                  </a:lnTo>
                  <a:lnTo>
                    <a:pt x="352" y="94"/>
                  </a:lnTo>
                  <a:lnTo>
                    <a:pt x="352" y="88"/>
                  </a:lnTo>
                  <a:lnTo>
                    <a:pt x="352" y="88"/>
                  </a:lnTo>
                  <a:lnTo>
                    <a:pt x="354" y="80"/>
                  </a:lnTo>
                  <a:lnTo>
                    <a:pt x="354" y="80"/>
                  </a:lnTo>
                  <a:lnTo>
                    <a:pt x="354" y="76"/>
                  </a:lnTo>
                  <a:lnTo>
                    <a:pt x="354" y="74"/>
                  </a:lnTo>
                  <a:lnTo>
                    <a:pt x="354" y="74"/>
                  </a:lnTo>
                  <a:lnTo>
                    <a:pt x="350" y="72"/>
                  </a:lnTo>
                  <a:lnTo>
                    <a:pt x="350" y="72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4" y="72"/>
                  </a:lnTo>
                  <a:lnTo>
                    <a:pt x="344" y="72"/>
                  </a:lnTo>
                  <a:lnTo>
                    <a:pt x="342" y="46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4" y="24"/>
                  </a:lnTo>
                  <a:lnTo>
                    <a:pt x="324" y="14"/>
                  </a:lnTo>
                  <a:lnTo>
                    <a:pt x="312" y="6"/>
                  </a:lnTo>
                  <a:lnTo>
                    <a:pt x="306" y="2"/>
                  </a:lnTo>
                  <a:lnTo>
                    <a:pt x="300" y="2"/>
                  </a:lnTo>
                  <a:lnTo>
                    <a:pt x="300" y="2"/>
                  </a:lnTo>
                  <a:lnTo>
                    <a:pt x="286" y="0"/>
                  </a:lnTo>
                  <a:lnTo>
                    <a:pt x="276" y="2"/>
                  </a:lnTo>
                  <a:lnTo>
                    <a:pt x="266" y="6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44" y="20"/>
                  </a:lnTo>
                  <a:lnTo>
                    <a:pt x="238" y="28"/>
                  </a:lnTo>
                  <a:lnTo>
                    <a:pt x="234" y="38"/>
                  </a:lnTo>
                  <a:lnTo>
                    <a:pt x="232" y="46"/>
                  </a:lnTo>
                  <a:lnTo>
                    <a:pt x="230" y="6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2" y="80"/>
                  </a:lnTo>
                  <a:lnTo>
                    <a:pt x="232" y="80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78"/>
                  </a:lnTo>
                  <a:lnTo>
                    <a:pt x="226" y="78"/>
                  </a:lnTo>
                  <a:lnTo>
                    <a:pt x="226" y="78"/>
                  </a:lnTo>
                  <a:lnTo>
                    <a:pt x="224" y="80"/>
                  </a:lnTo>
                  <a:lnTo>
                    <a:pt x="224" y="82"/>
                  </a:lnTo>
                  <a:lnTo>
                    <a:pt x="224" y="8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8" y="106"/>
                  </a:lnTo>
                  <a:lnTo>
                    <a:pt x="228" y="106"/>
                  </a:lnTo>
                  <a:lnTo>
                    <a:pt x="230" y="114"/>
                  </a:lnTo>
                  <a:lnTo>
                    <a:pt x="230" y="114"/>
                  </a:lnTo>
                  <a:lnTo>
                    <a:pt x="234" y="118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40" y="122"/>
                  </a:lnTo>
                  <a:lnTo>
                    <a:pt x="240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4" y="134"/>
                  </a:lnTo>
                  <a:lnTo>
                    <a:pt x="244" y="134"/>
                  </a:lnTo>
                  <a:lnTo>
                    <a:pt x="246" y="142"/>
                  </a:lnTo>
                  <a:lnTo>
                    <a:pt x="246" y="142"/>
                  </a:lnTo>
                  <a:lnTo>
                    <a:pt x="246" y="148"/>
                  </a:lnTo>
                  <a:lnTo>
                    <a:pt x="246" y="148"/>
                  </a:lnTo>
                  <a:lnTo>
                    <a:pt x="246" y="158"/>
                  </a:lnTo>
                  <a:lnTo>
                    <a:pt x="246" y="158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2" y="164"/>
                  </a:lnTo>
                  <a:lnTo>
                    <a:pt x="242" y="162"/>
                  </a:lnTo>
                  <a:lnTo>
                    <a:pt x="242" y="162"/>
                  </a:lnTo>
                  <a:lnTo>
                    <a:pt x="240" y="162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44" y="182"/>
                  </a:lnTo>
                  <a:lnTo>
                    <a:pt x="144" y="182"/>
                  </a:lnTo>
                  <a:lnTo>
                    <a:pt x="140" y="186"/>
                  </a:lnTo>
                  <a:lnTo>
                    <a:pt x="136" y="188"/>
                  </a:lnTo>
                  <a:lnTo>
                    <a:pt x="136" y="188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2" y="206"/>
                  </a:lnTo>
                  <a:lnTo>
                    <a:pt x="132" y="206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26" y="228"/>
                  </a:lnTo>
                  <a:lnTo>
                    <a:pt x="124" y="240"/>
                  </a:lnTo>
                  <a:lnTo>
                    <a:pt x="124" y="240"/>
                  </a:lnTo>
                  <a:lnTo>
                    <a:pt x="120" y="266"/>
                  </a:lnTo>
                  <a:lnTo>
                    <a:pt x="120" y="266"/>
                  </a:lnTo>
                  <a:lnTo>
                    <a:pt x="114" y="292"/>
                  </a:lnTo>
                  <a:lnTo>
                    <a:pt x="114" y="292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4" y="348"/>
                  </a:lnTo>
                  <a:lnTo>
                    <a:pt x="114" y="348"/>
                  </a:lnTo>
                  <a:lnTo>
                    <a:pt x="118" y="370"/>
                  </a:lnTo>
                  <a:lnTo>
                    <a:pt x="118" y="370"/>
                  </a:lnTo>
                  <a:lnTo>
                    <a:pt x="120" y="382"/>
                  </a:lnTo>
                  <a:lnTo>
                    <a:pt x="120" y="382"/>
                  </a:lnTo>
                  <a:lnTo>
                    <a:pt x="122" y="386"/>
                  </a:lnTo>
                  <a:lnTo>
                    <a:pt x="122" y="386"/>
                  </a:lnTo>
                  <a:lnTo>
                    <a:pt x="126" y="390"/>
                  </a:lnTo>
                  <a:lnTo>
                    <a:pt x="126" y="390"/>
                  </a:lnTo>
                  <a:lnTo>
                    <a:pt x="128" y="392"/>
                  </a:lnTo>
                  <a:lnTo>
                    <a:pt x="128" y="392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2" y="396"/>
                  </a:lnTo>
                  <a:lnTo>
                    <a:pt x="132" y="396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8" y="406"/>
                  </a:lnTo>
                  <a:lnTo>
                    <a:pt x="138" y="406"/>
                  </a:lnTo>
                  <a:lnTo>
                    <a:pt x="138" y="412"/>
                  </a:lnTo>
                  <a:lnTo>
                    <a:pt x="138" y="412"/>
                  </a:lnTo>
                  <a:lnTo>
                    <a:pt x="138" y="414"/>
                  </a:lnTo>
                  <a:lnTo>
                    <a:pt x="140" y="414"/>
                  </a:lnTo>
                  <a:lnTo>
                    <a:pt x="140" y="414"/>
                  </a:lnTo>
                  <a:lnTo>
                    <a:pt x="142" y="414"/>
                  </a:lnTo>
                  <a:lnTo>
                    <a:pt x="142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6"/>
                  </a:lnTo>
                  <a:lnTo>
                    <a:pt x="146" y="418"/>
                  </a:lnTo>
                  <a:lnTo>
                    <a:pt x="146" y="418"/>
                  </a:lnTo>
                  <a:lnTo>
                    <a:pt x="148" y="416"/>
                  </a:lnTo>
                  <a:lnTo>
                    <a:pt x="148" y="416"/>
                  </a:lnTo>
                  <a:lnTo>
                    <a:pt x="150" y="416"/>
                  </a:lnTo>
                  <a:lnTo>
                    <a:pt x="150" y="418"/>
                  </a:lnTo>
                  <a:lnTo>
                    <a:pt x="150" y="418"/>
                  </a:lnTo>
                  <a:lnTo>
                    <a:pt x="152" y="428"/>
                  </a:lnTo>
                  <a:lnTo>
                    <a:pt x="152" y="428"/>
                  </a:lnTo>
                  <a:lnTo>
                    <a:pt x="152" y="436"/>
                  </a:lnTo>
                  <a:lnTo>
                    <a:pt x="152" y="436"/>
                  </a:lnTo>
                  <a:lnTo>
                    <a:pt x="152" y="446"/>
                  </a:lnTo>
                  <a:lnTo>
                    <a:pt x="152" y="446"/>
                  </a:lnTo>
                  <a:lnTo>
                    <a:pt x="150" y="448"/>
                  </a:lnTo>
                  <a:lnTo>
                    <a:pt x="150" y="448"/>
                  </a:lnTo>
                  <a:lnTo>
                    <a:pt x="146" y="450"/>
                  </a:lnTo>
                  <a:lnTo>
                    <a:pt x="146" y="450"/>
                  </a:lnTo>
                  <a:lnTo>
                    <a:pt x="146" y="452"/>
                  </a:lnTo>
                  <a:lnTo>
                    <a:pt x="144" y="454"/>
                  </a:lnTo>
                  <a:lnTo>
                    <a:pt x="144" y="454"/>
                  </a:lnTo>
                  <a:lnTo>
                    <a:pt x="144" y="464"/>
                  </a:lnTo>
                  <a:lnTo>
                    <a:pt x="144" y="464"/>
                  </a:lnTo>
                  <a:lnTo>
                    <a:pt x="144" y="476"/>
                  </a:lnTo>
                  <a:lnTo>
                    <a:pt x="144" y="476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6" y="540"/>
                  </a:lnTo>
                  <a:lnTo>
                    <a:pt x="136" y="540"/>
                  </a:lnTo>
                  <a:lnTo>
                    <a:pt x="136" y="566"/>
                  </a:lnTo>
                  <a:lnTo>
                    <a:pt x="136" y="566"/>
                  </a:lnTo>
                  <a:lnTo>
                    <a:pt x="134" y="592"/>
                  </a:lnTo>
                  <a:lnTo>
                    <a:pt x="134" y="592"/>
                  </a:lnTo>
                  <a:lnTo>
                    <a:pt x="132" y="602"/>
                  </a:lnTo>
                  <a:lnTo>
                    <a:pt x="132" y="602"/>
                  </a:lnTo>
                  <a:lnTo>
                    <a:pt x="132" y="604"/>
                  </a:lnTo>
                  <a:lnTo>
                    <a:pt x="134" y="606"/>
                  </a:lnTo>
                  <a:lnTo>
                    <a:pt x="134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8"/>
                  </a:lnTo>
                  <a:lnTo>
                    <a:pt x="138" y="608"/>
                  </a:lnTo>
                  <a:lnTo>
                    <a:pt x="136" y="614"/>
                  </a:lnTo>
                  <a:lnTo>
                    <a:pt x="136" y="614"/>
                  </a:lnTo>
                  <a:lnTo>
                    <a:pt x="134" y="620"/>
                  </a:lnTo>
                  <a:lnTo>
                    <a:pt x="134" y="620"/>
                  </a:lnTo>
                  <a:lnTo>
                    <a:pt x="132" y="626"/>
                  </a:lnTo>
                  <a:lnTo>
                    <a:pt x="132" y="626"/>
                  </a:lnTo>
                  <a:lnTo>
                    <a:pt x="132" y="630"/>
                  </a:lnTo>
                  <a:lnTo>
                    <a:pt x="132" y="630"/>
                  </a:lnTo>
                  <a:lnTo>
                    <a:pt x="132" y="634"/>
                  </a:lnTo>
                  <a:lnTo>
                    <a:pt x="132" y="634"/>
                  </a:lnTo>
                  <a:lnTo>
                    <a:pt x="132" y="642"/>
                  </a:lnTo>
                  <a:lnTo>
                    <a:pt x="132" y="642"/>
                  </a:lnTo>
                  <a:lnTo>
                    <a:pt x="130" y="646"/>
                  </a:lnTo>
                  <a:lnTo>
                    <a:pt x="128" y="648"/>
                  </a:lnTo>
                  <a:lnTo>
                    <a:pt x="128" y="648"/>
                  </a:lnTo>
                  <a:lnTo>
                    <a:pt x="128" y="650"/>
                  </a:lnTo>
                  <a:lnTo>
                    <a:pt x="128" y="654"/>
                  </a:lnTo>
                  <a:lnTo>
                    <a:pt x="128" y="654"/>
                  </a:lnTo>
                  <a:lnTo>
                    <a:pt x="130" y="658"/>
                  </a:lnTo>
                  <a:lnTo>
                    <a:pt x="130" y="658"/>
                  </a:lnTo>
                  <a:lnTo>
                    <a:pt x="128" y="660"/>
                  </a:lnTo>
                  <a:lnTo>
                    <a:pt x="128" y="660"/>
                  </a:lnTo>
                  <a:lnTo>
                    <a:pt x="128" y="668"/>
                  </a:lnTo>
                  <a:lnTo>
                    <a:pt x="128" y="668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4" y="678"/>
                  </a:lnTo>
                  <a:lnTo>
                    <a:pt x="124" y="682"/>
                  </a:lnTo>
                  <a:lnTo>
                    <a:pt x="124" y="682"/>
                  </a:lnTo>
                  <a:lnTo>
                    <a:pt x="124" y="690"/>
                  </a:lnTo>
                  <a:lnTo>
                    <a:pt x="124" y="690"/>
                  </a:lnTo>
                  <a:lnTo>
                    <a:pt x="122" y="696"/>
                  </a:lnTo>
                  <a:lnTo>
                    <a:pt x="122" y="696"/>
                  </a:lnTo>
                  <a:lnTo>
                    <a:pt x="120" y="708"/>
                  </a:lnTo>
                  <a:lnTo>
                    <a:pt x="120" y="708"/>
                  </a:lnTo>
                  <a:lnTo>
                    <a:pt x="116" y="738"/>
                  </a:lnTo>
                  <a:lnTo>
                    <a:pt x="116" y="738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2" y="786"/>
                  </a:lnTo>
                  <a:lnTo>
                    <a:pt x="112" y="786"/>
                  </a:lnTo>
                  <a:lnTo>
                    <a:pt x="110" y="822"/>
                  </a:lnTo>
                  <a:lnTo>
                    <a:pt x="110" y="822"/>
                  </a:lnTo>
                  <a:lnTo>
                    <a:pt x="110" y="844"/>
                  </a:lnTo>
                  <a:lnTo>
                    <a:pt x="110" y="844"/>
                  </a:lnTo>
                  <a:lnTo>
                    <a:pt x="108" y="848"/>
                  </a:lnTo>
                  <a:lnTo>
                    <a:pt x="108" y="848"/>
                  </a:lnTo>
                  <a:lnTo>
                    <a:pt x="108" y="860"/>
                  </a:lnTo>
                  <a:lnTo>
                    <a:pt x="108" y="860"/>
                  </a:lnTo>
                  <a:lnTo>
                    <a:pt x="104" y="880"/>
                  </a:lnTo>
                  <a:lnTo>
                    <a:pt x="104" y="880"/>
                  </a:lnTo>
                  <a:lnTo>
                    <a:pt x="102" y="890"/>
                  </a:lnTo>
                  <a:lnTo>
                    <a:pt x="102" y="890"/>
                  </a:lnTo>
                  <a:lnTo>
                    <a:pt x="96" y="904"/>
                  </a:lnTo>
                  <a:lnTo>
                    <a:pt x="96" y="904"/>
                  </a:lnTo>
                  <a:lnTo>
                    <a:pt x="92" y="922"/>
                  </a:lnTo>
                  <a:lnTo>
                    <a:pt x="92" y="922"/>
                  </a:lnTo>
                  <a:lnTo>
                    <a:pt x="90" y="938"/>
                  </a:lnTo>
                  <a:lnTo>
                    <a:pt x="90" y="938"/>
                  </a:lnTo>
                  <a:lnTo>
                    <a:pt x="88" y="944"/>
                  </a:lnTo>
                  <a:lnTo>
                    <a:pt x="88" y="944"/>
                  </a:lnTo>
                  <a:lnTo>
                    <a:pt x="86" y="952"/>
                  </a:lnTo>
                  <a:lnTo>
                    <a:pt x="86" y="952"/>
                  </a:lnTo>
                  <a:lnTo>
                    <a:pt x="86" y="960"/>
                  </a:lnTo>
                  <a:lnTo>
                    <a:pt x="86" y="960"/>
                  </a:lnTo>
                  <a:lnTo>
                    <a:pt x="82" y="972"/>
                  </a:lnTo>
                  <a:lnTo>
                    <a:pt x="82" y="972"/>
                  </a:lnTo>
                  <a:lnTo>
                    <a:pt x="78" y="988"/>
                  </a:lnTo>
                  <a:lnTo>
                    <a:pt x="78" y="988"/>
                  </a:lnTo>
                  <a:lnTo>
                    <a:pt x="76" y="1002"/>
                  </a:lnTo>
                  <a:lnTo>
                    <a:pt x="76" y="1002"/>
                  </a:lnTo>
                  <a:lnTo>
                    <a:pt x="74" y="1018"/>
                  </a:lnTo>
                  <a:lnTo>
                    <a:pt x="74" y="1018"/>
                  </a:lnTo>
                  <a:lnTo>
                    <a:pt x="70" y="1036"/>
                  </a:lnTo>
                  <a:lnTo>
                    <a:pt x="70" y="1036"/>
                  </a:lnTo>
                  <a:lnTo>
                    <a:pt x="64" y="1064"/>
                  </a:lnTo>
                  <a:lnTo>
                    <a:pt x="64" y="1064"/>
                  </a:lnTo>
                  <a:lnTo>
                    <a:pt x="60" y="1080"/>
                  </a:lnTo>
                  <a:lnTo>
                    <a:pt x="60" y="1080"/>
                  </a:lnTo>
                  <a:lnTo>
                    <a:pt x="56" y="1092"/>
                  </a:lnTo>
                  <a:lnTo>
                    <a:pt x="56" y="1092"/>
                  </a:lnTo>
                  <a:lnTo>
                    <a:pt x="54" y="1098"/>
                  </a:lnTo>
                  <a:lnTo>
                    <a:pt x="54" y="1098"/>
                  </a:lnTo>
                  <a:lnTo>
                    <a:pt x="50" y="1108"/>
                  </a:lnTo>
                  <a:lnTo>
                    <a:pt x="50" y="1108"/>
                  </a:lnTo>
                  <a:lnTo>
                    <a:pt x="44" y="1132"/>
                  </a:lnTo>
                  <a:lnTo>
                    <a:pt x="44" y="1132"/>
                  </a:lnTo>
                  <a:lnTo>
                    <a:pt x="38" y="1148"/>
                  </a:lnTo>
                  <a:lnTo>
                    <a:pt x="38" y="1148"/>
                  </a:lnTo>
                  <a:lnTo>
                    <a:pt x="34" y="1160"/>
                  </a:lnTo>
                  <a:lnTo>
                    <a:pt x="34" y="1160"/>
                  </a:lnTo>
                  <a:lnTo>
                    <a:pt x="34" y="1174"/>
                  </a:lnTo>
                  <a:lnTo>
                    <a:pt x="34" y="1174"/>
                  </a:lnTo>
                  <a:lnTo>
                    <a:pt x="34" y="1186"/>
                  </a:lnTo>
                  <a:lnTo>
                    <a:pt x="34" y="1186"/>
                  </a:lnTo>
                  <a:lnTo>
                    <a:pt x="32" y="1196"/>
                  </a:lnTo>
                  <a:lnTo>
                    <a:pt x="32" y="1196"/>
                  </a:lnTo>
                  <a:lnTo>
                    <a:pt x="32" y="1202"/>
                  </a:lnTo>
                  <a:lnTo>
                    <a:pt x="32" y="1202"/>
                  </a:lnTo>
                  <a:lnTo>
                    <a:pt x="32" y="1204"/>
                  </a:lnTo>
                  <a:lnTo>
                    <a:pt x="32" y="1204"/>
                  </a:lnTo>
                  <a:lnTo>
                    <a:pt x="30" y="1206"/>
                  </a:lnTo>
                  <a:lnTo>
                    <a:pt x="30" y="1206"/>
                  </a:lnTo>
                  <a:lnTo>
                    <a:pt x="28" y="1210"/>
                  </a:lnTo>
                  <a:lnTo>
                    <a:pt x="28" y="1212"/>
                  </a:lnTo>
                  <a:lnTo>
                    <a:pt x="28" y="1212"/>
                  </a:lnTo>
                  <a:lnTo>
                    <a:pt x="28" y="1214"/>
                  </a:lnTo>
                  <a:lnTo>
                    <a:pt x="28" y="1214"/>
                  </a:lnTo>
                  <a:lnTo>
                    <a:pt x="24" y="1216"/>
                  </a:lnTo>
                  <a:lnTo>
                    <a:pt x="24" y="1216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2"/>
                  </a:lnTo>
                  <a:lnTo>
                    <a:pt x="20" y="1222"/>
                  </a:lnTo>
                  <a:lnTo>
                    <a:pt x="18" y="1224"/>
                  </a:lnTo>
                  <a:lnTo>
                    <a:pt x="18" y="1224"/>
                  </a:lnTo>
                  <a:lnTo>
                    <a:pt x="14" y="1226"/>
                  </a:lnTo>
                  <a:lnTo>
                    <a:pt x="14" y="1226"/>
                  </a:lnTo>
                  <a:lnTo>
                    <a:pt x="12" y="1228"/>
                  </a:lnTo>
                  <a:lnTo>
                    <a:pt x="12" y="1228"/>
                  </a:lnTo>
                  <a:lnTo>
                    <a:pt x="8" y="1232"/>
                  </a:lnTo>
                  <a:lnTo>
                    <a:pt x="8" y="1232"/>
                  </a:lnTo>
                  <a:lnTo>
                    <a:pt x="6" y="1234"/>
                  </a:lnTo>
                  <a:lnTo>
                    <a:pt x="6" y="1234"/>
                  </a:lnTo>
                  <a:lnTo>
                    <a:pt x="4" y="1238"/>
                  </a:lnTo>
                  <a:lnTo>
                    <a:pt x="4" y="1238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8"/>
                  </a:lnTo>
                  <a:lnTo>
                    <a:pt x="0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50"/>
                  </a:lnTo>
                  <a:lnTo>
                    <a:pt x="2" y="1252"/>
                  </a:lnTo>
                  <a:lnTo>
                    <a:pt x="2" y="1252"/>
                  </a:lnTo>
                  <a:lnTo>
                    <a:pt x="4" y="1254"/>
                  </a:lnTo>
                  <a:lnTo>
                    <a:pt x="4" y="1254"/>
                  </a:lnTo>
                  <a:lnTo>
                    <a:pt x="10" y="1256"/>
                  </a:lnTo>
                  <a:lnTo>
                    <a:pt x="10" y="1256"/>
                  </a:lnTo>
                  <a:lnTo>
                    <a:pt x="22" y="1258"/>
                  </a:lnTo>
                  <a:lnTo>
                    <a:pt x="22" y="1258"/>
                  </a:lnTo>
                  <a:lnTo>
                    <a:pt x="36" y="1256"/>
                  </a:lnTo>
                  <a:lnTo>
                    <a:pt x="36" y="1256"/>
                  </a:lnTo>
                  <a:lnTo>
                    <a:pt x="52" y="1252"/>
                  </a:lnTo>
                  <a:lnTo>
                    <a:pt x="52" y="1252"/>
                  </a:lnTo>
                  <a:lnTo>
                    <a:pt x="64" y="1248"/>
                  </a:lnTo>
                  <a:lnTo>
                    <a:pt x="64" y="1248"/>
                  </a:lnTo>
                  <a:lnTo>
                    <a:pt x="70" y="1246"/>
                  </a:lnTo>
                  <a:lnTo>
                    <a:pt x="74" y="1244"/>
                  </a:lnTo>
                  <a:lnTo>
                    <a:pt x="74" y="1244"/>
                  </a:lnTo>
                  <a:lnTo>
                    <a:pt x="74" y="1238"/>
                  </a:lnTo>
                  <a:lnTo>
                    <a:pt x="74" y="1234"/>
                  </a:lnTo>
                  <a:lnTo>
                    <a:pt x="74" y="1234"/>
                  </a:lnTo>
                  <a:lnTo>
                    <a:pt x="74" y="1230"/>
                  </a:lnTo>
                  <a:lnTo>
                    <a:pt x="76" y="1226"/>
                  </a:lnTo>
                  <a:lnTo>
                    <a:pt x="76" y="1226"/>
                  </a:lnTo>
                  <a:lnTo>
                    <a:pt x="76" y="1224"/>
                  </a:lnTo>
                  <a:lnTo>
                    <a:pt x="76" y="1224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2" y="1216"/>
                  </a:lnTo>
                  <a:lnTo>
                    <a:pt x="82" y="1216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20"/>
                  </a:lnTo>
                  <a:lnTo>
                    <a:pt x="92" y="1220"/>
                  </a:lnTo>
                  <a:lnTo>
                    <a:pt x="92" y="1224"/>
                  </a:lnTo>
                  <a:lnTo>
                    <a:pt x="92" y="1224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6" y="1230"/>
                  </a:lnTo>
                  <a:lnTo>
                    <a:pt x="96" y="1230"/>
                  </a:lnTo>
                  <a:lnTo>
                    <a:pt x="108" y="1232"/>
                  </a:lnTo>
                  <a:lnTo>
                    <a:pt x="108" y="1232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28"/>
                  </a:lnTo>
                  <a:lnTo>
                    <a:pt x="114" y="1228"/>
                  </a:lnTo>
                  <a:lnTo>
                    <a:pt x="114" y="1224"/>
                  </a:lnTo>
                  <a:lnTo>
                    <a:pt x="114" y="1224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24" y="1224"/>
                  </a:lnTo>
                  <a:lnTo>
                    <a:pt x="124" y="1224"/>
                  </a:lnTo>
                  <a:lnTo>
                    <a:pt x="142" y="1228"/>
                  </a:lnTo>
                  <a:lnTo>
                    <a:pt x="142" y="1228"/>
                  </a:lnTo>
                  <a:lnTo>
                    <a:pt x="152" y="1230"/>
                  </a:lnTo>
                  <a:lnTo>
                    <a:pt x="152" y="1230"/>
                  </a:lnTo>
                  <a:lnTo>
                    <a:pt x="154" y="1230"/>
                  </a:lnTo>
                  <a:lnTo>
                    <a:pt x="154" y="1230"/>
                  </a:lnTo>
                  <a:lnTo>
                    <a:pt x="160" y="1230"/>
                  </a:lnTo>
                  <a:lnTo>
                    <a:pt x="160" y="1230"/>
                  </a:lnTo>
                  <a:lnTo>
                    <a:pt x="162" y="1232"/>
                  </a:lnTo>
                  <a:lnTo>
                    <a:pt x="162" y="1232"/>
                  </a:lnTo>
                  <a:lnTo>
                    <a:pt x="166" y="1232"/>
                  </a:lnTo>
                  <a:lnTo>
                    <a:pt x="166" y="1232"/>
                  </a:lnTo>
                  <a:lnTo>
                    <a:pt x="168" y="1228"/>
                  </a:lnTo>
                  <a:lnTo>
                    <a:pt x="168" y="1228"/>
                  </a:lnTo>
                  <a:lnTo>
                    <a:pt x="170" y="1224"/>
                  </a:lnTo>
                  <a:lnTo>
                    <a:pt x="170" y="1224"/>
                  </a:lnTo>
                  <a:lnTo>
                    <a:pt x="170" y="1216"/>
                  </a:lnTo>
                  <a:lnTo>
                    <a:pt x="170" y="1216"/>
                  </a:lnTo>
                  <a:lnTo>
                    <a:pt x="170" y="1210"/>
                  </a:lnTo>
                  <a:lnTo>
                    <a:pt x="170" y="1210"/>
                  </a:lnTo>
                  <a:lnTo>
                    <a:pt x="170" y="1204"/>
                  </a:lnTo>
                  <a:lnTo>
                    <a:pt x="170" y="1204"/>
                  </a:lnTo>
                  <a:lnTo>
                    <a:pt x="174" y="1170"/>
                  </a:lnTo>
                  <a:lnTo>
                    <a:pt x="174" y="1170"/>
                  </a:lnTo>
                  <a:lnTo>
                    <a:pt x="180" y="1138"/>
                  </a:lnTo>
                  <a:lnTo>
                    <a:pt x="180" y="1138"/>
                  </a:lnTo>
                  <a:lnTo>
                    <a:pt x="184" y="1102"/>
                  </a:lnTo>
                  <a:lnTo>
                    <a:pt x="184" y="1102"/>
                  </a:lnTo>
                  <a:lnTo>
                    <a:pt x="188" y="1064"/>
                  </a:lnTo>
                  <a:lnTo>
                    <a:pt x="188" y="1064"/>
                  </a:lnTo>
                  <a:lnTo>
                    <a:pt x="190" y="1040"/>
                  </a:lnTo>
                  <a:lnTo>
                    <a:pt x="190" y="1040"/>
                  </a:lnTo>
                  <a:lnTo>
                    <a:pt x="194" y="1010"/>
                  </a:lnTo>
                  <a:lnTo>
                    <a:pt x="194" y="1010"/>
                  </a:lnTo>
                  <a:lnTo>
                    <a:pt x="194" y="986"/>
                  </a:lnTo>
                  <a:lnTo>
                    <a:pt x="194" y="986"/>
                  </a:lnTo>
                  <a:lnTo>
                    <a:pt x="196" y="962"/>
                  </a:lnTo>
                  <a:lnTo>
                    <a:pt x="196" y="962"/>
                  </a:lnTo>
                  <a:lnTo>
                    <a:pt x="196" y="944"/>
                  </a:lnTo>
                  <a:lnTo>
                    <a:pt x="196" y="944"/>
                  </a:lnTo>
                  <a:lnTo>
                    <a:pt x="198" y="926"/>
                  </a:lnTo>
                  <a:lnTo>
                    <a:pt x="198" y="926"/>
                  </a:lnTo>
                  <a:lnTo>
                    <a:pt x="198" y="918"/>
                  </a:lnTo>
                  <a:lnTo>
                    <a:pt x="198" y="918"/>
                  </a:lnTo>
                  <a:lnTo>
                    <a:pt x="200" y="906"/>
                  </a:lnTo>
                  <a:lnTo>
                    <a:pt x="200" y="906"/>
                  </a:lnTo>
                  <a:lnTo>
                    <a:pt x="200" y="902"/>
                  </a:lnTo>
                  <a:lnTo>
                    <a:pt x="200" y="902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82"/>
                  </a:lnTo>
                  <a:lnTo>
                    <a:pt x="202" y="882"/>
                  </a:lnTo>
                  <a:lnTo>
                    <a:pt x="204" y="866"/>
                  </a:lnTo>
                  <a:lnTo>
                    <a:pt x="204" y="866"/>
                  </a:lnTo>
                  <a:lnTo>
                    <a:pt x="206" y="858"/>
                  </a:lnTo>
                  <a:lnTo>
                    <a:pt x="206" y="858"/>
                  </a:lnTo>
                  <a:lnTo>
                    <a:pt x="206" y="852"/>
                  </a:lnTo>
                  <a:lnTo>
                    <a:pt x="206" y="852"/>
                  </a:lnTo>
                  <a:lnTo>
                    <a:pt x="206" y="848"/>
                  </a:lnTo>
                  <a:lnTo>
                    <a:pt x="206" y="848"/>
                  </a:lnTo>
                  <a:lnTo>
                    <a:pt x="210" y="836"/>
                  </a:lnTo>
                  <a:lnTo>
                    <a:pt x="210" y="836"/>
                  </a:lnTo>
                  <a:lnTo>
                    <a:pt x="214" y="822"/>
                  </a:lnTo>
                  <a:lnTo>
                    <a:pt x="214" y="822"/>
                  </a:lnTo>
                  <a:lnTo>
                    <a:pt x="216" y="808"/>
                  </a:lnTo>
                  <a:lnTo>
                    <a:pt x="216" y="808"/>
                  </a:lnTo>
                  <a:lnTo>
                    <a:pt x="218" y="806"/>
                  </a:lnTo>
                  <a:lnTo>
                    <a:pt x="218" y="806"/>
                  </a:lnTo>
                  <a:lnTo>
                    <a:pt x="222" y="796"/>
                  </a:lnTo>
                  <a:lnTo>
                    <a:pt x="222" y="796"/>
                  </a:lnTo>
                  <a:lnTo>
                    <a:pt x="224" y="786"/>
                  </a:lnTo>
                  <a:lnTo>
                    <a:pt x="224" y="786"/>
                  </a:lnTo>
                  <a:lnTo>
                    <a:pt x="226" y="774"/>
                  </a:lnTo>
                  <a:lnTo>
                    <a:pt x="226" y="774"/>
                  </a:lnTo>
                  <a:lnTo>
                    <a:pt x="238" y="750"/>
                  </a:lnTo>
                  <a:lnTo>
                    <a:pt x="238" y="750"/>
                  </a:lnTo>
                  <a:lnTo>
                    <a:pt x="242" y="738"/>
                  </a:lnTo>
                  <a:lnTo>
                    <a:pt x="252" y="714"/>
                  </a:lnTo>
                  <a:lnTo>
                    <a:pt x="252" y="714"/>
                  </a:lnTo>
                  <a:lnTo>
                    <a:pt x="262" y="682"/>
                  </a:lnTo>
                  <a:lnTo>
                    <a:pt x="262" y="682"/>
                  </a:lnTo>
                  <a:lnTo>
                    <a:pt x="268" y="668"/>
                  </a:lnTo>
                  <a:lnTo>
                    <a:pt x="268" y="668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8" y="658"/>
                  </a:lnTo>
                  <a:lnTo>
                    <a:pt x="278" y="658"/>
                  </a:lnTo>
                  <a:lnTo>
                    <a:pt x="280" y="658"/>
                  </a:lnTo>
                  <a:lnTo>
                    <a:pt x="280" y="660"/>
                  </a:lnTo>
                  <a:lnTo>
                    <a:pt x="280" y="660"/>
                  </a:lnTo>
                  <a:lnTo>
                    <a:pt x="282" y="666"/>
                  </a:lnTo>
                  <a:lnTo>
                    <a:pt x="282" y="666"/>
                  </a:lnTo>
                  <a:lnTo>
                    <a:pt x="282" y="678"/>
                  </a:lnTo>
                  <a:lnTo>
                    <a:pt x="282" y="678"/>
                  </a:lnTo>
                  <a:lnTo>
                    <a:pt x="284" y="694"/>
                  </a:lnTo>
                  <a:lnTo>
                    <a:pt x="284" y="694"/>
                  </a:lnTo>
                  <a:lnTo>
                    <a:pt x="288" y="710"/>
                  </a:lnTo>
                  <a:lnTo>
                    <a:pt x="288" y="710"/>
                  </a:lnTo>
                  <a:lnTo>
                    <a:pt x="290" y="722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96" y="766"/>
                  </a:lnTo>
                  <a:lnTo>
                    <a:pt x="296" y="766"/>
                  </a:lnTo>
                  <a:lnTo>
                    <a:pt x="296" y="794"/>
                  </a:lnTo>
                  <a:lnTo>
                    <a:pt x="296" y="794"/>
                  </a:lnTo>
                  <a:lnTo>
                    <a:pt x="298" y="806"/>
                  </a:lnTo>
                  <a:lnTo>
                    <a:pt x="298" y="806"/>
                  </a:lnTo>
                  <a:lnTo>
                    <a:pt x="298" y="818"/>
                  </a:lnTo>
                  <a:lnTo>
                    <a:pt x="298" y="81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50"/>
                  </a:lnTo>
                  <a:lnTo>
                    <a:pt x="298" y="850"/>
                  </a:lnTo>
                  <a:lnTo>
                    <a:pt x="300" y="860"/>
                  </a:lnTo>
                  <a:lnTo>
                    <a:pt x="300" y="860"/>
                  </a:lnTo>
                  <a:lnTo>
                    <a:pt x="300" y="870"/>
                  </a:lnTo>
                  <a:lnTo>
                    <a:pt x="300" y="870"/>
                  </a:lnTo>
                  <a:lnTo>
                    <a:pt x="300" y="878"/>
                  </a:lnTo>
                  <a:lnTo>
                    <a:pt x="300" y="878"/>
                  </a:lnTo>
                  <a:lnTo>
                    <a:pt x="300" y="888"/>
                  </a:lnTo>
                  <a:lnTo>
                    <a:pt x="300" y="888"/>
                  </a:lnTo>
                  <a:lnTo>
                    <a:pt x="300" y="906"/>
                  </a:lnTo>
                  <a:lnTo>
                    <a:pt x="300" y="906"/>
                  </a:lnTo>
                  <a:lnTo>
                    <a:pt x="300" y="928"/>
                  </a:lnTo>
                  <a:lnTo>
                    <a:pt x="300" y="928"/>
                  </a:lnTo>
                  <a:lnTo>
                    <a:pt x="302" y="966"/>
                  </a:lnTo>
                  <a:lnTo>
                    <a:pt x="302" y="966"/>
                  </a:lnTo>
                  <a:lnTo>
                    <a:pt x="302" y="1000"/>
                  </a:lnTo>
                  <a:lnTo>
                    <a:pt x="302" y="1000"/>
                  </a:lnTo>
                  <a:lnTo>
                    <a:pt x="302" y="1032"/>
                  </a:lnTo>
                  <a:lnTo>
                    <a:pt x="302" y="1032"/>
                  </a:lnTo>
                  <a:lnTo>
                    <a:pt x="302" y="1056"/>
                  </a:lnTo>
                  <a:lnTo>
                    <a:pt x="302" y="1056"/>
                  </a:lnTo>
                  <a:lnTo>
                    <a:pt x="300" y="1070"/>
                  </a:lnTo>
                  <a:lnTo>
                    <a:pt x="300" y="1070"/>
                  </a:lnTo>
                  <a:lnTo>
                    <a:pt x="298" y="1098"/>
                  </a:lnTo>
                  <a:lnTo>
                    <a:pt x="298" y="1098"/>
                  </a:lnTo>
                  <a:lnTo>
                    <a:pt x="296" y="1134"/>
                  </a:lnTo>
                  <a:lnTo>
                    <a:pt x="296" y="1134"/>
                  </a:lnTo>
                  <a:lnTo>
                    <a:pt x="294" y="1154"/>
                  </a:lnTo>
                  <a:lnTo>
                    <a:pt x="294" y="1154"/>
                  </a:lnTo>
                  <a:lnTo>
                    <a:pt x="294" y="1160"/>
                  </a:lnTo>
                  <a:lnTo>
                    <a:pt x="296" y="1164"/>
                  </a:lnTo>
                  <a:lnTo>
                    <a:pt x="296" y="1164"/>
                  </a:lnTo>
                  <a:lnTo>
                    <a:pt x="302" y="1186"/>
                  </a:lnTo>
                  <a:lnTo>
                    <a:pt x="302" y="1186"/>
                  </a:lnTo>
                  <a:lnTo>
                    <a:pt x="304" y="1194"/>
                  </a:lnTo>
                  <a:lnTo>
                    <a:pt x="304" y="1194"/>
                  </a:lnTo>
                  <a:lnTo>
                    <a:pt x="304" y="1206"/>
                  </a:lnTo>
                  <a:lnTo>
                    <a:pt x="304" y="1206"/>
                  </a:lnTo>
                  <a:lnTo>
                    <a:pt x="306" y="1216"/>
                  </a:lnTo>
                  <a:lnTo>
                    <a:pt x="306" y="1216"/>
                  </a:lnTo>
                  <a:lnTo>
                    <a:pt x="308" y="1218"/>
                  </a:lnTo>
                  <a:lnTo>
                    <a:pt x="308" y="1218"/>
                  </a:lnTo>
                  <a:lnTo>
                    <a:pt x="314" y="1222"/>
                  </a:lnTo>
                  <a:lnTo>
                    <a:pt x="314" y="1222"/>
                  </a:lnTo>
                  <a:lnTo>
                    <a:pt x="318" y="1222"/>
                  </a:lnTo>
                  <a:lnTo>
                    <a:pt x="318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6"/>
                  </a:lnTo>
                  <a:lnTo>
                    <a:pt x="324" y="1226"/>
                  </a:lnTo>
                  <a:lnTo>
                    <a:pt x="326" y="1234"/>
                  </a:lnTo>
                  <a:lnTo>
                    <a:pt x="326" y="1234"/>
                  </a:lnTo>
                  <a:lnTo>
                    <a:pt x="326" y="1238"/>
                  </a:lnTo>
                  <a:lnTo>
                    <a:pt x="326" y="1238"/>
                  </a:lnTo>
                  <a:lnTo>
                    <a:pt x="326" y="1240"/>
                  </a:lnTo>
                  <a:lnTo>
                    <a:pt x="328" y="1242"/>
                  </a:lnTo>
                  <a:lnTo>
                    <a:pt x="328" y="1242"/>
                  </a:lnTo>
                  <a:lnTo>
                    <a:pt x="332" y="1246"/>
                  </a:lnTo>
                  <a:lnTo>
                    <a:pt x="332" y="1246"/>
                  </a:lnTo>
                  <a:lnTo>
                    <a:pt x="336" y="1248"/>
                  </a:lnTo>
                  <a:lnTo>
                    <a:pt x="342" y="1250"/>
                  </a:lnTo>
                  <a:lnTo>
                    <a:pt x="342" y="1250"/>
                  </a:lnTo>
                  <a:lnTo>
                    <a:pt x="360" y="1250"/>
                  </a:lnTo>
                  <a:lnTo>
                    <a:pt x="360" y="1250"/>
                  </a:lnTo>
                  <a:lnTo>
                    <a:pt x="376" y="1250"/>
                  </a:lnTo>
                  <a:lnTo>
                    <a:pt x="376" y="1250"/>
                  </a:lnTo>
                  <a:lnTo>
                    <a:pt x="382" y="1248"/>
                  </a:lnTo>
                  <a:lnTo>
                    <a:pt x="388" y="1246"/>
                  </a:lnTo>
                  <a:lnTo>
                    <a:pt x="388" y="1246"/>
                  </a:lnTo>
                  <a:lnTo>
                    <a:pt x="390" y="1242"/>
                  </a:lnTo>
                  <a:lnTo>
                    <a:pt x="394" y="1236"/>
                  </a:lnTo>
                  <a:lnTo>
                    <a:pt x="394" y="1236"/>
                  </a:lnTo>
                  <a:lnTo>
                    <a:pt x="394" y="1230"/>
                  </a:lnTo>
                  <a:lnTo>
                    <a:pt x="394" y="1230"/>
                  </a:lnTo>
                  <a:lnTo>
                    <a:pt x="392" y="1224"/>
                  </a:lnTo>
                  <a:lnTo>
                    <a:pt x="392" y="1224"/>
                  </a:lnTo>
                  <a:lnTo>
                    <a:pt x="390" y="1220"/>
                  </a:lnTo>
                  <a:lnTo>
                    <a:pt x="390" y="1220"/>
                  </a:lnTo>
                  <a:lnTo>
                    <a:pt x="390" y="1218"/>
                  </a:lnTo>
                  <a:lnTo>
                    <a:pt x="392" y="1218"/>
                  </a:lnTo>
                  <a:lnTo>
                    <a:pt x="392" y="1218"/>
                  </a:lnTo>
                  <a:lnTo>
                    <a:pt x="404" y="1220"/>
                  </a:lnTo>
                  <a:lnTo>
                    <a:pt x="404" y="1220"/>
                  </a:lnTo>
                  <a:lnTo>
                    <a:pt x="410" y="1218"/>
                  </a:lnTo>
                  <a:lnTo>
                    <a:pt x="410" y="1218"/>
                  </a:lnTo>
                  <a:lnTo>
                    <a:pt x="416" y="1218"/>
                  </a:lnTo>
                  <a:lnTo>
                    <a:pt x="416" y="1218"/>
                  </a:lnTo>
                  <a:lnTo>
                    <a:pt x="418" y="1218"/>
                  </a:lnTo>
                  <a:lnTo>
                    <a:pt x="418" y="1218"/>
                  </a:lnTo>
                  <a:lnTo>
                    <a:pt x="420" y="1214"/>
                  </a:lnTo>
                  <a:lnTo>
                    <a:pt x="420" y="1214"/>
                  </a:lnTo>
                  <a:lnTo>
                    <a:pt x="422" y="1208"/>
                  </a:lnTo>
                  <a:lnTo>
                    <a:pt x="422" y="1208"/>
                  </a:lnTo>
                  <a:lnTo>
                    <a:pt x="422" y="1202"/>
                  </a:lnTo>
                  <a:lnTo>
                    <a:pt x="422" y="1202"/>
                  </a:lnTo>
                  <a:lnTo>
                    <a:pt x="422" y="1194"/>
                  </a:lnTo>
                  <a:lnTo>
                    <a:pt x="422" y="1194"/>
                  </a:lnTo>
                  <a:lnTo>
                    <a:pt x="422" y="1184"/>
                  </a:lnTo>
                  <a:lnTo>
                    <a:pt x="422" y="1184"/>
                  </a:lnTo>
                  <a:lnTo>
                    <a:pt x="422" y="1176"/>
                  </a:lnTo>
                  <a:lnTo>
                    <a:pt x="422" y="1176"/>
                  </a:lnTo>
                  <a:lnTo>
                    <a:pt x="422" y="1164"/>
                  </a:lnTo>
                  <a:lnTo>
                    <a:pt x="422" y="1164"/>
                  </a:lnTo>
                  <a:lnTo>
                    <a:pt x="424" y="1142"/>
                  </a:lnTo>
                  <a:lnTo>
                    <a:pt x="424" y="1142"/>
                  </a:lnTo>
                  <a:lnTo>
                    <a:pt x="424" y="1132"/>
                  </a:lnTo>
                  <a:lnTo>
                    <a:pt x="424" y="1132"/>
                  </a:lnTo>
                  <a:lnTo>
                    <a:pt x="420" y="1104"/>
                  </a:lnTo>
                  <a:lnTo>
                    <a:pt x="420" y="1104"/>
                  </a:lnTo>
                  <a:lnTo>
                    <a:pt x="418" y="1078"/>
                  </a:lnTo>
                  <a:lnTo>
                    <a:pt x="418" y="1078"/>
                  </a:lnTo>
                  <a:lnTo>
                    <a:pt x="416" y="1054"/>
                  </a:lnTo>
                  <a:lnTo>
                    <a:pt x="416" y="1054"/>
                  </a:lnTo>
                  <a:lnTo>
                    <a:pt x="416" y="1036"/>
                  </a:lnTo>
                  <a:lnTo>
                    <a:pt x="416" y="1036"/>
                  </a:lnTo>
                  <a:lnTo>
                    <a:pt x="416" y="1032"/>
                  </a:lnTo>
                  <a:lnTo>
                    <a:pt x="416" y="1032"/>
                  </a:lnTo>
                  <a:lnTo>
                    <a:pt x="414" y="1020"/>
                  </a:lnTo>
                  <a:lnTo>
                    <a:pt x="414" y="1020"/>
                  </a:lnTo>
                  <a:lnTo>
                    <a:pt x="412" y="998"/>
                  </a:lnTo>
                  <a:lnTo>
                    <a:pt x="412" y="998"/>
                  </a:lnTo>
                  <a:lnTo>
                    <a:pt x="408" y="964"/>
                  </a:lnTo>
                  <a:lnTo>
                    <a:pt x="408" y="964"/>
                  </a:lnTo>
                  <a:lnTo>
                    <a:pt x="406" y="942"/>
                  </a:lnTo>
                  <a:lnTo>
                    <a:pt x="406" y="942"/>
                  </a:lnTo>
                  <a:lnTo>
                    <a:pt x="406" y="930"/>
                  </a:lnTo>
                  <a:lnTo>
                    <a:pt x="406" y="930"/>
                  </a:lnTo>
                  <a:lnTo>
                    <a:pt x="404" y="922"/>
                  </a:lnTo>
                  <a:lnTo>
                    <a:pt x="404" y="922"/>
                  </a:lnTo>
                  <a:lnTo>
                    <a:pt x="404" y="910"/>
                  </a:lnTo>
                  <a:lnTo>
                    <a:pt x="404" y="910"/>
                  </a:lnTo>
                  <a:lnTo>
                    <a:pt x="402" y="900"/>
                  </a:lnTo>
                  <a:lnTo>
                    <a:pt x="402" y="900"/>
                  </a:lnTo>
                  <a:lnTo>
                    <a:pt x="402" y="892"/>
                  </a:lnTo>
                  <a:lnTo>
                    <a:pt x="402" y="892"/>
                  </a:lnTo>
                  <a:lnTo>
                    <a:pt x="402" y="884"/>
                  </a:lnTo>
                  <a:lnTo>
                    <a:pt x="402" y="884"/>
                  </a:lnTo>
                  <a:lnTo>
                    <a:pt x="400" y="868"/>
                  </a:lnTo>
                  <a:lnTo>
                    <a:pt x="400" y="868"/>
                  </a:lnTo>
                  <a:lnTo>
                    <a:pt x="400" y="856"/>
                  </a:lnTo>
                  <a:lnTo>
                    <a:pt x="400" y="856"/>
                  </a:lnTo>
                  <a:lnTo>
                    <a:pt x="400" y="830"/>
                  </a:lnTo>
                  <a:lnTo>
                    <a:pt x="400" y="830"/>
                  </a:lnTo>
                  <a:lnTo>
                    <a:pt x="400" y="810"/>
                  </a:lnTo>
                  <a:lnTo>
                    <a:pt x="400" y="810"/>
                  </a:lnTo>
                  <a:lnTo>
                    <a:pt x="400" y="796"/>
                  </a:lnTo>
                  <a:lnTo>
                    <a:pt x="400" y="796"/>
                  </a:lnTo>
                  <a:lnTo>
                    <a:pt x="402" y="776"/>
                  </a:lnTo>
                  <a:lnTo>
                    <a:pt x="402" y="776"/>
                  </a:lnTo>
                  <a:lnTo>
                    <a:pt x="402" y="740"/>
                  </a:lnTo>
                  <a:lnTo>
                    <a:pt x="402" y="740"/>
                  </a:lnTo>
                  <a:lnTo>
                    <a:pt x="404" y="710"/>
                  </a:lnTo>
                  <a:lnTo>
                    <a:pt x="404" y="710"/>
                  </a:lnTo>
                  <a:lnTo>
                    <a:pt x="408" y="688"/>
                  </a:lnTo>
                  <a:lnTo>
                    <a:pt x="408" y="688"/>
                  </a:lnTo>
                  <a:lnTo>
                    <a:pt x="414" y="658"/>
                  </a:lnTo>
                  <a:lnTo>
                    <a:pt x="414" y="658"/>
                  </a:lnTo>
                  <a:lnTo>
                    <a:pt x="416" y="642"/>
                  </a:lnTo>
                  <a:lnTo>
                    <a:pt x="418" y="632"/>
                  </a:lnTo>
                  <a:lnTo>
                    <a:pt x="418" y="632"/>
                  </a:lnTo>
                  <a:lnTo>
                    <a:pt x="418" y="622"/>
                  </a:lnTo>
                  <a:lnTo>
                    <a:pt x="418" y="622"/>
                  </a:lnTo>
                  <a:lnTo>
                    <a:pt x="418" y="616"/>
                  </a:lnTo>
                  <a:lnTo>
                    <a:pt x="418" y="616"/>
                  </a:lnTo>
                  <a:lnTo>
                    <a:pt x="418" y="608"/>
                  </a:lnTo>
                  <a:lnTo>
                    <a:pt x="418" y="608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20" y="604"/>
                  </a:lnTo>
                  <a:lnTo>
                    <a:pt x="420" y="600"/>
                  </a:lnTo>
                  <a:lnTo>
                    <a:pt x="420" y="600"/>
                  </a:lnTo>
                  <a:lnTo>
                    <a:pt x="418" y="592"/>
                  </a:lnTo>
                  <a:lnTo>
                    <a:pt x="418" y="592"/>
                  </a:lnTo>
                  <a:lnTo>
                    <a:pt x="416" y="582"/>
                  </a:lnTo>
                  <a:lnTo>
                    <a:pt x="416" y="582"/>
                  </a:lnTo>
                  <a:lnTo>
                    <a:pt x="414" y="574"/>
                  </a:lnTo>
                  <a:lnTo>
                    <a:pt x="414" y="574"/>
                  </a:lnTo>
                  <a:lnTo>
                    <a:pt x="412" y="556"/>
                  </a:lnTo>
                  <a:lnTo>
                    <a:pt x="412" y="556"/>
                  </a:lnTo>
                  <a:lnTo>
                    <a:pt x="410" y="546"/>
                  </a:lnTo>
                  <a:lnTo>
                    <a:pt x="410" y="546"/>
                  </a:lnTo>
                  <a:lnTo>
                    <a:pt x="408" y="536"/>
                  </a:lnTo>
                  <a:lnTo>
                    <a:pt x="408" y="536"/>
                  </a:lnTo>
                  <a:lnTo>
                    <a:pt x="404" y="524"/>
                  </a:lnTo>
                  <a:lnTo>
                    <a:pt x="404" y="52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398" y="504"/>
                  </a:lnTo>
                  <a:lnTo>
                    <a:pt x="398" y="504"/>
                  </a:lnTo>
                  <a:lnTo>
                    <a:pt x="398" y="496"/>
                  </a:lnTo>
                  <a:lnTo>
                    <a:pt x="398" y="496"/>
                  </a:lnTo>
                  <a:lnTo>
                    <a:pt x="396" y="488"/>
                  </a:lnTo>
                  <a:lnTo>
                    <a:pt x="396" y="488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84" y="474"/>
                  </a:lnTo>
                  <a:lnTo>
                    <a:pt x="384" y="474"/>
                  </a:lnTo>
                  <a:lnTo>
                    <a:pt x="378" y="460"/>
                  </a:lnTo>
                  <a:lnTo>
                    <a:pt x="378" y="460"/>
                  </a:lnTo>
                  <a:lnTo>
                    <a:pt x="376" y="456"/>
                  </a:lnTo>
                  <a:lnTo>
                    <a:pt x="376" y="456"/>
                  </a:lnTo>
                  <a:lnTo>
                    <a:pt x="368" y="448"/>
                  </a:lnTo>
                  <a:lnTo>
                    <a:pt x="368" y="448"/>
                  </a:lnTo>
                  <a:lnTo>
                    <a:pt x="366" y="444"/>
                  </a:lnTo>
                  <a:lnTo>
                    <a:pt x="366" y="444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62" y="434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2" y="420"/>
                  </a:lnTo>
                  <a:lnTo>
                    <a:pt x="372" y="420"/>
                  </a:lnTo>
                  <a:lnTo>
                    <a:pt x="378" y="422"/>
                  </a:lnTo>
                  <a:lnTo>
                    <a:pt x="382" y="422"/>
                  </a:lnTo>
                  <a:lnTo>
                    <a:pt x="382" y="422"/>
                  </a:lnTo>
                  <a:lnTo>
                    <a:pt x="398" y="414"/>
                  </a:lnTo>
                  <a:lnTo>
                    <a:pt x="398" y="414"/>
                  </a:lnTo>
                  <a:lnTo>
                    <a:pt x="408" y="406"/>
                  </a:lnTo>
                  <a:lnTo>
                    <a:pt x="412" y="398"/>
                  </a:lnTo>
                  <a:lnTo>
                    <a:pt x="412" y="398"/>
                  </a:lnTo>
                  <a:lnTo>
                    <a:pt x="420" y="378"/>
                  </a:lnTo>
                  <a:lnTo>
                    <a:pt x="424" y="362"/>
                  </a:lnTo>
                  <a:lnTo>
                    <a:pt x="424" y="362"/>
                  </a:lnTo>
                  <a:lnTo>
                    <a:pt x="426" y="350"/>
                  </a:lnTo>
                  <a:lnTo>
                    <a:pt x="426" y="342"/>
                  </a:lnTo>
                  <a:lnTo>
                    <a:pt x="426" y="342"/>
                  </a:lnTo>
                  <a:lnTo>
                    <a:pt x="424" y="324"/>
                  </a:lnTo>
                  <a:lnTo>
                    <a:pt x="424" y="324"/>
                  </a:lnTo>
                  <a:lnTo>
                    <a:pt x="424" y="320"/>
                  </a:lnTo>
                  <a:lnTo>
                    <a:pt x="424" y="3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/>
            <p:cNvSpPr>
              <a:spLocks/>
            </p:cNvSpPr>
            <p:nvPr/>
          </p:nvSpPr>
          <p:spPr bwMode="auto">
            <a:xfrm flipH="1">
              <a:off x="6586403" y="2436611"/>
              <a:ext cx="632455" cy="2040178"/>
            </a:xfrm>
            <a:custGeom>
              <a:avLst/>
              <a:gdLst/>
              <a:ahLst/>
              <a:cxnLst>
                <a:cxn ang="0">
                  <a:pos x="180" y="496"/>
                </a:cxn>
                <a:cxn ang="0">
                  <a:pos x="176" y="456"/>
                </a:cxn>
                <a:cxn ang="0">
                  <a:pos x="168" y="410"/>
                </a:cxn>
                <a:cxn ang="0">
                  <a:pos x="162" y="342"/>
                </a:cxn>
                <a:cxn ang="0">
                  <a:pos x="160" y="304"/>
                </a:cxn>
                <a:cxn ang="0">
                  <a:pos x="156" y="272"/>
                </a:cxn>
                <a:cxn ang="0">
                  <a:pos x="150" y="252"/>
                </a:cxn>
                <a:cxn ang="0">
                  <a:pos x="148" y="236"/>
                </a:cxn>
                <a:cxn ang="0">
                  <a:pos x="154" y="238"/>
                </a:cxn>
                <a:cxn ang="0">
                  <a:pos x="154" y="224"/>
                </a:cxn>
                <a:cxn ang="0">
                  <a:pos x="156" y="176"/>
                </a:cxn>
                <a:cxn ang="0">
                  <a:pos x="166" y="148"/>
                </a:cxn>
                <a:cxn ang="0">
                  <a:pos x="162" y="120"/>
                </a:cxn>
                <a:cxn ang="0">
                  <a:pos x="154" y="92"/>
                </a:cxn>
                <a:cxn ang="0">
                  <a:pos x="132" y="84"/>
                </a:cxn>
                <a:cxn ang="0">
                  <a:pos x="118" y="76"/>
                </a:cxn>
                <a:cxn ang="0">
                  <a:pos x="118" y="52"/>
                </a:cxn>
                <a:cxn ang="0">
                  <a:pos x="124" y="34"/>
                </a:cxn>
                <a:cxn ang="0">
                  <a:pos x="88" y="2"/>
                </a:cxn>
                <a:cxn ang="0">
                  <a:pos x="68" y="40"/>
                </a:cxn>
                <a:cxn ang="0">
                  <a:pos x="76" y="76"/>
                </a:cxn>
                <a:cxn ang="0">
                  <a:pos x="64" y="92"/>
                </a:cxn>
                <a:cxn ang="0">
                  <a:pos x="42" y="96"/>
                </a:cxn>
                <a:cxn ang="0">
                  <a:pos x="28" y="106"/>
                </a:cxn>
                <a:cxn ang="0">
                  <a:pos x="14" y="136"/>
                </a:cxn>
                <a:cxn ang="0">
                  <a:pos x="0" y="182"/>
                </a:cxn>
                <a:cxn ang="0">
                  <a:pos x="18" y="198"/>
                </a:cxn>
                <a:cxn ang="0">
                  <a:pos x="40" y="202"/>
                </a:cxn>
                <a:cxn ang="0">
                  <a:pos x="44" y="246"/>
                </a:cxn>
                <a:cxn ang="0">
                  <a:pos x="46" y="256"/>
                </a:cxn>
                <a:cxn ang="0">
                  <a:pos x="40" y="278"/>
                </a:cxn>
                <a:cxn ang="0">
                  <a:pos x="36" y="302"/>
                </a:cxn>
                <a:cxn ang="0">
                  <a:pos x="38" y="316"/>
                </a:cxn>
                <a:cxn ang="0">
                  <a:pos x="44" y="366"/>
                </a:cxn>
                <a:cxn ang="0">
                  <a:pos x="54" y="450"/>
                </a:cxn>
                <a:cxn ang="0">
                  <a:pos x="70" y="502"/>
                </a:cxn>
                <a:cxn ang="0">
                  <a:pos x="58" y="532"/>
                </a:cxn>
                <a:cxn ang="0">
                  <a:pos x="60" y="546"/>
                </a:cxn>
                <a:cxn ang="0">
                  <a:pos x="52" y="560"/>
                </a:cxn>
                <a:cxn ang="0">
                  <a:pos x="26" y="574"/>
                </a:cxn>
                <a:cxn ang="0">
                  <a:pos x="36" y="584"/>
                </a:cxn>
                <a:cxn ang="0">
                  <a:pos x="52" y="584"/>
                </a:cxn>
                <a:cxn ang="0">
                  <a:pos x="62" y="582"/>
                </a:cxn>
                <a:cxn ang="0">
                  <a:pos x="72" y="580"/>
                </a:cxn>
                <a:cxn ang="0">
                  <a:pos x="98" y="578"/>
                </a:cxn>
                <a:cxn ang="0">
                  <a:pos x="108" y="576"/>
                </a:cxn>
                <a:cxn ang="0">
                  <a:pos x="112" y="564"/>
                </a:cxn>
                <a:cxn ang="0">
                  <a:pos x="112" y="550"/>
                </a:cxn>
                <a:cxn ang="0">
                  <a:pos x="120" y="532"/>
                </a:cxn>
                <a:cxn ang="0">
                  <a:pos x="110" y="500"/>
                </a:cxn>
                <a:cxn ang="0">
                  <a:pos x="110" y="456"/>
                </a:cxn>
                <a:cxn ang="0">
                  <a:pos x="110" y="410"/>
                </a:cxn>
                <a:cxn ang="0">
                  <a:pos x="108" y="384"/>
                </a:cxn>
                <a:cxn ang="0">
                  <a:pos x="116" y="416"/>
                </a:cxn>
                <a:cxn ang="0">
                  <a:pos x="120" y="448"/>
                </a:cxn>
                <a:cxn ang="0">
                  <a:pos x="124" y="478"/>
                </a:cxn>
                <a:cxn ang="0">
                  <a:pos x="136" y="536"/>
                </a:cxn>
                <a:cxn ang="0">
                  <a:pos x="130" y="554"/>
                </a:cxn>
                <a:cxn ang="0">
                  <a:pos x="140" y="572"/>
                </a:cxn>
                <a:cxn ang="0">
                  <a:pos x="142" y="590"/>
                </a:cxn>
                <a:cxn ang="0">
                  <a:pos x="164" y="600"/>
                </a:cxn>
                <a:cxn ang="0">
                  <a:pos x="178" y="578"/>
                </a:cxn>
                <a:cxn ang="0">
                  <a:pos x="182" y="564"/>
                </a:cxn>
              </a:cxnLst>
              <a:rect l="0" t="0" r="r" b="b"/>
              <a:pathLst>
                <a:path w="186" h="600">
                  <a:moveTo>
                    <a:pt x="186" y="552"/>
                  </a:moveTo>
                  <a:lnTo>
                    <a:pt x="186" y="552"/>
                  </a:lnTo>
                  <a:lnTo>
                    <a:pt x="184" y="550"/>
                  </a:lnTo>
                  <a:lnTo>
                    <a:pt x="184" y="550"/>
                  </a:lnTo>
                  <a:lnTo>
                    <a:pt x="184" y="544"/>
                  </a:lnTo>
                  <a:lnTo>
                    <a:pt x="184" y="544"/>
                  </a:lnTo>
                  <a:lnTo>
                    <a:pt x="184" y="532"/>
                  </a:lnTo>
                  <a:lnTo>
                    <a:pt x="184" y="532"/>
                  </a:lnTo>
                  <a:lnTo>
                    <a:pt x="182" y="524"/>
                  </a:lnTo>
                  <a:lnTo>
                    <a:pt x="182" y="524"/>
                  </a:lnTo>
                  <a:lnTo>
                    <a:pt x="182" y="510"/>
                  </a:lnTo>
                  <a:lnTo>
                    <a:pt x="182" y="510"/>
                  </a:lnTo>
                  <a:lnTo>
                    <a:pt x="180" y="496"/>
                  </a:lnTo>
                  <a:lnTo>
                    <a:pt x="180" y="496"/>
                  </a:lnTo>
                  <a:lnTo>
                    <a:pt x="180" y="492"/>
                  </a:lnTo>
                  <a:lnTo>
                    <a:pt x="180" y="492"/>
                  </a:lnTo>
                  <a:lnTo>
                    <a:pt x="178" y="486"/>
                  </a:lnTo>
                  <a:lnTo>
                    <a:pt x="178" y="486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78"/>
                  </a:lnTo>
                  <a:lnTo>
                    <a:pt x="178" y="478"/>
                  </a:lnTo>
                  <a:lnTo>
                    <a:pt x="176" y="474"/>
                  </a:lnTo>
                  <a:lnTo>
                    <a:pt x="176" y="47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76" y="456"/>
                  </a:lnTo>
                  <a:lnTo>
                    <a:pt x="174" y="448"/>
                  </a:lnTo>
                  <a:lnTo>
                    <a:pt x="174" y="448"/>
                  </a:lnTo>
                  <a:lnTo>
                    <a:pt x="174" y="440"/>
                  </a:lnTo>
                  <a:lnTo>
                    <a:pt x="174" y="440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2" y="426"/>
                  </a:lnTo>
                  <a:lnTo>
                    <a:pt x="172" y="426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68" y="418"/>
                  </a:lnTo>
                  <a:lnTo>
                    <a:pt x="168" y="418"/>
                  </a:lnTo>
                  <a:lnTo>
                    <a:pt x="168" y="410"/>
                  </a:lnTo>
                  <a:lnTo>
                    <a:pt x="168" y="41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70" y="388"/>
                  </a:lnTo>
                  <a:lnTo>
                    <a:pt x="170" y="388"/>
                  </a:lnTo>
                  <a:lnTo>
                    <a:pt x="168" y="382"/>
                  </a:lnTo>
                  <a:lnTo>
                    <a:pt x="168" y="382"/>
                  </a:lnTo>
                  <a:lnTo>
                    <a:pt x="166" y="370"/>
                  </a:lnTo>
                  <a:lnTo>
                    <a:pt x="166" y="370"/>
                  </a:lnTo>
                  <a:lnTo>
                    <a:pt x="164" y="356"/>
                  </a:lnTo>
                  <a:lnTo>
                    <a:pt x="164" y="356"/>
                  </a:lnTo>
                  <a:lnTo>
                    <a:pt x="164" y="346"/>
                  </a:lnTo>
                  <a:lnTo>
                    <a:pt x="164" y="346"/>
                  </a:lnTo>
                  <a:lnTo>
                    <a:pt x="162" y="342"/>
                  </a:lnTo>
                  <a:lnTo>
                    <a:pt x="162" y="342"/>
                  </a:lnTo>
                  <a:lnTo>
                    <a:pt x="162" y="338"/>
                  </a:lnTo>
                  <a:lnTo>
                    <a:pt x="162" y="33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2" y="324"/>
                  </a:lnTo>
                  <a:lnTo>
                    <a:pt x="162" y="324"/>
                  </a:lnTo>
                  <a:lnTo>
                    <a:pt x="162" y="320"/>
                  </a:lnTo>
                  <a:lnTo>
                    <a:pt x="162" y="320"/>
                  </a:lnTo>
                  <a:lnTo>
                    <a:pt x="160" y="314"/>
                  </a:lnTo>
                  <a:lnTo>
                    <a:pt x="160" y="314"/>
                  </a:lnTo>
                  <a:lnTo>
                    <a:pt x="160" y="306"/>
                  </a:lnTo>
                  <a:lnTo>
                    <a:pt x="160" y="306"/>
                  </a:lnTo>
                  <a:lnTo>
                    <a:pt x="160" y="304"/>
                  </a:lnTo>
                  <a:lnTo>
                    <a:pt x="160" y="304"/>
                  </a:lnTo>
                  <a:lnTo>
                    <a:pt x="160" y="300"/>
                  </a:lnTo>
                  <a:lnTo>
                    <a:pt x="160" y="30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6" y="274"/>
                  </a:lnTo>
                  <a:lnTo>
                    <a:pt x="156" y="274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0"/>
                  </a:lnTo>
                  <a:lnTo>
                    <a:pt x="156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6"/>
                  </a:lnTo>
                  <a:lnTo>
                    <a:pt x="154" y="266"/>
                  </a:lnTo>
                  <a:lnTo>
                    <a:pt x="152" y="260"/>
                  </a:lnTo>
                  <a:lnTo>
                    <a:pt x="152" y="260"/>
                  </a:lnTo>
                  <a:lnTo>
                    <a:pt x="152" y="258"/>
                  </a:lnTo>
                  <a:lnTo>
                    <a:pt x="152" y="258"/>
                  </a:lnTo>
                  <a:lnTo>
                    <a:pt x="150" y="256"/>
                  </a:lnTo>
                  <a:lnTo>
                    <a:pt x="150" y="256"/>
                  </a:lnTo>
                  <a:lnTo>
                    <a:pt x="150" y="252"/>
                  </a:lnTo>
                  <a:lnTo>
                    <a:pt x="150" y="252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48" y="248"/>
                  </a:lnTo>
                  <a:lnTo>
                    <a:pt x="148" y="248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8" y="236"/>
                  </a:lnTo>
                  <a:lnTo>
                    <a:pt x="148" y="236"/>
                  </a:lnTo>
                  <a:lnTo>
                    <a:pt x="148" y="238"/>
                  </a:lnTo>
                  <a:lnTo>
                    <a:pt x="148" y="238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8" y="234"/>
                  </a:lnTo>
                  <a:lnTo>
                    <a:pt x="158" y="23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58" y="230"/>
                  </a:lnTo>
                  <a:lnTo>
                    <a:pt x="158" y="230"/>
                  </a:lnTo>
                  <a:lnTo>
                    <a:pt x="156" y="228"/>
                  </a:lnTo>
                  <a:lnTo>
                    <a:pt x="156" y="228"/>
                  </a:lnTo>
                  <a:lnTo>
                    <a:pt x="154" y="224"/>
                  </a:lnTo>
                  <a:lnTo>
                    <a:pt x="154" y="224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0" y="206"/>
                  </a:lnTo>
                  <a:lnTo>
                    <a:pt x="150" y="206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8" y="172"/>
                  </a:lnTo>
                  <a:lnTo>
                    <a:pt x="158" y="172"/>
                  </a:lnTo>
                  <a:lnTo>
                    <a:pt x="158" y="168"/>
                  </a:lnTo>
                  <a:lnTo>
                    <a:pt x="158" y="168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64" y="154"/>
                  </a:lnTo>
                  <a:lnTo>
                    <a:pt x="164" y="154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48"/>
                  </a:lnTo>
                  <a:lnTo>
                    <a:pt x="166" y="148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4" y="132"/>
                  </a:lnTo>
                  <a:lnTo>
                    <a:pt x="164" y="132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2" y="108"/>
                  </a:lnTo>
                  <a:lnTo>
                    <a:pt x="162" y="108"/>
                  </a:lnTo>
                  <a:lnTo>
                    <a:pt x="162" y="104"/>
                  </a:lnTo>
                  <a:lnTo>
                    <a:pt x="162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56" y="96"/>
                  </a:lnTo>
                  <a:lnTo>
                    <a:pt x="156" y="96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46" y="88"/>
                  </a:lnTo>
                  <a:lnTo>
                    <a:pt x="146" y="88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2" y="88"/>
                  </a:lnTo>
                  <a:lnTo>
                    <a:pt x="142" y="88"/>
                  </a:lnTo>
                  <a:lnTo>
                    <a:pt x="140" y="86"/>
                  </a:lnTo>
                  <a:lnTo>
                    <a:pt x="140" y="86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2" y="80"/>
                  </a:lnTo>
                  <a:lnTo>
                    <a:pt x="122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70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8" y="52"/>
                  </a:lnTo>
                  <a:lnTo>
                    <a:pt x="118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2"/>
                  </a:lnTo>
                  <a:lnTo>
                    <a:pt x="124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22" y="3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18" y="14"/>
                  </a:lnTo>
                  <a:lnTo>
                    <a:pt x="114" y="8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2" y="4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4" y="86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0" y="122"/>
                  </a:lnTo>
                  <a:lnTo>
                    <a:pt x="20" y="122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4" y="136"/>
                  </a:lnTo>
                  <a:lnTo>
                    <a:pt x="14" y="136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60"/>
                  </a:lnTo>
                  <a:lnTo>
                    <a:pt x="4" y="160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4"/>
                  </a:lnTo>
                  <a:lnTo>
                    <a:pt x="4" y="196"/>
                  </a:lnTo>
                  <a:lnTo>
                    <a:pt x="4" y="196"/>
                  </a:lnTo>
                  <a:lnTo>
                    <a:pt x="8" y="196"/>
                  </a:lnTo>
                  <a:lnTo>
                    <a:pt x="8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6" y="200"/>
                  </a:lnTo>
                  <a:lnTo>
                    <a:pt x="26" y="200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02"/>
                  </a:lnTo>
                  <a:lnTo>
                    <a:pt x="34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6"/>
                  </a:lnTo>
                  <a:lnTo>
                    <a:pt x="40" y="206"/>
                  </a:lnTo>
                  <a:lnTo>
                    <a:pt x="38" y="218"/>
                  </a:lnTo>
                  <a:lnTo>
                    <a:pt x="38" y="218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40" y="242"/>
                  </a:lnTo>
                  <a:lnTo>
                    <a:pt x="40" y="242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2"/>
                  </a:lnTo>
                  <a:lnTo>
                    <a:pt x="46" y="252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2" y="262"/>
                  </a:lnTo>
                  <a:lnTo>
                    <a:pt x="42" y="262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6"/>
                  </a:lnTo>
                  <a:lnTo>
                    <a:pt x="42" y="270"/>
                  </a:lnTo>
                  <a:lnTo>
                    <a:pt x="42" y="270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40" y="280"/>
                  </a:lnTo>
                  <a:lnTo>
                    <a:pt x="38" y="284"/>
                  </a:lnTo>
                  <a:lnTo>
                    <a:pt x="38" y="284"/>
                  </a:lnTo>
                  <a:lnTo>
                    <a:pt x="38" y="286"/>
                  </a:lnTo>
                  <a:lnTo>
                    <a:pt x="38" y="286"/>
                  </a:lnTo>
                  <a:lnTo>
                    <a:pt x="36" y="292"/>
                  </a:lnTo>
                  <a:lnTo>
                    <a:pt x="36" y="292"/>
                  </a:lnTo>
                  <a:lnTo>
                    <a:pt x="36" y="296"/>
                  </a:lnTo>
                  <a:lnTo>
                    <a:pt x="36" y="296"/>
                  </a:lnTo>
                  <a:lnTo>
                    <a:pt x="36" y="298"/>
                  </a:lnTo>
                  <a:lnTo>
                    <a:pt x="36" y="298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6" y="304"/>
                  </a:lnTo>
                  <a:lnTo>
                    <a:pt x="36" y="304"/>
                  </a:lnTo>
                  <a:lnTo>
                    <a:pt x="36" y="306"/>
                  </a:lnTo>
                  <a:lnTo>
                    <a:pt x="36" y="306"/>
                  </a:lnTo>
                  <a:lnTo>
                    <a:pt x="36" y="308"/>
                  </a:lnTo>
                  <a:lnTo>
                    <a:pt x="36" y="308"/>
                  </a:lnTo>
                  <a:lnTo>
                    <a:pt x="36" y="310"/>
                  </a:lnTo>
                  <a:lnTo>
                    <a:pt x="36" y="310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4"/>
                  </a:lnTo>
                  <a:lnTo>
                    <a:pt x="38" y="314"/>
                  </a:lnTo>
                  <a:lnTo>
                    <a:pt x="38" y="316"/>
                  </a:lnTo>
                  <a:lnTo>
                    <a:pt x="38" y="316"/>
                  </a:lnTo>
                  <a:lnTo>
                    <a:pt x="38" y="320"/>
                  </a:lnTo>
                  <a:lnTo>
                    <a:pt x="38" y="320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42" y="354"/>
                  </a:lnTo>
                  <a:lnTo>
                    <a:pt x="42" y="354"/>
                  </a:lnTo>
                  <a:lnTo>
                    <a:pt x="44" y="366"/>
                  </a:lnTo>
                  <a:lnTo>
                    <a:pt x="44" y="36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46" y="380"/>
                  </a:lnTo>
                  <a:lnTo>
                    <a:pt x="46" y="380"/>
                  </a:lnTo>
                  <a:lnTo>
                    <a:pt x="48" y="390"/>
                  </a:lnTo>
                  <a:lnTo>
                    <a:pt x="48" y="390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50" y="420"/>
                  </a:lnTo>
                  <a:lnTo>
                    <a:pt x="50" y="420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4" y="450"/>
                  </a:lnTo>
                  <a:lnTo>
                    <a:pt x="54" y="45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8" y="470"/>
                  </a:lnTo>
                  <a:lnTo>
                    <a:pt x="58" y="470"/>
                  </a:lnTo>
                  <a:lnTo>
                    <a:pt x="60" y="478"/>
                  </a:lnTo>
                  <a:lnTo>
                    <a:pt x="60" y="478"/>
                  </a:lnTo>
                  <a:lnTo>
                    <a:pt x="62" y="484"/>
                  </a:lnTo>
                  <a:lnTo>
                    <a:pt x="62" y="484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6" y="494"/>
                  </a:lnTo>
                  <a:lnTo>
                    <a:pt x="66" y="494"/>
                  </a:lnTo>
                  <a:lnTo>
                    <a:pt x="70" y="502"/>
                  </a:lnTo>
                  <a:lnTo>
                    <a:pt x="70" y="502"/>
                  </a:lnTo>
                  <a:lnTo>
                    <a:pt x="70" y="504"/>
                  </a:lnTo>
                  <a:lnTo>
                    <a:pt x="70" y="504"/>
                  </a:lnTo>
                  <a:lnTo>
                    <a:pt x="70" y="506"/>
                  </a:lnTo>
                  <a:lnTo>
                    <a:pt x="70" y="506"/>
                  </a:lnTo>
                  <a:lnTo>
                    <a:pt x="66" y="512"/>
                  </a:lnTo>
                  <a:lnTo>
                    <a:pt x="66" y="512"/>
                  </a:lnTo>
                  <a:lnTo>
                    <a:pt x="64" y="516"/>
                  </a:lnTo>
                  <a:lnTo>
                    <a:pt x="64" y="516"/>
                  </a:lnTo>
                  <a:lnTo>
                    <a:pt x="62" y="522"/>
                  </a:lnTo>
                  <a:lnTo>
                    <a:pt x="62" y="522"/>
                  </a:lnTo>
                  <a:lnTo>
                    <a:pt x="60" y="528"/>
                  </a:lnTo>
                  <a:lnTo>
                    <a:pt x="60" y="528"/>
                  </a:lnTo>
                  <a:lnTo>
                    <a:pt x="58" y="532"/>
                  </a:lnTo>
                  <a:lnTo>
                    <a:pt x="58" y="532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8"/>
                  </a:lnTo>
                  <a:lnTo>
                    <a:pt x="58" y="538"/>
                  </a:lnTo>
                  <a:lnTo>
                    <a:pt x="60" y="540"/>
                  </a:lnTo>
                  <a:lnTo>
                    <a:pt x="60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2"/>
                  </a:lnTo>
                  <a:lnTo>
                    <a:pt x="64" y="542"/>
                  </a:lnTo>
                  <a:lnTo>
                    <a:pt x="62" y="544"/>
                  </a:lnTo>
                  <a:lnTo>
                    <a:pt x="62" y="544"/>
                  </a:lnTo>
                  <a:lnTo>
                    <a:pt x="60" y="546"/>
                  </a:lnTo>
                  <a:lnTo>
                    <a:pt x="60" y="546"/>
                  </a:lnTo>
                  <a:lnTo>
                    <a:pt x="60" y="548"/>
                  </a:lnTo>
                  <a:lnTo>
                    <a:pt x="60" y="548"/>
                  </a:lnTo>
                  <a:lnTo>
                    <a:pt x="58" y="552"/>
                  </a:lnTo>
                  <a:lnTo>
                    <a:pt x="58" y="552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4" y="558"/>
                  </a:lnTo>
                  <a:lnTo>
                    <a:pt x="54" y="558"/>
                  </a:lnTo>
                  <a:lnTo>
                    <a:pt x="52" y="560"/>
                  </a:lnTo>
                  <a:lnTo>
                    <a:pt x="52" y="560"/>
                  </a:lnTo>
                  <a:lnTo>
                    <a:pt x="50" y="562"/>
                  </a:lnTo>
                  <a:lnTo>
                    <a:pt x="50" y="562"/>
                  </a:lnTo>
                  <a:lnTo>
                    <a:pt x="44" y="564"/>
                  </a:lnTo>
                  <a:lnTo>
                    <a:pt x="44" y="564"/>
                  </a:lnTo>
                  <a:lnTo>
                    <a:pt x="36" y="566"/>
                  </a:lnTo>
                  <a:lnTo>
                    <a:pt x="36" y="566"/>
                  </a:lnTo>
                  <a:lnTo>
                    <a:pt x="30" y="568"/>
                  </a:lnTo>
                  <a:lnTo>
                    <a:pt x="30" y="568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6"/>
                  </a:lnTo>
                  <a:lnTo>
                    <a:pt x="26" y="576"/>
                  </a:lnTo>
                  <a:lnTo>
                    <a:pt x="26" y="578"/>
                  </a:lnTo>
                  <a:lnTo>
                    <a:pt x="26" y="578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4" y="582"/>
                  </a:lnTo>
                  <a:lnTo>
                    <a:pt x="34" y="582"/>
                  </a:lnTo>
                  <a:lnTo>
                    <a:pt x="36" y="584"/>
                  </a:lnTo>
                  <a:lnTo>
                    <a:pt x="36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4" y="584"/>
                  </a:lnTo>
                  <a:lnTo>
                    <a:pt x="44" y="584"/>
                  </a:lnTo>
                  <a:lnTo>
                    <a:pt x="46" y="584"/>
                  </a:lnTo>
                  <a:lnTo>
                    <a:pt x="46" y="584"/>
                  </a:lnTo>
                  <a:lnTo>
                    <a:pt x="48" y="584"/>
                  </a:lnTo>
                  <a:lnTo>
                    <a:pt x="48" y="584"/>
                  </a:lnTo>
                  <a:lnTo>
                    <a:pt x="50" y="584"/>
                  </a:lnTo>
                  <a:lnTo>
                    <a:pt x="50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6" y="582"/>
                  </a:lnTo>
                  <a:lnTo>
                    <a:pt x="56" y="582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8" y="584"/>
                  </a:lnTo>
                  <a:lnTo>
                    <a:pt x="58" y="584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2" y="582"/>
                  </a:lnTo>
                  <a:lnTo>
                    <a:pt x="62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6" y="582"/>
                  </a:lnTo>
                  <a:lnTo>
                    <a:pt x="66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70" y="582"/>
                  </a:lnTo>
                  <a:lnTo>
                    <a:pt x="70" y="582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6" y="578"/>
                  </a:lnTo>
                  <a:lnTo>
                    <a:pt x="76" y="578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8" y="576"/>
                  </a:lnTo>
                  <a:lnTo>
                    <a:pt x="88" y="576"/>
                  </a:lnTo>
                  <a:lnTo>
                    <a:pt x="92" y="578"/>
                  </a:lnTo>
                  <a:lnTo>
                    <a:pt x="92" y="578"/>
                  </a:lnTo>
                  <a:lnTo>
                    <a:pt x="94" y="578"/>
                  </a:lnTo>
                  <a:lnTo>
                    <a:pt x="94" y="578"/>
                  </a:lnTo>
                  <a:lnTo>
                    <a:pt x="98" y="578"/>
                  </a:lnTo>
                  <a:lnTo>
                    <a:pt x="98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2" y="578"/>
                  </a:lnTo>
                  <a:lnTo>
                    <a:pt x="102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6" y="578"/>
                  </a:lnTo>
                  <a:lnTo>
                    <a:pt x="106" y="578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68"/>
                  </a:lnTo>
                  <a:lnTo>
                    <a:pt x="114" y="568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2"/>
                  </a:lnTo>
                  <a:lnTo>
                    <a:pt x="112" y="562"/>
                  </a:lnTo>
                  <a:lnTo>
                    <a:pt x="112" y="560"/>
                  </a:lnTo>
                  <a:lnTo>
                    <a:pt x="112" y="560"/>
                  </a:lnTo>
                  <a:lnTo>
                    <a:pt x="112" y="558"/>
                  </a:lnTo>
                  <a:lnTo>
                    <a:pt x="112" y="558"/>
                  </a:lnTo>
                  <a:lnTo>
                    <a:pt x="112" y="556"/>
                  </a:lnTo>
                  <a:lnTo>
                    <a:pt x="112" y="556"/>
                  </a:lnTo>
                  <a:lnTo>
                    <a:pt x="112" y="552"/>
                  </a:lnTo>
                  <a:lnTo>
                    <a:pt x="112" y="552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6" y="546"/>
                  </a:lnTo>
                  <a:lnTo>
                    <a:pt x="116" y="546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20" y="538"/>
                  </a:lnTo>
                  <a:lnTo>
                    <a:pt x="120" y="538"/>
                  </a:lnTo>
                  <a:lnTo>
                    <a:pt x="120" y="536"/>
                  </a:lnTo>
                  <a:lnTo>
                    <a:pt x="120" y="536"/>
                  </a:lnTo>
                  <a:lnTo>
                    <a:pt x="120" y="532"/>
                  </a:lnTo>
                  <a:lnTo>
                    <a:pt x="120" y="532"/>
                  </a:lnTo>
                  <a:lnTo>
                    <a:pt x="116" y="524"/>
                  </a:lnTo>
                  <a:lnTo>
                    <a:pt x="116" y="524"/>
                  </a:lnTo>
                  <a:lnTo>
                    <a:pt x="112" y="518"/>
                  </a:lnTo>
                  <a:lnTo>
                    <a:pt x="112" y="518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08" y="512"/>
                  </a:lnTo>
                  <a:lnTo>
                    <a:pt x="108" y="512"/>
                  </a:lnTo>
                  <a:lnTo>
                    <a:pt x="108" y="510"/>
                  </a:lnTo>
                  <a:lnTo>
                    <a:pt x="108" y="510"/>
                  </a:lnTo>
                  <a:lnTo>
                    <a:pt x="108" y="508"/>
                  </a:lnTo>
                  <a:lnTo>
                    <a:pt x="108" y="508"/>
                  </a:lnTo>
                  <a:lnTo>
                    <a:pt x="110" y="500"/>
                  </a:lnTo>
                  <a:lnTo>
                    <a:pt x="110" y="500"/>
                  </a:lnTo>
                  <a:lnTo>
                    <a:pt x="110" y="488"/>
                  </a:lnTo>
                  <a:lnTo>
                    <a:pt x="110" y="488"/>
                  </a:lnTo>
                  <a:lnTo>
                    <a:pt x="110" y="480"/>
                  </a:lnTo>
                  <a:lnTo>
                    <a:pt x="110" y="480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10" y="468"/>
                  </a:lnTo>
                  <a:lnTo>
                    <a:pt x="110" y="468"/>
                  </a:lnTo>
                  <a:lnTo>
                    <a:pt x="110" y="466"/>
                  </a:lnTo>
                  <a:lnTo>
                    <a:pt x="110" y="466"/>
                  </a:lnTo>
                  <a:lnTo>
                    <a:pt x="110" y="464"/>
                  </a:lnTo>
                  <a:lnTo>
                    <a:pt x="110" y="464"/>
                  </a:lnTo>
                  <a:lnTo>
                    <a:pt x="110" y="456"/>
                  </a:lnTo>
                  <a:lnTo>
                    <a:pt x="110" y="456"/>
                  </a:lnTo>
                  <a:lnTo>
                    <a:pt x="108" y="444"/>
                  </a:lnTo>
                  <a:lnTo>
                    <a:pt x="108" y="444"/>
                  </a:lnTo>
                  <a:lnTo>
                    <a:pt x="108" y="438"/>
                  </a:lnTo>
                  <a:lnTo>
                    <a:pt x="108" y="438"/>
                  </a:lnTo>
                  <a:lnTo>
                    <a:pt x="108" y="434"/>
                  </a:lnTo>
                  <a:lnTo>
                    <a:pt x="108" y="434"/>
                  </a:lnTo>
                  <a:lnTo>
                    <a:pt x="108" y="430"/>
                  </a:lnTo>
                  <a:lnTo>
                    <a:pt x="108" y="430"/>
                  </a:lnTo>
                  <a:lnTo>
                    <a:pt x="110" y="422"/>
                  </a:lnTo>
                  <a:lnTo>
                    <a:pt x="110" y="422"/>
                  </a:lnTo>
                  <a:lnTo>
                    <a:pt x="110" y="416"/>
                  </a:lnTo>
                  <a:lnTo>
                    <a:pt x="110" y="416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0" y="396"/>
                  </a:lnTo>
                  <a:lnTo>
                    <a:pt x="110" y="396"/>
                  </a:lnTo>
                  <a:lnTo>
                    <a:pt x="108" y="392"/>
                  </a:lnTo>
                  <a:lnTo>
                    <a:pt x="108" y="392"/>
                  </a:lnTo>
                  <a:lnTo>
                    <a:pt x="108" y="386"/>
                  </a:lnTo>
                  <a:lnTo>
                    <a:pt x="108" y="386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4"/>
                  </a:lnTo>
                  <a:lnTo>
                    <a:pt x="108" y="384"/>
                  </a:lnTo>
                  <a:lnTo>
                    <a:pt x="110" y="388"/>
                  </a:lnTo>
                  <a:lnTo>
                    <a:pt x="110" y="388"/>
                  </a:lnTo>
                  <a:lnTo>
                    <a:pt x="110" y="394"/>
                  </a:lnTo>
                  <a:lnTo>
                    <a:pt x="110" y="394"/>
                  </a:lnTo>
                  <a:lnTo>
                    <a:pt x="112" y="396"/>
                  </a:lnTo>
                  <a:lnTo>
                    <a:pt x="112" y="396"/>
                  </a:lnTo>
                  <a:lnTo>
                    <a:pt x="112" y="400"/>
                  </a:lnTo>
                  <a:lnTo>
                    <a:pt x="112" y="400"/>
                  </a:lnTo>
                  <a:lnTo>
                    <a:pt x="114" y="406"/>
                  </a:lnTo>
                  <a:lnTo>
                    <a:pt x="114" y="406"/>
                  </a:lnTo>
                  <a:lnTo>
                    <a:pt x="114" y="410"/>
                  </a:lnTo>
                  <a:lnTo>
                    <a:pt x="114" y="410"/>
                  </a:lnTo>
                  <a:lnTo>
                    <a:pt x="116" y="416"/>
                  </a:lnTo>
                  <a:lnTo>
                    <a:pt x="116" y="416"/>
                  </a:lnTo>
                  <a:lnTo>
                    <a:pt x="118" y="420"/>
                  </a:lnTo>
                  <a:lnTo>
                    <a:pt x="118" y="420"/>
                  </a:lnTo>
                  <a:lnTo>
                    <a:pt x="118" y="426"/>
                  </a:lnTo>
                  <a:lnTo>
                    <a:pt x="118" y="426"/>
                  </a:lnTo>
                  <a:lnTo>
                    <a:pt x="118" y="430"/>
                  </a:lnTo>
                  <a:lnTo>
                    <a:pt x="118" y="430"/>
                  </a:lnTo>
                  <a:lnTo>
                    <a:pt x="118" y="434"/>
                  </a:lnTo>
                  <a:lnTo>
                    <a:pt x="118" y="434"/>
                  </a:lnTo>
                  <a:lnTo>
                    <a:pt x="120" y="438"/>
                  </a:lnTo>
                  <a:lnTo>
                    <a:pt x="120" y="438"/>
                  </a:lnTo>
                  <a:lnTo>
                    <a:pt x="120" y="442"/>
                  </a:lnTo>
                  <a:lnTo>
                    <a:pt x="120" y="442"/>
                  </a:lnTo>
                  <a:lnTo>
                    <a:pt x="120" y="448"/>
                  </a:lnTo>
                  <a:lnTo>
                    <a:pt x="120" y="448"/>
                  </a:lnTo>
                  <a:lnTo>
                    <a:pt x="120" y="452"/>
                  </a:lnTo>
                  <a:lnTo>
                    <a:pt x="120" y="452"/>
                  </a:lnTo>
                  <a:lnTo>
                    <a:pt x="120" y="454"/>
                  </a:lnTo>
                  <a:lnTo>
                    <a:pt x="120" y="454"/>
                  </a:lnTo>
                  <a:lnTo>
                    <a:pt x="122" y="460"/>
                  </a:lnTo>
                  <a:lnTo>
                    <a:pt x="122" y="460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8"/>
                  </a:lnTo>
                  <a:lnTo>
                    <a:pt x="122" y="468"/>
                  </a:lnTo>
                  <a:lnTo>
                    <a:pt x="122" y="470"/>
                  </a:lnTo>
                  <a:lnTo>
                    <a:pt x="122" y="470"/>
                  </a:lnTo>
                  <a:lnTo>
                    <a:pt x="124" y="478"/>
                  </a:lnTo>
                  <a:lnTo>
                    <a:pt x="124" y="478"/>
                  </a:lnTo>
                  <a:lnTo>
                    <a:pt x="124" y="490"/>
                  </a:lnTo>
                  <a:lnTo>
                    <a:pt x="124" y="490"/>
                  </a:lnTo>
                  <a:lnTo>
                    <a:pt x="124" y="500"/>
                  </a:lnTo>
                  <a:lnTo>
                    <a:pt x="124" y="500"/>
                  </a:lnTo>
                  <a:lnTo>
                    <a:pt x="128" y="514"/>
                  </a:lnTo>
                  <a:lnTo>
                    <a:pt x="128" y="514"/>
                  </a:lnTo>
                  <a:lnTo>
                    <a:pt x="130" y="522"/>
                  </a:lnTo>
                  <a:lnTo>
                    <a:pt x="130" y="522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6" y="536"/>
                  </a:lnTo>
                  <a:lnTo>
                    <a:pt x="136" y="536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2"/>
                  </a:lnTo>
                  <a:lnTo>
                    <a:pt x="140" y="542"/>
                  </a:lnTo>
                  <a:lnTo>
                    <a:pt x="136" y="544"/>
                  </a:lnTo>
                  <a:lnTo>
                    <a:pt x="136" y="544"/>
                  </a:lnTo>
                  <a:lnTo>
                    <a:pt x="134" y="546"/>
                  </a:lnTo>
                  <a:lnTo>
                    <a:pt x="134" y="546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0" y="554"/>
                  </a:lnTo>
                  <a:lnTo>
                    <a:pt x="130" y="554"/>
                  </a:lnTo>
                  <a:lnTo>
                    <a:pt x="128" y="558"/>
                  </a:lnTo>
                  <a:lnTo>
                    <a:pt x="128" y="558"/>
                  </a:lnTo>
                  <a:lnTo>
                    <a:pt x="130" y="562"/>
                  </a:lnTo>
                  <a:lnTo>
                    <a:pt x="130" y="562"/>
                  </a:lnTo>
                  <a:lnTo>
                    <a:pt x="132" y="564"/>
                  </a:lnTo>
                  <a:lnTo>
                    <a:pt x="132" y="564"/>
                  </a:lnTo>
                  <a:lnTo>
                    <a:pt x="134" y="566"/>
                  </a:lnTo>
                  <a:lnTo>
                    <a:pt x="134" y="566"/>
                  </a:lnTo>
                  <a:lnTo>
                    <a:pt x="136" y="568"/>
                  </a:lnTo>
                  <a:lnTo>
                    <a:pt x="136" y="568"/>
                  </a:lnTo>
                  <a:lnTo>
                    <a:pt x="138" y="572"/>
                  </a:lnTo>
                  <a:lnTo>
                    <a:pt x="138" y="572"/>
                  </a:lnTo>
                  <a:lnTo>
                    <a:pt x="140" y="572"/>
                  </a:lnTo>
                  <a:lnTo>
                    <a:pt x="140" y="572"/>
                  </a:lnTo>
                  <a:lnTo>
                    <a:pt x="142" y="576"/>
                  </a:lnTo>
                  <a:lnTo>
                    <a:pt x="142" y="576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2" y="582"/>
                  </a:lnTo>
                  <a:lnTo>
                    <a:pt x="142" y="582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8"/>
                  </a:lnTo>
                  <a:lnTo>
                    <a:pt x="140" y="598"/>
                  </a:lnTo>
                  <a:lnTo>
                    <a:pt x="142" y="600"/>
                  </a:lnTo>
                  <a:lnTo>
                    <a:pt x="142" y="600"/>
                  </a:lnTo>
                  <a:lnTo>
                    <a:pt x="146" y="600"/>
                  </a:lnTo>
                  <a:lnTo>
                    <a:pt x="146" y="600"/>
                  </a:lnTo>
                  <a:lnTo>
                    <a:pt x="150" y="600"/>
                  </a:lnTo>
                  <a:lnTo>
                    <a:pt x="150" y="600"/>
                  </a:lnTo>
                  <a:lnTo>
                    <a:pt x="164" y="600"/>
                  </a:lnTo>
                  <a:lnTo>
                    <a:pt x="164" y="600"/>
                  </a:lnTo>
                  <a:lnTo>
                    <a:pt x="174" y="598"/>
                  </a:lnTo>
                  <a:lnTo>
                    <a:pt x="174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6"/>
                  </a:lnTo>
                  <a:lnTo>
                    <a:pt x="178" y="586"/>
                  </a:lnTo>
                  <a:lnTo>
                    <a:pt x="178" y="584"/>
                  </a:lnTo>
                  <a:lnTo>
                    <a:pt x="178" y="584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80" y="568"/>
                  </a:lnTo>
                  <a:lnTo>
                    <a:pt x="180" y="568"/>
                  </a:lnTo>
                  <a:lnTo>
                    <a:pt x="180" y="566"/>
                  </a:lnTo>
                  <a:lnTo>
                    <a:pt x="180" y="566"/>
                  </a:lnTo>
                  <a:lnTo>
                    <a:pt x="182" y="564"/>
                  </a:lnTo>
                  <a:lnTo>
                    <a:pt x="182" y="564"/>
                  </a:lnTo>
                  <a:lnTo>
                    <a:pt x="182" y="562"/>
                  </a:lnTo>
                  <a:lnTo>
                    <a:pt x="182" y="562"/>
                  </a:lnTo>
                  <a:lnTo>
                    <a:pt x="184" y="558"/>
                  </a:lnTo>
                  <a:lnTo>
                    <a:pt x="184" y="558"/>
                  </a:lnTo>
                  <a:lnTo>
                    <a:pt x="186" y="556"/>
                  </a:lnTo>
                  <a:lnTo>
                    <a:pt x="186" y="556"/>
                  </a:lnTo>
                  <a:lnTo>
                    <a:pt x="186" y="554"/>
                  </a:lnTo>
                  <a:lnTo>
                    <a:pt x="186" y="554"/>
                  </a:lnTo>
                  <a:lnTo>
                    <a:pt x="186" y="552"/>
                  </a:lnTo>
                  <a:lnTo>
                    <a:pt x="186" y="5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/>
            <p:cNvSpPr>
              <a:spLocks/>
            </p:cNvSpPr>
            <p:nvPr/>
          </p:nvSpPr>
          <p:spPr bwMode="auto">
            <a:xfrm>
              <a:off x="5490952" y="2467356"/>
              <a:ext cx="634514" cy="2024741"/>
            </a:xfrm>
            <a:custGeom>
              <a:avLst/>
              <a:gdLst/>
              <a:ahLst/>
              <a:cxnLst>
                <a:cxn ang="0">
                  <a:pos x="170" y="550"/>
                </a:cxn>
                <a:cxn ang="0">
                  <a:pos x="166" y="534"/>
                </a:cxn>
                <a:cxn ang="0">
                  <a:pos x="166" y="506"/>
                </a:cxn>
                <a:cxn ang="0">
                  <a:pos x="158" y="444"/>
                </a:cxn>
                <a:cxn ang="0">
                  <a:pos x="154" y="392"/>
                </a:cxn>
                <a:cxn ang="0">
                  <a:pos x="156" y="330"/>
                </a:cxn>
                <a:cxn ang="0">
                  <a:pos x="154" y="280"/>
                </a:cxn>
                <a:cxn ang="0">
                  <a:pos x="148" y="252"/>
                </a:cxn>
                <a:cxn ang="0">
                  <a:pos x="144" y="236"/>
                </a:cxn>
                <a:cxn ang="0">
                  <a:pos x="146" y="224"/>
                </a:cxn>
                <a:cxn ang="0">
                  <a:pos x="154" y="206"/>
                </a:cxn>
                <a:cxn ang="0">
                  <a:pos x="158" y="190"/>
                </a:cxn>
                <a:cxn ang="0">
                  <a:pos x="166" y="170"/>
                </a:cxn>
                <a:cxn ang="0">
                  <a:pos x="168" y="130"/>
                </a:cxn>
                <a:cxn ang="0">
                  <a:pos x="158" y="104"/>
                </a:cxn>
                <a:cxn ang="0">
                  <a:pos x="148" y="92"/>
                </a:cxn>
                <a:cxn ang="0">
                  <a:pos x="116" y="76"/>
                </a:cxn>
                <a:cxn ang="0">
                  <a:pos x="106" y="62"/>
                </a:cxn>
                <a:cxn ang="0">
                  <a:pos x="112" y="44"/>
                </a:cxn>
                <a:cxn ang="0">
                  <a:pos x="110" y="26"/>
                </a:cxn>
                <a:cxn ang="0">
                  <a:pos x="68" y="6"/>
                </a:cxn>
                <a:cxn ang="0">
                  <a:pos x="58" y="34"/>
                </a:cxn>
                <a:cxn ang="0">
                  <a:pos x="64" y="52"/>
                </a:cxn>
                <a:cxn ang="0">
                  <a:pos x="66" y="68"/>
                </a:cxn>
                <a:cxn ang="0">
                  <a:pos x="56" y="80"/>
                </a:cxn>
                <a:cxn ang="0">
                  <a:pos x="40" y="88"/>
                </a:cxn>
                <a:cxn ang="0">
                  <a:pos x="30" y="100"/>
                </a:cxn>
                <a:cxn ang="0">
                  <a:pos x="22" y="106"/>
                </a:cxn>
                <a:cxn ang="0">
                  <a:pos x="12" y="126"/>
                </a:cxn>
                <a:cxn ang="0">
                  <a:pos x="10" y="162"/>
                </a:cxn>
                <a:cxn ang="0">
                  <a:pos x="16" y="194"/>
                </a:cxn>
                <a:cxn ang="0">
                  <a:pos x="22" y="202"/>
                </a:cxn>
                <a:cxn ang="0">
                  <a:pos x="36" y="216"/>
                </a:cxn>
                <a:cxn ang="0">
                  <a:pos x="38" y="226"/>
                </a:cxn>
                <a:cxn ang="0">
                  <a:pos x="38" y="242"/>
                </a:cxn>
                <a:cxn ang="0">
                  <a:pos x="34" y="258"/>
                </a:cxn>
                <a:cxn ang="0">
                  <a:pos x="30" y="294"/>
                </a:cxn>
                <a:cxn ang="0">
                  <a:pos x="32" y="346"/>
                </a:cxn>
                <a:cxn ang="0">
                  <a:pos x="36" y="412"/>
                </a:cxn>
                <a:cxn ang="0">
                  <a:pos x="36" y="476"/>
                </a:cxn>
                <a:cxn ang="0">
                  <a:pos x="28" y="528"/>
                </a:cxn>
                <a:cxn ang="0">
                  <a:pos x="28" y="540"/>
                </a:cxn>
                <a:cxn ang="0">
                  <a:pos x="18" y="550"/>
                </a:cxn>
                <a:cxn ang="0">
                  <a:pos x="2" y="562"/>
                </a:cxn>
                <a:cxn ang="0">
                  <a:pos x="2" y="566"/>
                </a:cxn>
                <a:cxn ang="0">
                  <a:pos x="50" y="558"/>
                </a:cxn>
                <a:cxn ang="0">
                  <a:pos x="74" y="552"/>
                </a:cxn>
                <a:cxn ang="0">
                  <a:pos x="72" y="534"/>
                </a:cxn>
                <a:cxn ang="0">
                  <a:pos x="78" y="508"/>
                </a:cxn>
                <a:cxn ang="0">
                  <a:pos x="80" y="438"/>
                </a:cxn>
                <a:cxn ang="0">
                  <a:pos x="88" y="366"/>
                </a:cxn>
                <a:cxn ang="0">
                  <a:pos x="94" y="338"/>
                </a:cxn>
                <a:cxn ang="0">
                  <a:pos x="104" y="380"/>
                </a:cxn>
                <a:cxn ang="0">
                  <a:pos x="112" y="450"/>
                </a:cxn>
                <a:cxn ang="0">
                  <a:pos x="116" y="512"/>
                </a:cxn>
                <a:cxn ang="0">
                  <a:pos x="126" y="536"/>
                </a:cxn>
                <a:cxn ang="0">
                  <a:pos x="132" y="556"/>
                </a:cxn>
                <a:cxn ang="0">
                  <a:pos x="142" y="566"/>
                </a:cxn>
                <a:cxn ang="0">
                  <a:pos x="178" y="562"/>
                </a:cxn>
              </a:cxnLst>
              <a:rect l="0" t="0" r="r" b="b"/>
              <a:pathLst>
                <a:path w="178" h="568">
                  <a:moveTo>
                    <a:pt x="178" y="562"/>
                  </a:moveTo>
                  <a:lnTo>
                    <a:pt x="178" y="562"/>
                  </a:lnTo>
                  <a:lnTo>
                    <a:pt x="176" y="560"/>
                  </a:lnTo>
                  <a:lnTo>
                    <a:pt x="176" y="560"/>
                  </a:lnTo>
                  <a:lnTo>
                    <a:pt x="174" y="560"/>
                  </a:lnTo>
                  <a:lnTo>
                    <a:pt x="174" y="560"/>
                  </a:lnTo>
                  <a:lnTo>
                    <a:pt x="174" y="556"/>
                  </a:lnTo>
                  <a:lnTo>
                    <a:pt x="174" y="556"/>
                  </a:lnTo>
                  <a:lnTo>
                    <a:pt x="172" y="554"/>
                  </a:lnTo>
                  <a:lnTo>
                    <a:pt x="172" y="554"/>
                  </a:lnTo>
                  <a:lnTo>
                    <a:pt x="170" y="550"/>
                  </a:lnTo>
                  <a:lnTo>
                    <a:pt x="170" y="550"/>
                  </a:lnTo>
                  <a:lnTo>
                    <a:pt x="168" y="548"/>
                  </a:lnTo>
                  <a:lnTo>
                    <a:pt x="168" y="548"/>
                  </a:lnTo>
                  <a:lnTo>
                    <a:pt x="166" y="546"/>
                  </a:lnTo>
                  <a:lnTo>
                    <a:pt x="166" y="546"/>
                  </a:lnTo>
                  <a:lnTo>
                    <a:pt x="164" y="544"/>
                  </a:lnTo>
                  <a:lnTo>
                    <a:pt x="164" y="544"/>
                  </a:lnTo>
                  <a:lnTo>
                    <a:pt x="164" y="542"/>
                  </a:lnTo>
                  <a:lnTo>
                    <a:pt x="164" y="542"/>
                  </a:lnTo>
                  <a:lnTo>
                    <a:pt x="164" y="540"/>
                  </a:lnTo>
                  <a:lnTo>
                    <a:pt x="164" y="540"/>
                  </a:lnTo>
                  <a:lnTo>
                    <a:pt x="166" y="534"/>
                  </a:lnTo>
                  <a:lnTo>
                    <a:pt x="166" y="534"/>
                  </a:lnTo>
                  <a:lnTo>
                    <a:pt x="166" y="532"/>
                  </a:lnTo>
                  <a:lnTo>
                    <a:pt x="166" y="532"/>
                  </a:lnTo>
                  <a:lnTo>
                    <a:pt x="166" y="530"/>
                  </a:lnTo>
                  <a:lnTo>
                    <a:pt x="166" y="530"/>
                  </a:lnTo>
                  <a:lnTo>
                    <a:pt x="166" y="528"/>
                  </a:lnTo>
                  <a:lnTo>
                    <a:pt x="166" y="528"/>
                  </a:lnTo>
                  <a:lnTo>
                    <a:pt x="166" y="526"/>
                  </a:lnTo>
                  <a:lnTo>
                    <a:pt x="166" y="526"/>
                  </a:lnTo>
                  <a:lnTo>
                    <a:pt x="166" y="516"/>
                  </a:lnTo>
                  <a:lnTo>
                    <a:pt x="166" y="516"/>
                  </a:lnTo>
                  <a:lnTo>
                    <a:pt x="166" y="506"/>
                  </a:lnTo>
                  <a:lnTo>
                    <a:pt x="166" y="506"/>
                  </a:lnTo>
                  <a:lnTo>
                    <a:pt x="164" y="498"/>
                  </a:lnTo>
                  <a:lnTo>
                    <a:pt x="164" y="498"/>
                  </a:lnTo>
                  <a:lnTo>
                    <a:pt x="162" y="482"/>
                  </a:lnTo>
                  <a:lnTo>
                    <a:pt x="162" y="482"/>
                  </a:lnTo>
                  <a:lnTo>
                    <a:pt x="160" y="472"/>
                  </a:lnTo>
                  <a:lnTo>
                    <a:pt x="160" y="472"/>
                  </a:lnTo>
                  <a:lnTo>
                    <a:pt x="160" y="466"/>
                  </a:lnTo>
                  <a:lnTo>
                    <a:pt x="160" y="466"/>
                  </a:lnTo>
                  <a:lnTo>
                    <a:pt x="158" y="454"/>
                  </a:lnTo>
                  <a:lnTo>
                    <a:pt x="158" y="454"/>
                  </a:lnTo>
                  <a:lnTo>
                    <a:pt x="158" y="444"/>
                  </a:lnTo>
                  <a:lnTo>
                    <a:pt x="158" y="444"/>
                  </a:lnTo>
                  <a:lnTo>
                    <a:pt x="156" y="436"/>
                  </a:lnTo>
                  <a:lnTo>
                    <a:pt x="156" y="436"/>
                  </a:lnTo>
                  <a:lnTo>
                    <a:pt x="156" y="428"/>
                  </a:lnTo>
                  <a:lnTo>
                    <a:pt x="156" y="428"/>
                  </a:lnTo>
                  <a:lnTo>
                    <a:pt x="156" y="418"/>
                  </a:lnTo>
                  <a:lnTo>
                    <a:pt x="156" y="418"/>
                  </a:lnTo>
                  <a:lnTo>
                    <a:pt x="156" y="408"/>
                  </a:lnTo>
                  <a:lnTo>
                    <a:pt x="156" y="408"/>
                  </a:lnTo>
                  <a:lnTo>
                    <a:pt x="154" y="400"/>
                  </a:lnTo>
                  <a:lnTo>
                    <a:pt x="154" y="400"/>
                  </a:lnTo>
                  <a:lnTo>
                    <a:pt x="154" y="392"/>
                  </a:lnTo>
                  <a:lnTo>
                    <a:pt x="154" y="392"/>
                  </a:lnTo>
                  <a:lnTo>
                    <a:pt x="154" y="386"/>
                  </a:lnTo>
                  <a:lnTo>
                    <a:pt x="154" y="386"/>
                  </a:lnTo>
                  <a:lnTo>
                    <a:pt x="154" y="380"/>
                  </a:lnTo>
                  <a:lnTo>
                    <a:pt x="154" y="380"/>
                  </a:lnTo>
                  <a:lnTo>
                    <a:pt x="156" y="366"/>
                  </a:lnTo>
                  <a:lnTo>
                    <a:pt x="156" y="366"/>
                  </a:lnTo>
                  <a:lnTo>
                    <a:pt x="156" y="356"/>
                  </a:lnTo>
                  <a:lnTo>
                    <a:pt x="156" y="356"/>
                  </a:lnTo>
                  <a:lnTo>
                    <a:pt x="156" y="344"/>
                  </a:lnTo>
                  <a:lnTo>
                    <a:pt x="156" y="344"/>
                  </a:lnTo>
                  <a:lnTo>
                    <a:pt x="156" y="330"/>
                  </a:lnTo>
                  <a:lnTo>
                    <a:pt x="156" y="330"/>
                  </a:lnTo>
                  <a:lnTo>
                    <a:pt x="156" y="320"/>
                  </a:lnTo>
                  <a:lnTo>
                    <a:pt x="156" y="320"/>
                  </a:lnTo>
                  <a:lnTo>
                    <a:pt x="156" y="312"/>
                  </a:lnTo>
                  <a:lnTo>
                    <a:pt x="156" y="312"/>
                  </a:lnTo>
                  <a:lnTo>
                    <a:pt x="156" y="304"/>
                  </a:lnTo>
                  <a:lnTo>
                    <a:pt x="156" y="304"/>
                  </a:lnTo>
                  <a:lnTo>
                    <a:pt x="156" y="296"/>
                  </a:lnTo>
                  <a:lnTo>
                    <a:pt x="156" y="296"/>
                  </a:lnTo>
                  <a:lnTo>
                    <a:pt x="156" y="286"/>
                  </a:lnTo>
                  <a:lnTo>
                    <a:pt x="156" y="286"/>
                  </a:lnTo>
                  <a:lnTo>
                    <a:pt x="154" y="280"/>
                  </a:lnTo>
                  <a:lnTo>
                    <a:pt x="154" y="280"/>
                  </a:lnTo>
                  <a:lnTo>
                    <a:pt x="152" y="272"/>
                  </a:lnTo>
                  <a:lnTo>
                    <a:pt x="152" y="272"/>
                  </a:lnTo>
                  <a:lnTo>
                    <a:pt x="150" y="264"/>
                  </a:lnTo>
                  <a:lnTo>
                    <a:pt x="150" y="264"/>
                  </a:lnTo>
                  <a:lnTo>
                    <a:pt x="150" y="260"/>
                  </a:lnTo>
                  <a:lnTo>
                    <a:pt x="150" y="260"/>
                  </a:lnTo>
                  <a:lnTo>
                    <a:pt x="148" y="258"/>
                  </a:lnTo>
                  <a:lnTo>
                    <a:pt x="148" y="258"/>
                  </a:lnTo>
                  <a:lnTo>
                    <a:pt x="148" y="256"/>
                  </a:lnTo>
                  <a:lnTo>
                    <a:pt x="148" y="256"/>
                  </a:lnTo>
                  <a:lnTo>
                    <a:pt x="148" y="252"/>
                  </a:lnTo>
                  <a:lnTo>
                    <a:pt x="148" y="252"/>
                  </a:lnTo>
                  <a:lnTo>
                    <a:pt x="146" y="248"/>
                  </a:lnTo>
                  <a:lnTo>
                    <a:pt x="146" y="248"/>
                  </a:lnTo>
                  <a:lnTo>
                    <a:pt x="146" y="244"/>
                  </a:lnTo>
                  <a:lnTo>
                    <a:pt x="146" y="244"/>
                  </a:lnTo>
                  <a:lnTo>
                    <a:pt x="146" y="242"/>
                  </a:lnTo>
                  <a:lnTo>
                    <a:pt x="146" y="242"/>
                  </a:lnTo>
                  <a:lnTo>
                    <a:pt x="144" y="240"/>
                  </a:lnTo>
                  <a:lnTo>
                    <a:pt x="144" y="240"/>
                  </a:lnTo>
                  <a:lnTo>
                    <a:pt x="144" y="238"/>
                  </a:lnTo>
                  <a:lnTo>
                    <a:pt x="144" y="238"/>
                  </a:lnTo>
                  <a:lnTo>
                    <a:pt x="144" y="236"/>
                  </a:lnTo>
                  <a:lnTo>
                    <a:pt x="144" y="236"/>
                  </a:lnTo>
                  <a:lnTo>
                    <a:pt x="142" y="234"/>
                  </a:lnTo>
                  <a:lnTo>
                    <a:pt x="142" y="234"/>
                  </a:lnTo>
                  <a:lnTo>
                    <a:pt x="144" y="234"/>
                  </a:lnTo>
                  <a:lnTo>
                    <a:pt x="144" y="234"/>
                  </a:lnTo>
                  <a:lnTo>
                    <a:pt x="144" y="228"/>
                  </a:lnTo>
                  <a:lnTo>
                    <a:pt x="144" y="228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44" y="224"/>
                  </a:lnTo>
                  <a:lnTo>
                    <a:pt x="144" y="224"/>
                  </a:lnTo>
                  <a:lnTo>
                    <a:pt x="146" y="224"/>
                  </a:lnTo>
                  <a:lnTo>
                    <a:pt x="146" y="224"/>
                  </a:lnTo>
                  <a:lnTo>
                    <a:pt x="150" y="220"/>
                  </a:lnTo>
                  <a:lnTo>
                    <a:pt x="150" y="220"/>
                  </a:lnTo>
                  <a:lnTo>
                    <a:pt x="152" y="218"/>
                  </a:lnTo>
                  <a:lnTo>
                    <a:pt x="152" y="218"/>
                  </a:lnTo>
                  <a:lnTo>
                    <a:pt x="152" y="214"/>
                  </a:lnTo>
                  <a:lnTo>
                    <a:pt x="152" y="214"/>
                  </a:lnTo>
                  <a:lnTo>
                    <a:pt x="154" y="210"/>
                  </a:lnTo>
                  <a:lnTo>
                    <a:pt x="154" y="210"/>
                  </a:lnTo>
                  <a:lnTo>
                    <a:pt x="154" y="208"/>
                  </a:lnTo>
                  <a:lnTo>
                    <a:pt x="154" y="208"/>
                  </a:lnTo>
                  <a:lnTo>
                    <a:pt x="154" y="206"/>
                  </a:lnTo>
                  <a:lnTo>
                    <a:pt x="154" y="206"/>
                  </a:lnTo>
                  <a:lnTo>
                    <a:pt x="154" y="204"/>
                  </a:lnTo>
                  <a:lnTo>
                    <a:pt x="154" y="204"/>
                  </a:lnTo>
                  <a:lnTo>
                    <a:pt x="154" y="200"/>
                  </a:lnTo>
                  <a:lnTo>
                    <a:pt x="154" y="200"/>
                  </a:lnTo>
                  <a:lnTo>
                    <a:pt x="154" y="196"/>
                  </a:lnTo>
                  <a:lnTo>
                    <a:pt x="154" y="196"/>
                  </a:lnTo>
                  <a:lnTo>
                    <a:pt x="154" y="196"/>
                  </a:lnTo>
                  <a:lnTo>
                    <a:pt x="154" y="196"/>
                  </a:lnTo>
                  <a:lnTo>
                    <a:pt x="156" y="194"/>
                  </a:lnTo>
                  <a:lnTo>
                    <a:pt x="156" y="194"/>
                  </a:lnTo>
                  <a:lnTo>
                    <a:pt x="158" y="190"/>
                  </a:lnTo>
                  <a:lnTo>
                    <a:pt x="158" y="190"/>
                  </a:lnTo>
                  <a:lnTo>
                    <a:pt x="158" y="188"/>
                  </a:lnTo>
                  <a:lnTo>
                    <a:pt x="158" y="188"/>
                  </a:lnTo>
                  <a:lnTo>
                    <a:pt x="160" y="186"/>
                  </a:lnTo>
                  <a:lnTo>
                    <a:pt x="160" y="186"/>
                  </a:lnTo>
                  <a:lnTo>
                    <a:pt x="162" y="182"/>
                  </a:lnTo>
                  <a:lnTo>
                    <a:pt x="162" y="182"/>
                  </a:lnTo>
                  <a:lnTo>
                    <a:pt x="164" y="180"/>
                  </a:lnTo>
                  <a:lnTo>
                    <a:pt x="164" y="180"/>
                  </a:lnTo>
                  <a:lnTo>
                    <a:pt x="164" y="176"/>
                  </a:lnTo>
                  <a:lnTo>
                    <a:pt x="164" y="176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8" y="158"/>
                  </a:lnTo>
                  <a:lnTo>
                    <a:pt x="168" y="158"/>
                  </a:lnTo>
                  <a:lnTo>
                    <a:pt x="170" y="150"/>
                  </a:lnTo>
                  <a:lnTo>
                    <a:pt x="170" y="150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70" y="136"/>
                  </a:lnTo>
                  <a:lnTo>
                    <a:pt x="170" y="136"/>
                  </a:lnTo>
                  <a:lnTo>
                    <a:pt x="170" y="132"/>
                  </a:lnTo>
                  <a:lnTo>
                    <a:pt x="170" y="132"/>
                  </a:lnTo>
                  <a:lnTo>
                    <a:pt x="168" y="130"/>
                  </a:lnTo>
                  <a:lnTo>
                    <a:pt x="168" y="130"/>
                  </a:lnTo>
                  <a:lnTo>
                    <a:pt x="164" y="120"/>
                  </a:lnTo>
                  <a:lnTo>
                    <a:pt x="164" y="120"/>
                  </a:lnTo>
                  <a:lnTo>
                    <a:pt x="162" y="114"/>
                  </a:lnTo>
                  <a:lnTo>
                    <a:pt x="162" y="114"/>
                  </a:lnTo>
                  <a:lnTo>
                    <a:pt x="162" y="112"/>
                  </a:lnTo>
                  <a:lnTo>
                    <a:pt x="162" y="112"/>
                  </a:lnTo>
                  <a:lnTo>
                    <a:pt x="162" y="110"/>
                  </a:lnTo>
                  <a:lnTo>
                    <a:pt x="162" y="110"/>
                  </a:lnTo>
                  <a:lnTo>
                    <a:pt x="162" y="106"/>
                  </a:lnTo>
                  <a:lnTo>
                    <a:pt x="162" y="106"/>
                  </a:lnTo>
                  <a:lnTo>
                    <a:pt x="158" y="104"/>
                  </a:lnTo>
                  <a:lnTo>
                    <a:pt x="158" y="104"/>
                  </a:lnTo>
                  <a:lnTo>
                    <a:pt x="158" y="102"/>
                  </a:lnTo>
                  <a:lnTo>
                    <a:pt x="158" y="102"/>
                  </a:lnTo>
                  <a:lnTo>
                    <a:pt x="156" y="100"/>
                  </a:lnTo>
                  <a:lnTo>
                    <a:pt x="156" y="100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4" y="96"/>
                  </a:lnTo>
                  <a:lnTo>
                    <a:pt x="150" y="94"/>
                  </a:lnTo>
                  <a:lnTo>
                    <a:pt x="150" y="94"/>
                  </a:lnTo>
                  <a:lnTo>
                    <a:pt x="148" y="92"/>
                  </a:lnTo>
                  <a:lnTo>
                    <a:pt x="148" y="92"/>
                  </a:lnTo>
                  <a:lnTo>
                    <a:pt x="146" y="92"/>
                  </a:lnTo>
                  <a:lnTo>
                    <a:pt x="146" y="92"/>
                  </a:lnTo>
                  <a:lnTo>
                    <a:pt x="140" y="88"/>
                  </a:lnTo>
                  <a:lnTo>
                    <a:pt x="140" y="88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24" y="80"/>
                  </a:lnTo>
                  <a:lnTo>
                    <a:pt x="124" y="80"/>
                  </a:lnTo>
                  <a:lnTo>
                    <a:pt x="120" y="78"/>
                  </a:lnTo>
                  <a:lnTo>
                    <a:pt x="120" y="78"/>
                  </a:lnTo>
                  <a:lnTo>
                    <a:pt x="116" y="76"/>
                  </a:lnTo>
                  <a:lnTo>
                    <a:pt x="116" y="76"/>
                  </a:lnTo>
                  <a:lnTo>
                    <a:pt x="114" y="76"/>
                  </a:lnTo>
                  <a:lnTo>
                    <a:pt x="114" y="76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12" y="74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06" y="64"/>
                  </a:lnTo>
                  <a:lnTo>
                    <a:pt x="106" y="64"/>
                  </a:lnTo>
                  <a:lnTo>
                    <a:pt x="106" y="62"/>
                  </a:lnTo>
                  <a:lnTo>
                    <a:pt x="106" y="62"/>
                  </a:lnTo>
                  <a:lnTo>
                    <a:pt x="106" y="56"/>
                  </a:lnTo>
                  <a:lnTo>
                    <a:pt x="106" y="56"/>
                  </a:lnTo>
                  <a:lnTo>
                    <a:pt x="108" y="54"/>
                  </a:lnTo>
                  <a:lnTo>
                    <a:pt x="108" y="54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08" y="48"/>
                  </a:lnTo>
                  <a:lnTo>
                    <a:pt x="110" y="46"/>
                  </a:lnTo>
                  <a:lnTo>
                    <a:pt x="110" y="46"/>
                  </a:lnTo>
                  <a:lnTo>
                    <a:pt x="112" y="44"/>
                  </a:lnTo>
                  <a:lnTo>
                    <a:pt x="112" y="44"/>
                  </a:lnTo>
                  <a:lnTo>
                    <a:pt x="112" y="40"/>
                  </a:lnTo>
                  <a:lnTo>
                    <a:pt x="112" y="40"/>
                  </a:lnTo>
                  <a:lnTo>
                    <a:pt x="114" y="34"/>
                  </a:lnTo>
                  <a:lnTo>
                    <a:pt x="114" y="34"/>
                  </a:lnTo>
                  <a:lnTo>
                    <a:pt x="112" y="30"/>
                  </a:lnTo>
                  <a:lnTo>
                    <a:pt x="112" y="30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0" y="26"/>
                  </a:lnTo>
                  <a:lnTo>
                    <a:pt x="110" y="26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104" y="10"/>
                  </a:lnTo>
                  <a:lnTo>
                    <a:pt x="100" y="6"/>
                  </a:lnTo>
                  <a:lnTo>
                    <a:pt x="100" y="6"/>
                  </a:lnTo>
                  <a:lnTo>
                    <a:pt x="94" y="2"/>
                  </a:lnTo>
                  <a:lnTo>
                    <a:pt x="88" y="0"/>
                  </a:lnTo>
                  <a:lnTo>
                    <a:pt x="88" y="0"/>
                  </a:lnTo>
                  <a:lnTo>
                    <a:pt x="82" y="0"/>
                  </a:lnTo>
                  <a:lnTo>
                    <a:pt x="74" y="2"/>
                  </a:lnTo>
                  <a:lnTo>
                    <a:pt x="74" y="2"/>
                  </a:lnTo>
                  <a:lnTo>
                    <a:pt x="68" y="6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0" y="14"/>
                  </a:lnTo>
                  <a:lnTo>
                    <a:pt x="58" y="20"/>
                  </a:lnTo>
                  <a:lnTo>
                    <a:pt x="58" y="20"/>
                  </a:lnTo>
                  <a:lnTo>
                    <a:pt x="58" y="28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34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4"/>
                  </a:lnTo>
                  <a:lnTo>
                    <a:pt x="58" y="38"/>
                  </a:lnTo>
                  <a:lnTo>
                    <a:pt x="58" y="38"/>
                  </a:lnTo>
                  <a:lnTo>
                    <a:pt x="58" y="42"/>
                  </a:lnTo>
                  <a:lnTo>
                    <a:pt x="58" y="42"/>
                  </a:lnTo>
                  <a:lnTo>
                    <a:pt x="60" y="46"/>
                  </a:lnTo>
                  <a:lnTo>
                    <a:pt x="60" y="46"/>
                  </a:lnTo>
                  <a:lnTo>
                    <a:pt x="62" y="50"/>
                  </a:lnTo>
                  <a:lnTo>
                    <a:pt x="62" y="50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2"/>
                  </a:lnTo>
                  <a:lnTo>
                    <a:pt x="64" y="56"/>
                  </a:lnTo>
                  <a:lnTo>
                    <a:pt x="64" y="56"/>
                  </a:lnTo>
                  <a:lnTo>
                    <a:pt x="66" y="62"/>
                  </a:lnTo>
                  <a:lnTo>
                    <a:pt x="66" y="62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4"/>
                  </a:lnTo>
                  <a:lnTo>
                    <a:pt x="66" y="66"/>
                  </a:lnTo>
                  <a:lnTo>
                    <a:pt x="66" y="66"/>
                  </a:lnTo>
                  <a:lnTo>
                    <a:pt x="66" y="68"/>
                  </a:lnTo>
                  <a:lnTo>
                    <a:pt x="66" y="68"/>
                  </a:lnTo>
                  <a:lnTo>
                    <a:pt x="66" y="70"/>
                  </a:lnTo>
                  <a:lnTo>
                    <a:pt x="66" y="70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4" y="76"/>
                  </a:lnTo>
                  <a:lnTo>
                    <a:pt x="64" y="76"/>
                  </a:lnTo>
                  <a:lnTo>
                    <a:pt x="62" y="76"/>
                  </a:lnTo>
                  <a:lnTo>
                    <a:pt x="62" y="76"/>
                  </a:lnTo>
                  <a:lnTo>
                    <a:pt x="60" y="78"/>
                  </a:lnTo>
                  <a:lnTo>
                    <a:pt x="60" y="78"/>
                  </a:lnTo>
                  <a:lnTo>
                    <a:pt x="56" y="80"/>
                  </a:lnTo>
                  <a:lnTo>
                    <a:pt x="56" y="80"/>
                  </a:lnTo>
                  <a:lnTo>
                    <a:pt x="54" y="80"/>
                  </a:lnTo>
                  <a:lnTo>
                    <a:pt x="54" y="80"/>
                  </a:lnTo>
                  <a:lnTo>
                    <a:pt x="52" y="82"/>
                  </a:lnTo>
                  <a:lnTo>
                    <a:pt x="52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6" y="86"/>
                  </a:lnTo>
                  <a:lnTo>
                    <a:pt x="46" y="86"/>
                  </a:lnTo>
                  <a:lnTo>
                    <a:pt x="44" y="88"/>
                  </a:lnTo>
                  <a:lnTo>
                    <a:pt x="44" y="88"/>
                  </a:lnTo>
                  <a:lnTo>
                    <a:pt x="40" y="88"/>
                  </a:lnTo>
                  <a:lnTo>
                    <a:pt x="40" y="88"/>
                  </a:lnTo>
                  <a:lnTo>
                    <a:pt x="38" y="92"/>
                  </a:lnTo>
                  <a:lnTo>
                    <a:pt x="38" y="92"/>
                  </a:lnTo>
                  <a:lnTo>
                    <a:pt x="34" y="94"/>
                  </a:lnTo>
                  <a:lnTo>
                    <a:pt x="34" y="94"/>
                  </a:lnTo>
                  <a:lnTo>
                    <a:pt x="34" y="96"/>
                  </a:lnTo>
                  <a:lnTo>
                    <a:pt x="34" y="96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0" y="98"/>
                  </a:lnTo>
                  <a:lnTo>
                    <a:pt x="30" y="98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8" y="100"/>
                  </a:lnTo>
                  <a:lnTo>
                    <a:pt x="26" y="102"/>
                  </a:lnTo>
                  <a:lnTo>
                    <a:pt x="26" y="102"/>
                  </a:lnTo>
                  <a:lnTo>
                    <a:pt x="24" y="104"/>
                  </a:lnTo>
                  <a:lnTo>
                    <a:pt x="24" y="104"/>
                  </a:lnTo>
                  <a:lnTo>
                    <a:pt x="24" y="104"/>
                  </a:lnTo>
                  <a:lnTo>
                    <a:pt x="24" y="104"/>
                  </a:lnTo>
                  <a:lnTo>
                    <a:pt x="22" y="106"/>
                  </a:lnTo>
                  <a:lnTo>
                    <a:pt x="22" y="106"/>
                  </a:lnTo>
                  <a:lnTo>
                    <a:pt x="20" y="110"/>
                  </a:lnTo>
                  <a:lnTo>
                    <a:pt x="20" y="110"/>
                  </a:lnTo>
                  <a:lnTo>
                    <a:pt x="20" y="112"/>
                  </a:lnTo>
                  <a:lnTo>
                    <a:pt x="20" y="112"/>
                  </a:lnTo>
                  <a:lnTo>
                    <a:pt x="18" y="116"/>
                  </a:lnTo>
                  <a:lnTo>
                    <a:pt x="18" y="116"/>
                  </a:lnTo>
                  <a:lnTo>
                    <a:pt x="16" y="118"/>
                  </a:lnTo>
                  <a:lnTo>
                    <a:pt x="16" y="118"/>
                  </a:lnTo>
                  <a:lnTo>
                    <a:pt x="14" y="120"/>
                  </a:lnTo>
                  <a:lnTo>
                    <a:pt x="14" y="120"/>
                  </a:lnTo>
                  <a:lnTo>
                    <a:pt x="12" y="126"/>
                  </a:lnTo>
                  <a:lnTo>
                    <a:pt x="12" y="126"/>
                  </a:lnTo>
                  <a:lnTo>
                    <a:pt x="12" y="128"/>
                  </a:lnTo>
                  <a:lnTo>
                    <a:pt x="12" y="128"/>
                  </a:lnTo>
                  <a:lnTo>
                    <a:pt x="12" y="132"/>
                  </a:lnTo>
                  <a:lnTo>
                    <a:pt x="12" y="132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0" y="148"/>
                  </a:lnTo>
                  <a:lnTo>
                    <a:pt x="10" y="148"/>
                  </a:lnTo>
                  <a:lnTo>
                    <a:pt x="10" y="156"/>
                  </a:lnTo>
                  <a:lnTo>
                    <a:pt x="10" y="156"/>
                  </a:lnTo>
                  <a:lnTo>
                    <a:pt x="10" y="162"/>
                  </a:lnTo>
                  <a:lnTo>
                    <a:pt x="10" y="162"/>
                  </a:lnTo>
                  <a:lnTo>
                    <a:pt x="10" y="170"/>
                  </a:lnTo>
                  <a:lnTo>
                    <a:pt x="10" y="170"/>
                  </a:lnTo>
                  <a:lnTo>
                    <a:pt x="12" y="180"/>
                  </a:lnTo>
                  <a:lnTo>
                    <a:pt x="12" y="180"/>
                  </a:lnTo>
                  <a:lnTo>
                    <a:pt x="12" y="188"/>
                  </a:lnTo>
                  <a:lnTo>
                    <a:pt x="12" y="188"/>
                  </a:lnTo>
                  <a:lnTo>
                    <a:pt x="12" y="190"/>
                  </a:lnTo>
                  <a:lnTo>
                    <a:pt x="12" y="190"/>
                  </a:lnTo>
                  <a:lnTo>
                    <a:pt x="14" y="192"/>
                  </a:lnTo>
                  <a:lnTo>
                    <a:pt x="14" y="192"/>
                  </a:lnTo>
                  <a:lnTo>
                    <a:pt x="16" y="194"/>
                  </a:lnTo>
                  <a:lnTo>
                    <a:pt x="16" y="194"/>
                  </a:lnTo>
                  <a:lnTo>
                    <a:pt x="18" y="196"/>
                  </a:lnTo>
                  <a:lnTo>
                    <a:pt x="18" y="196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0" y="200"/>
                  </a:lnTo>
                  <a:lnTo>
                    <a:pt x="20" y="200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2"/>
                  </a:lnTo>
                  <a:lnTo>
                    <a:pt x="22" y="202"/>
                  </a:lnTo>
                  <a:lnTo>
                    <a:pt x="26" y="202"/>
                  </a:lnTo>
                  <a:lnTo>
                    <a:pt x="26" y="202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36" y="204"/>
                  </a:lnTo>
                  <a:lnTo>
                    <a:pt x="36" y="204"/>
                  </a:lnTo>
                  <a:lnTo>
                    <a:pt x="36" y="208"/>
                  </a:lnTo>
                  <a:lnTo>
                    <a:pt x="36" y="208"/>
                  </a:lnTo>
                  <a:lnTo>
                    <a:pt x="36" y="216"/>
                  </a:lnTo>
                  <a:lnTo>
                    <a:pt x="36" y="216"/>
                  </a:lnTo>
                  <a:lnTo>
                    <a:pt x="36" y="222"/>
                  </a:lnTo>
                  <a:lnTo>
                    <a:pt x="36" y="222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40" y="226"/>
                  </a:lnTo>
                  <a:lnTo>
                    <a:pt x="40" y="226"/>
                  </a:lnTo>
                  <a:lnTo>
                    <a:pt x="38" y="226"/>
                  </a:lnTo>
                  <a:lnTo>
                    <a:pt x="38" y="226"/>
                  </a:lnTo>
                  <a:lnTo>
                    <a:pt x="38" y="230"/>
                  </a:lnTo>
                  <a:lnTo>
                    <a:pt x="38" y="230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36"/>
                  </a:lnTo>
                  <a:lnTo>
                    <a:pt x="38" y="236"/>
                  </a:lnTo>
                  <a:lnTo>
                    <a:pt x="38" y="238"/>
                  </a:lnTo>
                  <a:lnTo>
                    <a:pt x="38" y="238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38" y="242"/>
                  </a:lnTo>
                  <a:lnTo>
                    <a:pt x="38" y="242"/>
                  </a:lnTo>
                  <a:lnTo>
                    <a:pt x="36" y="246"/>
                  </a:lnTo>
                  <a:lnTo>
                    <a:pt x="36" y="246"/>
                  </a:lnTo>
                  <a:lnTo>
                    <a:pt x="36" y="248"/>
                  </a:lnTo>
                  <a:lnTo>
                    <a:pt x="36" y="248"/>
                  </a:lnTo>
                  <a:lnTo>
                    <a:pt x="36" y="250"/>
                  </a:lnTo>
                  <a:lnTo>
                    <a:pt x="36" y="250"/>
                  </a:lnTo>
                  <a:lnTo>
                    <a:pt x="34" y="254"/>
                  </a:lnTo>
                  <a:lnTo>
                    <a:pt x="34" y="254"/>
                  </a:lnTo>
                  <a:lnTo>
                    <a:pt x="34" y="256"/>
                  </a:lnTo>
                  <a:lnTo>
                    <a:pt x="34" y="256"/>
                  </a:lnTo>
                  <a:lnTo>
                    <a:pt x="34" y="258"/>
                  </a:lnTo>
                  <a:lnTo>
                    <a:pt x="34" y="258"/>
                  </a:lnTo>
                  <a:lnTo>
                    <a:pt x="32" y="264"/>
                  </a:lnTo>
                  <a:lnTo>
                    <a:pt x="32" y="264"/>
                  </a:lnTo>
                  <a:lnTo>
                    <a:pt x="32" y="268"/>
                  </a:lnTo>
                  <a:lnTo>
                    <a:pt x="32" y="268"/>
                  </a:lnTo>
                  <a:lnTo>
                    <a:pt x="30" y="272"/>
                  </a:lnTo>
                  <a:lnTo>
                    <a:pt x="30" y="272"/>
                  </a:lnTo>
                  <a:lnTo>
                    <a:pt x="30" y="280"/>
                  </a:lnTo>
                  <a:lnTo>
                    <a:pt x="30" y="280"/>
                  </a:lnTo>
                  <a:lnTo>
                    <a:pt x="30" y="286"/>
                  </a:lnTo>
                  <a:lnTo>
                    <a:pt x="30" y="286"/>
                  </a:lnTo>
                  <a:lnTo>
                    <a:pt x="30" y="294"/>
                  </a:lnTo>
                  <a:lnTo>
                    <a:pt x="30" y="294"/>
                  </a:lnTo>
                  <a:lnTo>
                    <a:pt x="30" y="300"/>
                  </a:lnTo>
                  <a:lnTo>
                    <a:pt x="30" y="300"/>
                  </a:lnTo>
                  <a:lnTo>
                    <a:pt x="30" y="308"/>
                  </a:lnTo>
                  <a:lnTo>
                    <a:pt x="30" y="308"/>
                  </a:lnTo>
                  <a:lnTo>
                    <a:pt x="30" y="312"/>
                  </a:lnTo>
                  <a:lnTo>
                    <a:pt x="30" y="312"/>
                  </a:lnTo>
                  <a:lnTo>
                    <a:pt x="30" y="326"/>
                  </a:lnTo>
                  <a:lnTo>
                    <a:pt x="30" y="326"/>
                  </a:lnTo>
                  <a:lnTo>
                    <a:pt x="30" y="338"/>
                  </a:lnTo>
                  <a:lnTo>
                    <a:pt x="30" y="338"/>
                  </a:lnTo>
                  <a:lnTo>
                    <a:pt x="32" y="346"/>
                  </a:lnTo>
                  <a:lnTo>
                    <a:pt x="32" y="346"/>
                  </a:lnTo>
                  <a:lnTo>
                    <a:pt x="32" y="358"/>
                  </a:lnTo>
                  <a:lnTo>
                    <a:pt x="32" y="358"/>
                  </a:lnTo>
                  <a:lnTo>
                    <a:pt x="34" y="372"/>
                  </a:lnTo>
                  <a:lnTo>
                    <a:pt x="34" y="372"/>
                  </a:lnTo>
                  <a:lnTo>
                    <a:pt x="34" y="382"/>
                  </a:lnTo>
                  <a:lnTo>
                    <a:pt x="34" y="382"/>
                  </a:lnTo>
                  <a:lnTo>
                    <a:pt x="36" y="390"/>
                  </a:lnTo>
                  <a:lnTo>
                    <a:pt x="36" y="390"/>
                  </a:lnTo>
                  <a:lnTo>
                    <a:pt x="36" y="400"/>
                  </a:lnTo>
                  <a:lnTo>
                    <a:pt x="36" y="400"/>
                  </a:lnTo>
                  <a:lnTo>
                    <a:pt x="36" y="412"/>
                  </a:lnTo>
                  <a:lnTo>
                    <a:pt x="36" y="412"/>
                  </a:lnTo>
                  <a:lnTo>
                    <a:pt x="38" y="418"/>
                  </a:lnTo>
                  <a:lnTo>
                    <a:pt x="38" y="418"/>
                  </a:lnTo>
                  <a:lnTo>
                    <a:pt x="38" y="432"/>
                  </a:lnTo>
                  <a:lnTo>
                    <a:pt x="38" y="432"/>
                  </a:lnTo>
                  <a:lnTo>
                    <a:pt x="38" y="446"/>
                  </a:lnTo>
                  <a:lnTo>
                    <a:pt x="38" y="446"/>
                  </a:lnTo>
                  <a:lnTo>
                    <a:pt x="36" y="460"/>
                  </a:lnTo>
                  <a:lnTo>
                    <a:pt x="36" y="460"/>
                  </a:lnTo>
                  <a:lnTo>
                    <a:pt x="36" y="470"/>
                  </a:lnTo>
                  <a:lnTo>
                    <a:pt x="36" y="470"/>
                  </a:lnTo>
                  <a:lnTo>
                    <a:pt x="36" y="476"/>
                  </a:lnTo>
                  <a:lnTo>
                    <a:pt x="36" y="476"/>
                  </a:lnTo>
                  <a:lnTo>
                    <a:pt x="36" y="490"/>
                  </a:lnTo>
                  <a:lnTo>
                    <a:pt x="36" y="490"/>
                  </a:lnTo>
                  <a:lnTo>
                    <a:pt x="34" y="504"/>
                  </a:lnTo>
                  <a:lnTo>
                    <a:pt x="34" y="504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4" y="516"/>
                  </a:lnTo>
                  <a:lnTo>
                    <a:pt x="30" y="520"/>
                  </a:lnTo>
                  <a:lnTo>
                    <a:pt x="30" y="520"/>
                  </a:lnTo>
                  <a:lnTo>
                    <a:pt x="28" y="528"/>
                  </a:lnTo>
                  <a:lnTo>
                    <a:pt x="28" y="528"/>
                  </a:lnTo>
                  <a:lnTo>
                    <a:pt x="28" y="530"/>
                  </a:lnTo>
                  <a:lnTo>
                    <a:pt x="28" y="530"/>
                  </a:lnTo>
                  <a:lnTo>
                    <a:pt x="28" y="532"/>
                  </a:lnTo>
                  <a:lnTo>
                    <a:pt x="28" y="532"/>
                  </a:lnTo>
                  <a:lnTo>
                    <a:pt x="28" y="536"/>
                  </a:lnTo>
                  <a:lnTo>
                    <a:pt x="28" y="536"/>
                  </a:lnTo>
                  <a:lnTo>
                    <a:pt x="28" y="538"/>
                  </a:lnTo>
                  <a:lnTo>
                    <a:pt x="28" y="538"/>
                  </a:lnTo>
                  <a:lnTo>
                    <a:pt x="28" y="540"/>
                  </a:lnTo>
                  <a:lnTo>
                    <a:pt x="28" y="540"/>
                  </a:lnTo>
                  <a:lnTo>
                    <a:pt x="28" y="540"/>
                  </a:lnTo>
                  <a:lnTo>
                    <a:pt x="28" y="540"/>
                  </a:lnTo>
                  <a:lnTo>
                    <a:pt x="28" y="542"/>
                  </a:lnTo>
                  <a:lnTo>
                    <a:pt x="28" y="542"/>
                  </a:lnTo>
                  <a:lnTo>
                    <a:pt x="26" y="544"/>
                  </a:lnTo>
                  <a:lnTo>
                    <a:pt x="26" y="544"/>
                  </a:lnTo>
                  <a:lnTo>
                    <a:pt x="24" y="546"/>
                  </a:lnTo>
                  <a:lnTo>
                    <a:pt x="24" y="546"/>
                  </a:lnTo>
                  <a:lnTo>
                    <a:pt x="22" y="548"/>
                  </a:lnTo>
                  <a:lnTo>
                    <a:pt x="22" y="548"/>
                  </a:lnTo>
                  <a:lnTo>
                    <a:pt x="20" y="550"/>
                  </a:lnTo>
                  <a:lnTo>
                    <a:pt x="20" y="550"/>
                  </a:lnTo>
                  <a:lnTo>
                    <a:pt x="18" y="550"/>
                  </a:lnTo>
                  <a:lnTo>
                    <a:pt x="18" y="550"/>
                  </a:lnTo>
                  <a:lnTo>
                    <a:pt x="14" y="550"/>
                  </a:lnTo>
                  <a:lnTo>
                    <a:pt x="14" y="550"/>
                  </a:lnTo>
                  <a:lnTo>
                    <a:pt x="12" y="552"/>
                  </a:lnTo>
                  <a:lnTo>
                    <a:pt x="12" y="552"/>
                  </a:lnTo>
                  <a:lnTo>
                    <a:pt x="6" y="554"/>
                  </a:lnTo>
                  <a:lnTo>
                    <a:pt x="6" y="554"/>
                  </a:lnTo>
                  <a:lnTo>
                    <a:pt x="2" y="558"/>
                  </a:lnTo>
                  <a:lnTo>
                    <a:pt x="2" y="558"/>
                  </a:lnTo>
                  <a:lnTo>
                    <a:pt x="2" y="562"/>
                  </a:lnTo>
                  <a:lnTo>
                    <a:pt x="2" y="562"/>
                  </a:lnTo>
                  <a:lnTo>
                    <a:pt x="2" y="562"/>
                  </a:lnTo>
                  <a:lnTo>
                    <a:pt x="2" y="562"/>
                  </a:lnTo>
                  <a:lnTo>
                    <a:pt x="2" y="562"/>
                  </a:lnTo>
                  <a:lnTo>
                    <a:pt x="2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lnTo>
                    <a:pt x="0" y="564"/>
                  </a:lnTo>
                  <a:lnTo>
                    <a:pt x="0" y="564"/>
                  </a:lnTo>
                  <a:lnTo>
                    <a:pt x="0" y="566"/>
                  </a:lnTo>
                  <a:lnTo>
                    <a:pt x="2" y="566"/>
                  </a:lnTo>
                  <a:lnTo>
                    <a:pt x="2" y="566"/>
                  </a:lnTo>
                  <a:lnTo>
                    <a:pt x="14" y="566"/>
                  </a:lnTo>
                  <a:lnTo>
                    <a:pt x="14" y="566"/>
                  </a:lnTo>
                  <a:lnTo>
                    <a:pt x="28" y="568"/>
                  </a:lnTo>
                  <a:lnTo>
                    <a:pt x="28" y="568"/>
                  </a:lnTo>
                  <a:lnTo>
                    <a:pt x="40" y="566"/>
                  </a:lnTo>
                  <a:lnTo>
                    <a:pt x="40" y="566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48" y="558"/>
                  </a:lnTo>
                  <a:lnTo>
                    <a:pt x="48" y="558"/>
                  </a:lnTo>
                  <a:lnTo>
                    <a:pt x="50" y="558"/>
                  </a:lnTo>
                  <a:lnTo>
                    <a:pt x="50" y="558"/>
                  </a:lnTo>
                  <a:lnTo>
                    <a:pt x="54" y="560"/>
                  </a:lnTo>
                  <a:lnTo>
                    <a:pt x="54" y="560"/>
                  </a:lnTo>
                  <a:lnTo>
                    <a:pt x="58" y="560"/>
                  </a:lnTo>
                  <a:lnTo>
                    <a:pt x="58" y="560"/>
                  </a:lnTo>
                  <a:lnTo>
                    <a:pt x="66" y="558"/>
                  </a:lnTo>
                  <a:lnTo>
                    <a:pt x="66" y="558"/>
                  </a:lnTo>
                  <a:lnTo>
                    <a:pt x="70" y="556"/>
                  </a:lnTo>
                  <a:lnTo>
                    <a:pt x="70" y="556"/>
                  </a:lnTo>
                  <a:lnTo>
                    <a:pt x="74" y="554"/>
                  </a:lnTo>
                  <a:lnTo>
                    <a:pt x="74" y="554"/>
                  </a:lnTo>
                  <a:lnTo>
                    <a:pt x="74" y="552"/>
                  </a:lnTo>
                  <a:lnTo>
                    <a:pt x="74" y="552"/>
                  </a:lnTo>
                  <a:lnTo>
                    <a:pt x="74" y="544"/>
                  </a:lnTo>
                  <a:lnTo>
                    <a:pt x="74" y="544"/>
                  </a:lnTo>
                  <a:lnTo>
                    <a:pt x="72" y="544"/>
                  </a:lnTo>
                  <a:lnTo>
                    <a:pt x="72" y="544"/>
                  </a:lnTo>
                  <a:lnTo>
                    <a:pt x="72" y="542"/>
                  </a:lnTo>
                  <a:lnTo>
                    <a:pt x="72" y="542"/>
                  </a:lnTo>
                  <a:lnTo>
                    <a:pt x="72" y="540"/>
                  </a:lnTo>
                  <a:lnTo>
                    <a:pt x="72" y="540"/>
                  </a:lnTo>
                  <a:lnTo>
                    <a:pt x="72" y="536"/>
                  </a:lnTo>
                  <a:lnTo>
                    <a:pt x="72" y="536"/>
                  </a:lnTo>
                  <a:lnTo>
                    <a:pt x="72" y="534"/>
                  </a:lnTo>
                  <a:lnTo>
                    <a:pt x="72" y="534"/>
                  </a:lnTo>
                  <a:lnTo>
                    <a:pt x="72" y="532"/>
                  </a:lnTo>
                  <a:lnTo>
                    <a:pt x="72" y="532"/>
                  </a:lnTo>
                  <a:lnTo>
                    <a:pt x="72" y="528"/>
                  </a:lnTo>
                  <a:lnTo>
                    <a:pt x="72" y="528"/>
                  </a:lnTo>
                  <a:lnTo>
                    <a:pt x="72" y="526"/>
                  </a:lnTo>
                  <a:lnTo>
                    <a:pt x="72" y="526"/>
                  </a:lnTo>
                  <a:lnTo>
                    <a:pt x="74" y="518"/>
                  </a:lnTo>
                  <a:lnTo>
                    <a:pt x="74" y="518"/>
                  </a:lnTo>
                  <a:lnTo>
                    <a:pt x="76" y="514"/>
                  </a:lnTo>
                  <a:lnTo>
                    <a:pt x="76" y="514"/>
                  </a:lnTo>
                  <a:lnTo>
                    <a:pt x="78" y="508"/>
                  </a:lnTo>
                  <a:lnTo>
                    <a:pt x="78" y="508"/>
                  </a:lnTo>
                  <a:lnTo>
                    <a:pt x="78" y="496"/>
                  </a:lnTo>
                  <a:lnTo>
                    <a:pt x="78" y="496"/>
                  </a:lnTo>
                  <a:lnTo>
                    <a:pt x="80" y="486"/>
                  </a:lnTo>
                  <a:lnTo>
                    <a:pt x="80" y="486"/>
                  </a:lnTo>
                  <a:lnTo>
                    <a:pt x="80" y="476"/>
                  </a:lnTo>
                  <a:lnTo>
                    <a:pt x="80" y="476"/>
                  </a:lnTo>
                  <a:lnTo>
                    <a:pt x="80" y="462"/>
                  </a:lnTo>
                  <a:lnTo>
                    <a:pt x="80" y="462"/>
                  </a:lnTo>
                  <a:lnTo>
                    <a:pt x="80" y="450"/>
                  </a:lnTo>
                  <a:lnTo>
                    <a:pt x="80" y="450"/>
                  </a:lnTo>
                  <a:lnTo>
                    <a:pt x="80" y="438"/>
                  </a:lnTo>
                  <a:lnTo>
                    <a:pt x="80" y="438"/>
                  </a:lnTo>
                  <a:lnTo>
                    <a:pt x="82" y="420"/>
                  </a:lnTo>
                  <a:lnTo>
                    <a:pt x="82" y="420"/>
                  </a:lnTo>
                  <a:lnTo>
                    <a:pt x="84" y="400"/>
                  </a:lnTo>
                  <a:lnTo>
                    <a:pt x="84" y="400"/>
                  </a:lnTo>
                  <a:lnTo>
                    <a:pt x="84" y="390"/>
                  </a:lnTo>
                  <a:lnTo>
                    <a:pt x="84" y="390"/>
                  </a:lnTo>
                  <a:lnTo>
                    <a:pt x="86" y="382"/>
                  </a:lnTo>
                  <a:lnTo>
                    <a:pt x="86" y="382"/>
                  </a:lnTo>
                  <a:lnTo>
                    <a:pt x="86" y="372"/>
                  </a:lnTo>
                  <a:lnTo>
                    <a:pt x="86" y="372"/>
                  </a:lnTo>
                  <a:lnTo>
                    <a:pt x="88" y="366"/>
                  </a:lnTo>
                  <a:lnTo>
                    <a:pt x="88" y="366"/>
                  </a:lnTo>
                  <a:lnTo>
                    <a:pt x="90" y="354"/>
                  </a:lnTo>
                  <a:lnTo>
                    <a:pt x="90" y="354"/>
                  </a:lnTo>
                  <a:lnTo>
                    <a:pt x="90" y="348"/>
                  </a:lnTo>
                  <a:lnTo>
                    <a:pt x="90" y="348"/>
                  </a:lnTo>
                  <a:lnTo>
                    <a:pt x="90" y="344"/>
                  </a:lnTo>
                  <a:lnTo>
                    <a:pt x="90" y="344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2" y="336"/>
                  </a:lnTo>
                  <a:lnTo>
                    <a:pt x="94" y="338"/>
                  </a:lnTo>
                  <a:lnTo>
                    <a:pt x="94" y="338"/>
                  </a:lnTo>
                  <a:lnTo>
                    <a:pt x="94" y="342"/>
                  </a:lnTo>
                  <a:lnTo>
                    <a:pt x="94" y="342"/>
                  </a:lnTo>
                  <a:lnTo>
                    <a:pt x="96" y="348"/>
                  </a:lnTo>
                  <a:lnTo>
                    <a:pt x="96" y="348"/>
                  </a:lnTo>
                  <a:lnTo>
                    <a:pt x="100" y="356"/>
                  </a:lnTo>
                  <a:lnTo>
                    <a:pt x="100" y="356"/>
                  </a:lnTo>
                  <a:lnTo>
                    <a:pt x="100" y="360"/>
                  </a:lnTo>
                  <a:lnTo>
                    <a:pt x="100" y="360"/>
                  </a:lnTo>
                  <a:lnTo>
                    <a:pt x="102" y="370"/>
                  </a:lnTo>
                  <a:lnTo>
                    <a:pt x="102" y="370"/>
                  </a:lnTo>
                  <a:lnTo>
                    <a:pt x="104" y="380"/>
                  </a:lnTo>
                  <a:lnTo>
                    <a:pt x="104" y="380"/>
                  </a:lnTo>
                  <a:lnTo>
                    <a:pt x="106" y="398"/>
                  </a:lnTo>
                  <a:lnTo>
                    <a:pt x="106" y="398"/>
                  </a:lnTo>
                  <a:lnTo>
                    <a:pt x="108" y="406"/>
                  </a:lnTo>
                  <a:lnTo>
                    <a:pt x="108" y="406"/>
                  </a:lnTo>
                  <a:lnTo>
                    <a:pt x="108" y="418"/>
                  </a:lnTo>
                  <a:lnTo>
                    <a:pt x="108" y="418"/>
                  </a:lnTo>
                  <a:lnTo>
                    <a:pt x="110" y="436"/>
                  </a:lnTo>
                  <a:lnTo>
                    <a:pt x="110" y="436"/>
                  </a:lnTo>
                  <a:lnTo>
                    <a:pt x="110" y="442"/>
                  </a:lnTo>
                  <a:lnTo>
                    <a:pt x="110" y="442"/>
                  </a:lnTo>
                  <a:lnTo>
                    <a:pt x="112" y="450"/>
                  </a:lnTo>
                  <a:lnTo>
                    <a:pt x="112" y="450"/>
                  </a:lnTo>
                  <a:lnTo>
                    <a:pt x="112" y="462"/>
                  </a:lnTo>
                  <a:lnTo>
                    <a:pt x="112" y="462"/>
                  </a:lnTo>
                  <a:lnTo>
                    <a:pt x="114" y="478"/>
                  </a:lnTo>
                  <a:lnTo>
                    <a:pt x="114" y="478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6" y="500"/>
                  </a:lnTo>
                  <a:lnTo>
                    <a:pt x="116" y="500"/>
                  </a:lnTo>
                  <a:lnTo>
                    <a:pt x="116" y="504"/>
                  </a:lnTo>
                  <a:lnTo>
                    <a:pt x="116" y="504"/>
                  </a:lnTo>
                  <a:lnTo>
                    <a:pt x="116" y="512"/>
                  </a:lnTo>
                  <a:lnTo>
                    <a:pt x="116" y="512"/>
                  </a:lnTo>
                  <a:lnTo>
                    <a:pt x="120" y="518"/>
                  </a:lnTo>
                  <a:lnTo>
                    <a:pt x="120" y="518"/>
                  </a:lnTo>
                  <a:lnTo>
                    <a:pt x="122" y="524"/>
                  </a:lnTo>
                  <a:lnTo>
                    <a:pt x="122" y="524"/>
                  </a:lnTo>
                  <a:lnTo>
                    <a:pt x="124" y="528"/>
                  </a:lnTo>
                  <a:lnTo>
                    <a:pt x="124" y="528"/>
                  </a:lnTo>
                  <a:lnTo>
                    <a:pt x="126" y="534"/>
                  </a:lnTo>
                  <a:lnTo>
                    <a:pt x="126" y="534"/>
                  </a:lnTo>
                  <a:lnTo>
                    <a:pt x="126" y="534"/>
                  </a:lnTo>
                  <a:lnTo>
                    <a:pt x="126" y="534"/>
                  </a:lnTo>
                  <a:lnTo>
                    <a:pt x="126" y="536"/>
                  </a:lnTo>
                  <a:lnTo>
                    <a:pt x="126" y="536"/>
                  </a:lnTo>
                  <a:lnTo>
                    <a:pt x="128" y="542"/>
                  </a:lnTo>
                  <a:lnTo>
                    <a:pt x="128" y="542"/>
                  </a:lnTo>
                  <a:lnTo>
                    <a:pt x="130" y="544"/>
                  </a:lnTo>
                  <a:lnTo>
                    <a:pt x="130" y="544"/>
                  </a:lnTo>
                  <a:lnTo>
                    <a:pt x="130" y="544"/>
                  </a:lnTo>
                  <a:lnTo>
                    <a:pt x="130" y="544"/>
                  </a:lnTo>
                  <a:lnTo>
                    <a:pt x="130" y="548"/>
                  </a:lnTo>
                  <a:lnTo>
                    <a:pt x="130" y="548"/>
                  </a:lnTo>
                  <a:lnTo>
                    <a:pt x="130" y="554"/>
                  </a:lnTo>
                  <a:lnTo>
                    <a:pt x="130" y="554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4" y="558"/>
                  </a:lnTo>
                  <a:lnTo>
                    <a:pt x="134" y="558"/>
                  </a:lnTo>
                  <a:lnTo>
                    <a:pt x="138" y="560"/>
                  </a:lnTo>
                  <a:lnTo>
                    <a:pt x="138" y="560"/>
                  </a:lnTo>
                  <a:lnTo>
                    <a:pt x="140" y="560"/>
                  </a:lnTo>
                  <a:lnTo>
                    <a:pt x="140" y="560"/>
                  </a:lnTo>
                  <a:lnTo>
                    <a:pt x="140" y="560"/>
                  </a:lnTo>
                  <a:lnTo>
                    <a:pt x="140" y="560"/>
                  </a:lnTo>
                  <a:lnTo>
                    <a:pt x="140" y="564"/>
                  </a:lnTo>
                  <a:lnTo>
                    <a:pt x="140" y="564"/>
                  </a:lnTo>
                  <a:lnTo>
                    <a:pt x="140" y="566"/>
                  </a:lnTo>
                  <a:lnTo>
                    <a:pt x="142" y="566"/>
                  </a:lnTo>
                  <a:lnTo>
                    <a:pt x="142" y="566"/>
                  </a:lnTo>
                  <a:lnTo>
                    <a:pt x="144" y="568"/>
                  </a:lnTo>
                  <a:lnTo>
                    <a:pt x="144" y="568"/>
                  </a:lnTo>
                  <a:lnTo>
                    <a:pt x="150" y="568"/>
                  </a:lnTo>
                  <a:lnTo>
                    <a:pt x="150" y="568"/>
                  </a:lnTo>
                  <a:lnTo>
                    <a:pt x="168" y="568"/>
                  </a:lnTo>
                  <a:lnTo>
                    <a:pt x="168" y="568"/>
                  </a:lnTo>
                  <a:lnTo>
                    <a:pt x="176" y="566"/>
                  </a:lnTo>
                  <a:lnTo>
                    <a:pt x="176" y="566"/>
                  </a:lnTo>
                  <a:lnTo>
                    <a:pt x="178" y="566"/>
                  </a:lnTo>
                  <a:lnTo>
                    <a:pt x="178" y="566"/>
                  </a:lnTo>
                  <a:lnTo>
                    <a:pt x="178" y="562"/>
                  </a:lnTo>
                  <a:lnTo>
                    <a:pt x="178" y="56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53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Two Targets to Aim for</a:t>
            </a:r>
          </a:p>
        </p:txBody>
      </p:sp>
      <p:grpSp>
        <p:nvGrpSpPr>
          <p:cNvPr id="4" name="Group 29"/>
          <p:cNvGrpSpPr/>
          <p:nvPr/>
        </p:nvGrpSpPr>
        <p:grpSpPr>
          <a:xfrm>
            <a:off x="2859950" y="1803831"/>
            <a:ext cx="6048375" cy="6029325"/>
            <a:chOff x="1547813" y="414338"/>
            <a:chExt cx="6048375" cy="6029325"/>
          </a:xfrm>
          <a:solidFill>
            <a:schemeClr val="tx1">
              <a:lumMod val="95000"/>
              <a:lumOff val="5000"/>
            </a:schemeClr>
          </a:solidFill>
          <a:scene3d>
            <a:camera prst="perspectiveRelaxed"/>
            <a:lightRig rig="threePt" dir="t">
              <a:rot lat="0" lon="0" rev="11400000"/>
            </a:lightRig>
          </a:scene3d>
        </p:grpSpPr>
        <p:sp>
          <p:nvSpPr>
            <p:cNvPr id="6150" name="Freeform 6"/>
            <p:cNvSpPr>
              <a:spLocks/>
            </p:cNvSpPr>
            <p:nvPr/>
          </p:nvSpPr>
          <p:spPr bwMode="auto">
            <a:xfrm>
              <a:off x="1557338" y="423863"/>
              <a:ext cx="6029325" cy="6010275"/>
            </a:xfrm>
            <a:custGeom>
              <a:avLst/>
              <a:gdLst/>
              <a:ahLst/>
              <a:cxnLst>
                <a:cxn ang="0">
                  <a:pos x="1392" y="186"/>
                </a:cxn>
                <a:cxn ang="0">
                  <a:pos x="1584" y="174"/>
                </a:cxn>
                <a:cxn ang="0">
                  <a:pos x="1776" y="174"/>
                </a:cxn>
                <a:cxn ang="0">
                  <a:pos x="1788" y="150"/>
                </a:cxn>
                <a:cxn ang="0">
                  <a:pos x="1638" y="102"/>
                </a:cxn>
                <a:cxn ang="0">
                  <a:pos x="1488" y="66"/>
                </a:cxn>
                <a:cxn ang="0">
                  <a:pos x="1332" y="36"/>
                </a:cxn>
                <a:cxn ang="0">
                  <a:pos x="1086" y="6"/>
                </a:cxn>
                <a:cxn ang="0">
                  <a:pos x="864" y="0"/>
                </a:cxn>
                <a:cxn ang="0">
                  <a:pos x="798" y="66"/>
                </a:cxn>
                <a:cxn ang="0">
                  <a:pos x="714" y="210"/>
                </a:cxn>
                <a:cxn ang="0">
                  <a:pos x="606" y="426"/>
                </a:cxn>
                <a:cxn ang="0">
                  <a:pos x="540" y="564"/>
                </a:cxn>
                <a:cxn ang="0">
                  <a:pos x="642" y="504"/>
                </a:cxn>
                <a:cxn ang="0">
                  <a:pos x="816" y="384"/>
                </a:cxn>
                <a:cxn ang="0">
                  <a:pos x="1014" y="294"/>
                </a:cxn>
                <a:cxn ang="0">
                  <a:pos x="1248" y="558"/>
                </a:cxn>
                <a:cxn ang="0">
                  <a:pos x="1224" y="1140"/>
                </a:cxn>
                <a:cxn ang="0">
                  <a:pos x="1038" y="1788"/>
                </a:cxn>
                <a:cxn ang="0">
                  <a:pos x="714" y="2568"/>
                </a:cxn>
                <a:cxn ang="0">
                  <a:pos x="246" y="3414"/>
                </a:cxn>
                <a:cxn ang="0">
                  <a:pos x="294" y="3786"/>
                </a:cxn>
                <a:cxn ang="0">
                  <a:pos x="828" y="3786"/>
                </a:cxn>
                <a:cxn ang="0">
                  <a:pos x="1368" y="3786"/>
                </a:cxn>
                <a:cxn ang="0">
                  <a:pos x="1896" y="3786"/>
                </a:cxn>
                <a:cxn ang="0">
                  <a:pos x="2430" y="3786"/>
                </a:cxn>
                <a:cxn ang="0">
                  <a:pos x="2970" y="3786"/>
                </a:cxn>
                <a:cxn ang="0">
                  <a:pos x="3504" y="3786"/>
                </a:cxn>
                <a:cxn ang="0">
                  <a:pos x="3654" y="3588"/>
                </a:cxn>
                <a:cxn ang="0">
                  <a:pos x="3324" y="2946"/>
                </a:cxn>
                <a:cxn ang="0">
                  <a:pos x="3036" y="2166"/>
                </a:cxn>
                <a:cxn ang="0">
                  <a:pos x="2838" y="1422"/>
                </a:cxn>
                <a:cxn ang="0">
                  <a:pos x="2832" y="690"/>
                </a:cxn>
                <a:cxn ang="0">
                  <a:pos x="3144" y="312"/>
                </a:cxn>
                <a:cxn ang="0">
                  <a:pos x="3258" y="342"/>
                </a:cxn>
                <a:cxn ang="0">
                  <a:pos x="3396" y="432"/>
                </a:cxn>
                <a:cxn ang="0">
                  <a:pos x="3546" y="558"/>
                </a:cxn>
                <a:cxn ang="0">
                  <a:pos x="3648" y="600"/>
                </a:cxn>
                <a:cxn ang="0">
                  <a:pos x="3564" y="378"/>
                </a:cxn>
                <a:cxn ang="0">
                  <a:pos x="3426" y="150"/>
                </a:cxn>
                <a:cxn ang="0">
                  <a:pos x="3336" y="30"/>
                </a:cxn>
                <a:cxn ang="0">
                  <a:pos x="3246" y="24"/>
                </a:cxn>
                <a:cxn ang="0">
                  <a:pos x="3084" y="36"/>
                </a:cxn>
                <a:cxn ang="0">
                  <a:pos x="2880" y="60"/>
                </a:cxn>
                <a:cxn ang="0">
                  <a:pos x="2670" y="84"/>
                </a:cxn>
                <a:cxn ang="0">
                  <a:pos x="2478" y="114"/>
                </a:cxn>
                <a:cxn ang="0">
                  <a:pos x="2346" y="144"/>
                </a:cxn>
                <a:cxn ang="0">
                  <a:pos x="2310" y="168"/>
                </a:cxn>
                <a:cxn ang="0">
                  <a:pos x="2508" y="180"/>
                </a:cxn>
                <a:cxn ang="0">
                  <a:pos x="2700" y="192"/>
                </a:cxn>
                <a:cxn ang="0">
                  <a:pos x="2820" y="210"/>
                </a:cxn>
                <a:cxn ang="0">
                  <a:pos x="2760" y="270"/>
                </a:cxn>
                <a:cxn ang="0">
                  <a:pos x="2514" y="444"/>
                </a:cxn>
                <a:cxn ang="0">
                  <a:pos x="2274" y="738"/>
                </a:cxn>
                <a:cxn ang="0">
                  <a:pos x="2070" y="1206"/>
                </a:cxn>
                <a:cxn ang="0">
                  <a:pos x="1932" y="930"/>
                </a:cxn>
                <a:cxn ang="0">
                  <a:pos x="1722" y="564"/>
                </a:cxn>
                <a:cxn ang="0">
                  <a:pos x="1500" y="342"/>
                </a:cxn>
              </a:cxnLst>
              <a:rect l="0" t="0" r="r" b="b"/>
              <a:pathLst>
                <a:path w="3798" h="3786">
                  <a:moveTo>
                    <a:pt x="1332" y="222"/>
                  </a:moveTo>
                  <a:lnTo>
                    <a:pt x="1326" y="216"/>
                  </a:lnTo>
                  <a:lnTo>
                    <a:pt x="1332" y="210"/>
                  </a:lnTo>
                  <a:lnTo>
                    <a:pt x="1332" y="204"/>
                  </a:lnTo>
                  <a:lnTo>
                    <a:pt x="1338" y="198"/>
                  </a:lnTo>
                  <a:lnTo>
                    <a:pt x="1350" y="192"/>
                  </a:lnTo>
                  <a:lnTo>
                    <a:pt x="1362" y="192"/>
                  </a:lnTo>
                  <a:lnTo>
                    <a:pt x="1374" y="186"/>
                  </a:lnTo>
                  <a:lnTo>
                    <a:pt x="1392" y="186"/>
                  </a:lnTo>
                  <a:lnTo>
                    <a:pt x="1404" y="180"/>
                  </a:lnTo>
                  <a:lnTo>
                    <a:pt x="1428" y="180"/>
                  </a:lnTo>
                  <a:lnTo>
                    <a:pt x="1446" y="180"/>
                  </a:lnTo>
                  <a:lnTo>
                    <a:pt x="1464" y="180"/>
                  </a:lnTo>
                  <a:lnTo>
                    <a:pt x="1488" y="174"/>
                  </a:lnTo>
                  <a:lnTo>
                    <a:pt x="1512" y="174"/>
                  </a:lnTo>
                  <a:lnTo>
                    <a:pt x="1536" y="174"/>
                  </a:lnTo>
                  <a:lnTo>
                    <a:pt x="1560" y="174"/>
                  </a:lnTo>
                  <a:lnTo>
                    <a:pt x="1584" y="174"/>
                  </a:lnTo>
                  <a:lnTo>
                    <a:pt x="1602" y="174"/>
                  </a:lnTo>
                  <a:lnTo>
                    <a:pt x="1626" y="174"/>
                  </a:lnTo>
                  <a:lnTo>
                    <a:pt x="1650" y="174"/>
                  </a:lnTo>
                  <a:lnTo>
                    <a:pt x="1674" y="180"/>
                  </a:lnTo>
                  <a:lnTo>
                    <a:pt x="1698" y="180"/>
                  </a:lnTo>
                  <a:lnTo>
                    <a:pt x="1716" y="180"/>
                  </a:lnTo>
                  <a:lnTo>
                    <a:pt x="1740" y="180"/>
                  </a:lnTo>
                  <a:lnTo>
                    <a:pt x="1758" y="174"/>
                  </a:lnTo>
                  <a:lnTo>
                    <a:pt x="1776" y="174"/>
                  </a:lnTo>
                  <a:lnTo>
                    <a:pt x="1788" y="174"/>
                  </a:lnTo>
                  <a:lnTo>
                    <a:pt x="1800" y="174"/>
                  </a:lnTo>
                  <a:lnTo>
                    <a:pt x="1812" y="174"/>
                  </a:lnTo>
                  <a:lnTo>
                    <a:pt x="1824" y="168"/>
                  </a:lnTo>
                  <a:lnTo>
                    <a:pt x="1830" y="168"/>
                  </a:lnTo>
                  <a:lnTo>
                    <a:pt x="1836" y="162"/>
                  </a:lnTo>
                  <a:lnTo>
                    <a:pt x="1818" y="156"/>
                  </a:lnTo>
                  <a:lnTo>
                    <a:pt x="1806" y="156"/>
                  </a:lnTo>
                  <a:lnTo>
                    <a:pt x="1788" y="150"/>
                  </a:lnTo>
                  <a:lnTo>
                    <a:pt x="1770" y="144"/>
                  </a:lnTo>
                  <a:lnTo>
                    <a:pt x="1758" y="138"/>
                  </a:lnTo>
                  <a:lnTo>
                    <a:pt x="1740" y="132"/>
                  </a:lnTo>
                  <a:lnTo>
                    <a:pt x="1722" y="126"/>
                  </a:lnTo>
                  <a:lnTo>
                    <a:pt x="1710" y="120"/>
                  </a:lnTo>
                  <a:lnTo>
                    <a:pt x="1692" y="114"/>
                  </a:lnTo>
                  <a:lnTo>
                    <a:pt x="1674" y="114"/>
                  </a:lnTo>
                  <a:lnTo>
                    <a:pt x="1656" y="108"/>
                  </a:lnTo>
                  <a:lnTo>
                    <a:pt x="1638" y="102"/>
                  </a:lnTo>
                  <a:lnTo>
                    <a:pt x="1626" y="96"/>
                  </a:lnTo>
                  <a:lnTo>
                    <a:pt x="1608" y="96"/>
                  </a:lnTo>
                  <a:lnTo>
                    <a:pt x="1590" y="90"/>
                  </a:lnTo>
                  <a:lnTo>
                    <a:pt x="1572" y="84"/>
                  </a:lnTo>
                  <a:lnTo>
                    <a:pt x="1554" y="84"/>
                  </a:lnTo>
                  <a:lnTo>
                    <a:pt x="1542" y="78"/>
                  </a:lnTo>
                  <a:lnTo>
                    <a:pt x="1524" y="72"/>
                  </a:lnTo>
                  <a:lnTo>
                    <a:pt x="1506" y="72"/>
                  </a:lnTo>
                  <a:lnTo>
                    <a:pt x="1488" y="66"/>
                  </a:lnTo>
                  <a:lnTo>
                    <a:pt x="1470" y="60"/>
                  </a:lnTo>
                  <a:lnTo>
                    <a:pt x="1452" y="60"/>
                  </a:lnTo>
                  <a:lnTo>
                    <a:pt x="1434" y="54"/>
                  </a:lnTo>
                  <a:lnTo>
                    <a:pt x="1422" y="54"/>
                  </a:lnTo>
                  <a:lnTo>
                    <a:pt x="1404" y="48"/>
                  </a:lnTo>
                  <a:lnTo>
                    <a:pt x="1386" y="48"/>
                  </a:lnTo>
                  <a:lnTo>
                    <a:pt x="1368" y="42"/>
                  </a:lnTo>
                  <a:lnTo>
                    <a:pt x="1350" y="42"/>
                  </a:lnTo>
                  <a:lnTo>
                    <a:pt x="1332" y="36"/>
                  </a:lnTo>
                  <a:lnTo>
                    <a:pt x="1320" y="36"/>
                  </a:lnTo>
                  <a:lnTo>
                    <a:pt x="1302" y="36"/>
                  </a:lnTo>
                  <a:lnTo>
                    <a:pt x="1272" y="30"/>
                  </a:lnTo>
                  <a:lnTo>
                    <a:pt x="1236" y="24"/>
                  </a:lnTo>
                  <a:lnTo>
                    <a:pt x="1206" y="18"/>
                  </a:lnTo>
                  <a:lnTo>
                    <a:pt x="1176" y="18"/>
                  </a:lnTo>
                  <a:lnTo>
                    <a:pt x="1146" y="12"/>
                  </a:lnTo>
                  <a:lnTo>
                    <a:pt x="1116" y="12"/>
                  </a:lnTo>
                  <a:lnTo>
                    <a:pt x="1086" y="6"/>
                  </a:lnTo>
                  <a:lnTo>
                    <a:pt x="1056" y="6"/>
                  </a:lnTo>
                  <a:lnTo>
                    <a:pt x="1032" y="6"/>
                  </a:lnTo>
                  <a:lnTo>
                    <a:pt x="1002" y="0"/>
                  </a:lnTo>
                  <a:lnTo>
                    <a:pt x="978" y="0"/>
                  </a:lnTo>
                  <a:lnTo>
                    <a:pt x="954" y="0"/>
                  </a:lnTo>
                  <a:lnTo>
                    <a:pt x="930" y="0"/>
                  </a:lnTo>
                  <a:lnTo>
                    <a:pt x="906" y="0"/>
                  </a:lnTo>
                  <a:lnTo>
                    <a:pt x="882" y="0"/>
                  </a:lnTo>
                  <a:lnTo>
                    <a:pt x="864" y="0"/>
                  </a:lnTo>
                  <a:lnTo>
                    <a:pt x="858" y="6"/>
                  </a:lnTo>
                  <a:lnTo>
                    <a:pt x="852" y="6"/>
                  </a:lnTo>
                  <a:lnTo>
                    <a:pt x="840" y="12"/>
                  </a:lnTo>
                  <a:lnTo>
                    <a:pt x="834" y="18"/>
                  </a:lnTo>
                  <a:lnTo>
                    <a:pt x="828" y="30"/>
                  </a:lnTo>
                  <a:lnTo>
                    <a:pt x="822" y="36"/>
                  </a:lnTo>
                  <a:lnTo>
                    <a:pt x="810" y="48"/>
                  </a:lnTo>
                  <a:lnTo>
                    <a:pt x="804" y="54"/>
                  </a:lnTo>
                  <a:lnTo>
                    <a:pt x="798" y="66"/>
                  </a:lnTo>
                  <a:lnTo>
                    <a:pt x="786" y="78"/>
                  </a:lnTo>
                  <a:lnTo>
                    <a:pt x="780" y="96"/>
                  </a:lnTo>
                  <a:lnTo>
                    <a:pt x="774" y="108"/>
                  </a:lnTo>
                  <a:lnTo>
                    <a:pt x="762" y="120"/>
                  </a:lnTo>
                  <a:lnTo>
                    <a:pt x="756" y="138"/>
                  </a:lnTo>
                  <a:lnTo>
                    <a:pt x="744" y="156"/>
                  </a:lnTo>
                  <a:lnTo>
                    <a:pt x="732" y="174"/>
                  </a:lnTo>
                  <a:lnTo>
                    <a:pt x="726" y="192"/>
                  </a:lnTo>
                  <a:lnTo>
                    <a:pt x="714" y="210"/>
                  </a:lnTo>
                  <a:lnTo>
                    <a:pt x="702" y="234"/>
                  </a:lnTo>
                  <a:lnTo>
                    <a:pt x="690" y="258"/>
                  </a:lnTo>
                  <a:lnTo>
                    <a:pt x="678" y="276"/>
                  </a:lnTo>
                  <a:lnTo>
                    <a:pt x="666" y="300"/>
                  </a:lnTo>
                  <a:lnTo>
                    <a:pt x="654" y="324"/>
                  </a:lnTo>
                  <a:lnTo>
                    <a:pt x="642" y="348"/>
                  </a:lnTo>
                  <a:lnTo>
                    <a:pt x="630" y="372"/>
                  </a:lnTo>
                  <a:lnTo>
                    <a:pt x="618" y="402"/>
                  </a:lnTo>
                  <a:lnTo>
                    <a:pt x="606" y="426"/>
                  </a:lnTo>
                  <a:lnTo>
                    <a:pt x="588" y="450"/>
                  </a:lnTo>
                  <a:lnTo>
                    <a:pt x="576" y="474"/>
                  </a:lnTo>
                  <a:lnTo>
                    <a:pt x="564" y="498"/>
                  </a:lnTo>
                  <a:lnTo>
                    <a:pt x="546" y="528"/>
                  </a:lnTo>
                  <a:lnTo>
                    <a:pt x="534" y="552"/>
                  </a:lnTo>
                  <a:lnTo>
                    <a:pt x="534" y="558"/>
                  </a:lnTo>
                  <a:lnTo>
                    <a:pt x="534" y="564"/>
                  </a:lnTo>
                  <a:lnTo>
                    <a:pt x="534" y="564"/>
                  </a:lnTo>
                  <a:lnTo>
                    <a:pt x="540" y="564"/>
                  </a:lnTo>
                  <a:lnTo>
                    <a:pt x="546" y="564"/>
                  </a:lnTo>
                  <a:lnTo>
                    <a:pt x="552" y="564"/>
                  </a:lnTo>
                  <a:lnTo>
                    <a:pt x="564" y="558"/>
                  </a:lnTo>
                  <a:lnTo>
                    <a:pt x="570" y="552"/>
                  </a:lnTo>
                  <a:lnTo>
                    <a:pt x="582" y="546"/>
                  </a:lnTo>
                  <a:lnTo>
                    <a:pt x="594" y="534"/>
                  </a:lnTo>
                  <a:lnTo>
                    <a:pt x="612" y="528"/>
                  </a:lnTo>
                  <a:lnTo>
                    <a:pt x="624" y="516"/>
                  </a:lnTo>
                  <a:lnTo>
                    <a:pt x="642" y="504"/>
                  </a:lnTo>
                  <a:lnTo>
                    <a:pt x="660" y="492"/>
                  </a:lnTo>
                  <a:lnTo>
                    <a:pt x="678" y="480"/>
                  </a:lnTo>
                  <a:lnTo>
                    <a:pt x="696" y="468"/>
                  </a:lnTo>
                  <a:lnTo>
                    <a:pt x="714" y="450"/>
                  </a:lnTo>
                  <a:lnTo>
                    <a:pt x="732" y="438"/>
                  </a:lnTo>
                  <a:lnTo>
                    <a:pt x="756" y="426"/>
                  </a:lnTo>
                  <a:lnTo>
                    <a:pt x="774" y="408"/>
                  </a:lnTo>
                  <a:lnTo>
                    <a:pt x="798" y="396"/>
                  </a:lnTo>
                  <a:lnTo>
                    <a:pt x="816" y="384"/>
                  </a:lnTo>
                  <a:lnTo>
                    <a:pt x="840" y="372"/>
                  </a:lnTo>
                  <a:lnTo>
                    <a:pt x="858" y="360"/>
                  </a:lnTo>
                  <a:lnTo>
                    <a:pt x="882" y="348"/>
                  </a:lnTo>
                  <a:lnTo>
                    <a:pt x="906" y="336"/>
                  </a:lnTo>
                  <a:lnTo>
                    <a:pt x="930" y="324"/>
                  </a:lnTo>
                  <a:lnTo>
                    <a:pt x="948" y="318"/>
                  </a:lnTo>
                  <a:lnTo>
                    <a:pt x="972" y="306"/>
                  </a:lnTo>
                  <a:lnTo>
                    <a:pt x="996" y="300"/>
                  </a:lnTo>
                  <a:lnTo>
                    <a:pt x="1014" y="294"/>
                  </a:lnTo>
                  <a:lnTo>
                    <a:pt x="1038" y="294"/>
                  </a:lnTo>
                  <a:lnTo>
                    <a:pt x="1074" y="306"/>
                  </a:lnTo>
                  <a:lnTo>
                    <a:pt x="1110" y="330"/>
                  </a:lnTo>
                  <a:lnTo>
                    <a:pt x="1146" y="354"/>
                  </a:lnTo>
                  <a:lnTo>
                    <a:pt x="1170" y="390"/>
                  </a:lnTo>
                  <a:lnTo>
                    <a:pt x="1194" y="426"/>
                  </a:lnTo>
                  <a:lnTo>
                    <a:pt x="1218" y="462"/>
                  </a:lnTo>
                  <a:lnTo>
                    <a:pt x="1236" y="510"/>
                  </a:lnTo>
                  <a:lnTo>
                    <a:pt x="1248" y="558"/>
                  </a:lnTo>
                  <a:lnTo>
                    <a:pt x="1260" y="606"/>
                  </a:lnTo>
                  <a:lnTo>
                    <a:pt x="1266" y="666"/>
                  </a:lnTo>
                  <a:lnTo>
                    <a:pt x="1266" y="726"/>
                  </a:lnTo>
                  <a:lnTo>
                    <a:pt x="1266" y="792"/>
                  </a:lnTo>
                  <a:lnTo>
                    <a:pt x="1266" y="858"/>
                  </a:lnTo>
                  <a:lnTo>
                    <a:pt x="1260" y="930"/>
                  </a:lnTo>
                  <a:lnTo>
                    <a:pt x="1248" y="1002"/>
                  </a:lnTo>
                  <a:lnTo>
                    <a:pt x="1236" y="1086"/>
                  </a:lnTo>
                  <a:lnTo>
                    <a:pt x="1224" y="1140"/>
                  </a:lnTo>
                  <a:lnTo>
                    <a:pt x="1212" y="1206"/>
                  </a:lnTo>
                  <a:lnTo>
                    <a:pt x="1194" y="1272"/>
                  </a:lnTo>
                  <a:lnTo>
                    <a:pt x="1182" y="1338"/>
                  </a:lnTo>
                  <a:lnTo>
                    <a:pt x="1158" y="1404"/>
                  </a:lnTo>
                  <a:lnTo>
                    <a:pt x="1140" y="1476"/>
                  </a:lnTo>
                  <a:lnTo>
                    <a:pt x="1116" y="1554"/>
                  </a:lnTo>
                  <a:lnTo>
                    <a:pt x="1092" y="1626"/>
                  </a:lnTo>
                  <a:lnTo>
                    <a:pt x="1068" y="1704"/>
                  </a:lnTo>
                  <a:lnTo>
                    <a:pt x="1038" y="1788"/>
                  </a:lnTo>
                  <a:lnTo>
                    <a:pt x="1008" y="1866"/>
                  </a:lnTo>
                  <a:lnTo>
                    <a:pt x="978" y="1950"/>
                  </a:lnTo>
                  <a:lnTo>
                    <a:pt x="948" y="2034"/>
                  </a:lnTo>
                  <a:lnTo>
                    <a:pt x="912" y="2118"/>
                  </a:lnTo>
                  <a:lnTo>
                    <a:pt x="876" y="2208"/>
                  </a:lnTo>
                  <a:lnTo>
                    <a:pt x="840" y="2298"/>
                  </a:lnTo>
                  <a:lnTo>
                    <a:pt x="798" y="2382"/>
                  </a:lnTo>
                  <a:lnTo>
                    <a:pt x="756" y="2478"/>
                  </a:lnTo>
                  <a:lnTo>
                    <a:pt x="714" y="2568"/>
                  </a:lnTo>
                  <a:lnTo>
                    <a:pt x="666" y="2658"/>
                  </a:lnTo>
                  <a:lnTo>
                    <a:pt x="618" y="2754"/>
                  </a:lnTo>
                  <a:lnTo>
                    <a:pt x="570" y="2844"/>
                  </a:lnTo>
                  <a:lnTo>
                    <a:pt x="522" y="2940"/>
                  </a:lnTo>
                  <a:lnTo>
                    <a:pt x="468" y="3036"/>
                  </a:lnTo>
                  <a:lnTo>
                    <a:pt x="420" y="3126"/>
                  </a:lnTo>
                  <a:lnTo>
                    <a:pt x="360" y="3222"/>
                  </a:lnTo>
                  <a:lnTo>
                    <a:pt x="306" y="3318"/>
                  </a:lnTo>
                  <a:lnTo>
                    <a:pt x="246" y="3414"/>
                  </a:lnTo>
                  <a:lnTo>
                    <a:pt x="186" y="3504"/>
                  </a:lnTo>
                  <a:lnTo>
                    <a:pt x="126" y="3600"/>
                  </a:lnTo>
                  <a:lnTo>
                    <a:pt x="66" y="3696"/>
                  </a:lnTo>
                  <a:lnTo>
                    <a:pt x="0" y="3786"/>
                  </a:lnTo>
                  <a:lnTo>
                    <a:pt x="60" y="3786"/>
                  </a:lnTo>
                  <a:lnTo>
                    <a:pt x="120" y="3786"/>
                  </a:lnTo>
                  <a:lnTo>
                    <a:pt x="174" y="3786"/>
                  </a:lnTo>
                  <a:lnTo>
                    <a:pt x="234" y="3786"/>
                  </a:lnTo>
                  <a:lnTo>
                    <a:pt x="294" y="3786"/>
                  </a:lnTo>
                  <a:lnTo>
                    <a:pt x="354" y="3786"/>
                  </a:lnTo>
                  <a:lnTo>
                    <a:pt x="414" y="3786"/>
                  </a:lnTo>
                  <a:lnTo>
                    <a:pt x="474" y="3786"/>
                  </a:lnTo>
                  <a:lnTo>
                    <a:pt x="534" y="3786"/>
                  </a:lnTo>
                  <a:lnTo>
                    <a:pt x="594" y="3786"/>
                  </a:lnTo>
                  <a:lnTo>
                    <a:pt x="654" y="3786"/>
                  </a:lnTo>
                  <a:lnTo>
                    <a:pt x="714" y="3786"/>
                  </a:lnTo>
                  <a:lnTo>
                    <a:pt x="768" y="3786"/>
                  </a:lnTo>
                  <a:lnTo>
                    <a:pt x="828" y="3786"/>
                  </a:lnTo>
                  <a:lnTo>
                    <a:pt x="888" y="3786"/>
                  </a:lnTo>
                  <a:lnTo>
                    <a:pt x="948" y="3786"/>
                  </a:lnTo>
                  <a:lnTo>
                    <a:pt x="1008" y="3786"/>
                  </a:lnTo>
                  <a:lnTo>
                    <a:pt x="1068" y="3786"/>
                  </a:lnTo>
                  <a:lnTo>
                    <a:pt x="1128" y="3786"/>
                  </a:lnTo>
                  <a:lnTo>
                    <a:pt x="1188" y="3786"/>
                  </a:lnTo>
                  <a:lnTo>
                    <a:pt x="1248" y="3786"/>
                  </a:lnTo>
                  <a:lnTo>
                    <a:pt x="1308" y="3786"/>
                  </a:lnTo>
                  <a:lnTo>
                    <a:pt x="1368" y="3786"/>
                  </a:lnTo>
                  <a:lnTo>
                    <a:pt x="1422" y="3786"/>
                  </a:lnTo>
                  <a:lnTo>
                    <a:pt x="1482" y="3786"/>
                  </a:lnTo>
                  <a:lnTo>
                    <a:pt x="1542" y="3786"/>
                  </a:lnTo>
                  <a:lnTo>
                    <a:pt x="1602" y="3786"/>
                  </a:lnTo>
                  <a:lnTo>
                    <a:pt x="1662" y="3786"/>
                  </a:lnTo>
                  <a:lnTo>
                    <a:pt x="1722" y="3786"/>
                  </a:lnTo>
                  <a:lnTo>
                    <a:pt x="1782" y="3786"/>
                  </a:lnTo>
                  <a:lnTo>
                    <a:pt x="1842" y="3786"/>
                  </a:lnTo>
                  <a:lnTo>
                    <a:pt x="1896" y="3786"/>
                  </a:lnTo>
                  <a:lnTo>
                    <a:pt x="1956" y="3786"/>
                  </a:lnTo>
                  <a:lnTo>
                    <a:pt x="2016" y="3786"/>
                  </a:lnTo>
                  <a:lnTo>
                    <a:pt x="2076" y="3786"/>
                  </a:lnTo>
                  <a:lnTo>
                    <a:pt x="2136" y="3786"/>
                  </a:lnTo>
                  <a:lnTo>
                    <a:pt x="2196" y="3786"/>
                  </a:lnTo>
                  <a:lnTo>
                    <a:pt x="2256" y="3786"/>
                  </a:lnTo>
                  <a:lnTo>
                    <a:pt x="2316" y="3786"/>
                  </a:lnTo>
                  <a:lnTo>
                    <a:pt x="2370" y="3786"/>
                  </a:lnTo>
                  <a:lnTo>
                    <a:pt x="2430" y="3786"/>
                  </a:lnTo>
                  <a:lnTo>
                    <a:pt x="2490" y="3786"/>
                  </a:lnTo>
                  <a:lnTo>
                    <a:pt x="2550" y="3786"/>
                  </a:lnTo>
                  <a:lnTo>
                    <a:pt x="2610" y="3786"/>
                  </a:lnTo>
                  <a:lnTo>
                    <a:pt x="2670" y="3786"/>
                  </a:lnTo>
                  <a:lnTo>
                    <a:pt x="2730" y="3786"/>
                  </a:lnTo>
                  <a:lnTo>
                    <a:pt x="2790" y="3786"/>
                  </a:lnTo>
                  <a:lnTo>
                    <a:pt x="2850" y="3786"/>
                  </a:lnTo>
                  <a:lnTo>
                    <a:pt x="2910" y="3786"/>
                  </a:lnTo>
                  <a:lnTo>
                    <a:pt x="2970" y="3786"/>
                  </a:lnTo>
                  <a:lnTo>
                    <a:pt x="3030" y="3786"/>
                  </a:lnTo>
                  <a:lnTo>
                    <a:pt x="3084" y="3786"/>
                  </a:lnTo>
                  <a:lnTo>
                    <a:pt x="3144" y="3786"/>
                  </a:lnTo>
                  <a:lnTo>
                    <a:pt x="3204" y="3786"/>
                  </a:lnTo>
                  <a:lnTo>
                    <a:pt x="3264" y="3786"/>
                  </a:lnTo>
                  <a:lnTo>
                    <a:pt x="3324" y="3786"/>
                  </a:lnTo>
                  <a:lnTo>
                    <a:pt x="3384" y="3786"/>
                  </a:lnTo>
                  <a:lnTo>
                    <a:pt x="3444" y="3786"/>
                  </a:lnTo>
                  <a:lnTo>
                    <a:pt x="3504" y="3786"/>
                  </a:lnTo>
                  <a:lnTo>
                    <a:pt x="3564" y="3786"/>
                  </a:lnTo>
                  <a:lnTo>
                    <a:pt x="3624" y="3786"/>
                  </a:lnTo>
                  <a:lnTo>
                    <a:pt x="3678" y="3786"/>
                  </a:lnTo>
                  <a:lnTo>
                    <a:pt x="3738" y="3786"/>
                  </a:lnTo>
                  <a:lnTo>
                    <a:pt x="3798" y="3786"/>
                  </a:lnTo>
                  <a:lnTo>
                    <a:pt x="3762" y="3744"/>
                  </a:lnTo>
                  <a:lnTo>
                    <a:pt x="3726" y="3696"/>
                  </a:lnTo>
                  <a:lnTo>
                    <a:pt x="3690" y="3642"/>
                  </a:lnTo>
                  <a:lnTo>
                    <a:pt x="3654" y="3588"/>
                  </a:lnTo>
                  <a:lnTo>
                    <a:pt x="3618" y="3528"/>
                  </a:lnTo>
                  <a:lnTo>
                    <a:pt x="3582" y="3462"/>
                  </a:lnTo>
                  <a:lnTo>
                    <a:pt x="3546" y="3396"/>
                  </a:lnTo>
                  <a:lnTo>
                    <a:pt x="3510" y="3330"/>
                  </a:lnTo>
                  <a:lnTo>
                    <a:pt x="3474" y="3258"/>
                  </a:lnTo>
                  <a:lnTo>
                    <a:pt x="3432" y="3180"/>
                  </a:lnTo>
                  <a:lnTo>
                    <a:pt x="3396" y="3108"/>
                  </a:lnTo>
                  <a:lnTo>
                    <a:pt x="3360" y="3024"/>
                  </a:lnTo>
                  <a:lnTo>
                    <a:pt x="3324" y="2946"/>
                  </a:lnTo>
                  <a:lnTo>
                    <a:pt x="3288" y="2862"/>
                  </a:lnTo>
                  <a:lnTo>
                    <a:pt x="3258" y="2778"/>
                  </a:lnTo>
                  <a:lnTo>
                    <a:pt x="3222" y="2694"/>
                  </a:lnTo>
                  <a:lnTo>
                    <a:pt x="3186" y="2610"/>
                  </a:lnTo>
                  <a:lnTo>
                    <a:pt x="3156" y="2520"/>
                  </a:lnTo>
                  <a:lnTo>
                    <a:pt x="3120" y="2430"/>
                  </a:lnTo>
                  <a:lnTo>
                    <a:pt x="3090" y="2346"/>
                  </a:lnTo>
                  <a:lnTo>
                    <a:pt x="3060" y="2256"/>
                  </a:lnTo>
                  <a:lnTo>
                    <a:pt x="3036" y="2166"/>
                  </a:lnTo>
                  <a:lnTo>
                    <a:pt x="3006" y="2082"/>
                  </a:lnTo>
                  <a:lnTo>
                    <a:pt x="2982" y="1992"/>
                  </a:lnTo>
                  <a:lnTo>
                    <a:pt x="2958" y="1908"/>
                  </a:lnTo>
                  <a:lnTo>
                    <a:pt x="2934" y="1824"/>
                  </a:lnTo>
                  <a:lnTo>
                    <a:pt x="2910" y="1740"/>
                  </a:lnTo>
                  <a:lnTo>
                    <a:pt x="2892" y="1656"/>
                  </a:lnTo>
                  <a:lnTo>
                    <a:pt x="2874" y="1578"/>
                  </a:lnTo>
                  <a:lnTo>
                    <a:pt x="2856" y="1500"/>
                  </a:lnTo>
                  <a:lnTo>
                    <a:pt x="2838" y="1422"/>
                  </a:lnTo>
                  <a:lnTo>
                    <a:pt x="2826" y="1350"/>
                  </a:lnTo>
                  <a:lnTo>
                    <a:pt x="2814" y="1254"/>
                  </a:lnTo>
                  <a:lnTo>
                    <a:pt x="2808" y="1164"/>
                  </a:lnTo>
                  <a:lnTo>
                    <a:pt x="2802" y="1074"/>
                  </a:lnTo>
                  <a:lnTo>
                    <a:pt x="2796" y="990"/>
                  </a:lnTo>
                  <a:lnTo>
                    <a:pt x="2802" y="912"/>
                  </a:lnTo>
                  <a:lnTo>
                    <a:pt x="2808" y="834"/>
                  </a:lnTo>
                  <a:lnTo>
                    <a:pt x="2814" y="762"/>
                  </a:lnTo>
                  <a:lnTo>
                    <a:pt x="2832" y="690"/>
                  </a:lnTo>
                  <a:lnTo>
                    <a:pt x="2850" y="630"/>
                  </a:lnTo>
                  <a:lnTo>
                    <a:pt x="2874" y="570"/>
                  </a:lnTo>
                  <a:lnTo>
                    <a:pt x="2904" y="516"/>
                  </a:lnTo>
                  <a:lnTo>
                    <a:pt x="2940" y="462"/>
                  </a:lnTo>
                  <a:lnTo>
                    <a:pt x="2976" y="420"/>
                  </a:lnTo>
                  <a:lnTo>
                    <a:pt x="3024" y="378"/>
                  </a:lnTo>
                  <a:lnTo>
                    <a:pt x="3072" y="342"/>
                  </a:lnTo>
                  <a:lnTo>
                    <a:pt x="3132" y="312"/>
                  </a:lnTo>
                  <a:lnTo>
                    <a:pt x="3144" y="312"/>
                  </a:lnTo>
                  <a:lnTo>
                    <a:pt x="3156" y="312"/>
                  </a:lnTo>
                  <a:lnTo>
                    <a:pt x="3168" y="312"/>
                  </a:lnTo>
                  <a:lnTo>
                    <a:pt x="3180" y="312"/>
                  </a:lnTo>
                  <a:lnTo>
                    <a:pt x="3192" y="318"/>
                  </a:lnTo>
                  <a:lnTo>
                    <a:pt x="3204" y="318"/>
                  </a:lnTo>
                  <a:lnTo>
                    <a:pt x="3216" y="324"/>
                  </a:lnTo>
                  <a:lnTo>
                    <a:pt x="3228" y="330"/>
                  </a:lnTo>
                  <a:lnTo>
                    <a:pt x="3246" y="336"/>
                  </a:lnTo>
                  <a:lnTo>
                    <a:pt x="3258" y="342"/>
                  </a:lnTo>
                  <a:lnTo>
                    <a:pt x="3270" y="348"/>
                  </a:lnTo>
                  <a:lnTo>
                    <a:pt x="3288" y="354"/>
                  </a:lnTo>
                  <a:lnTo>
                    <a:pt x="3300" y="366"/>
                  </a:lnTo>
                  <a:lnTo>
                    <a:pt x="3318" y="372"/>
                  </a:lnTo>
                  <a:lnTo>
                    <a:pt x="3330" y="384"/>
                  </a:lnTo>
                  <a:lnTo>
                    <a:pt x="3348" y="396"/>
                  </a:lnTo>
                  <a:lnTo>
                    <a:pt x="3360" y="408"/>
                  </a:lnTo>
                  <a:lnTo>
                    <a:pt x="3378" y="420"/>
                  </a:lnTo>
                  <a:lnTo>
                    <a:pt x="3396" y="432"/>
                  </a:lnTo>
                  <a:lnTo>
                    <a:pt x="3408" y="444"/>
                  </a:lnTo>
                  <a:lnTo>
                    <a:pt x="3426" y="456"/>
                  </a:lnTo>
                  <a:lnTo>
                    <a:pt x="3444" y="474"/>
                  </a:lnTo>
                  <a:lnTo>
                    <a:pt x="3462" y="486"/>
                  </a:lnTo>
                  <a:lnTo>
                    <a:pt x="3480" y="498"/>
                  </a:lnTo>
                  <a:lnTo>
                    <a:pt x="3492" y="516"/>
                  </a:lnTo>
                  <a:lnTo>
                    <a:pt x="3510" y="528"/>
                  </a:lnTo>
                  <a:lnTo>
                    <a:pt x="3528" y="546"/>
                  </a:lnTo>
                  <a:lnTo>
                    <a:pt x="3546" y="558"/>
                  </a:lnTo>
                  <a:lnTo>
                    <a:pt x="3564" y="576"/>
                  </a:lnTo>
                  <a:lnTo>
                    <a:pt x="3582" y="588"/>
                  </a:lnTo>
                  <a:lnTo>
                    <a:pt x="3594" y="606"/>
                  </a:lnTo>
                  <a:lnTo>
                    <a:pt x="3612" y="624"/>
                  </a:lnTo>
                  <a:lnTo>
                    <a:pt x="3624" y="624"/>
                  </a:lnTo>
                  <a:lnTo>
                    <a:pt x="3636" y="624"/>
                  </a:lnTo>
                  <a:lnTo>
                    <a:pt x="3642" y="618"/>
                  </a:lnTo>
                  <a:lnTo>
                    <a:pt x="3648" y="612"/>
                  </a:lnTo>
                  <a:lnTo>
                    <a:pt x="3648" y="600"/>
                  </a:lnTo>
                  <a:lnTo>
                    <a:pt x="3648" y="582"/>
                  </a:lnTo>
                  <a:lnTo>
                    <a:pt x="3642" y="564"/>
                  </a:lnTo>
                  <a:lnTo>
                    <a:pt x="3636" y="546"/>
                  </a:lnTo>
                  <a:lnTo>
                    <a:pt x="3624" y="522"/>
                  </a:lnTo>
                  <a:lnTo>
                    <a:pt x="3618" y="492"/>
                  </a:lnTo>
                  <a:lnTo>
                    <a:pt x="3606" y="468"/>
                  </a:lnTo>
                  <a:lnTo>
                    <a:pt x="3588" y="438"/>
                  </a:lnTo>
                  <a:lnTo>
                    <a:pt x="3576" y="408"/>
                  </a:lnTo>
                  <a:lnTo>
                    <a:pt x="3564" y="378"/>
                  </a:lnTo>
                  <a:lnTo>
                    <a:pt x="3546" y="348"/>
                  </a:lnTo>
                  <a:lnTo>
                    <a:pt x="3528" y="318"/>
                  </a:lnTo>
                  <a:lnTo>
                    <a:pt x="3516" y="288"/>
                  </a:lnTo>
                  <a:lnTo>
                    <a:pt x="3498" y="264"/>
                  </a:lnTo>
                  <a:lnTo>
                    <a:pt x="3486" y="240"/>
                  </a:lnTo>
                  <a:lnTo>
                    <a:pt x="3468" y="216"/>
                  </a:lnTo>
                  <a:lnTo>
                    <a:pt x="3456" y="192"/>
                  </a:lnTo>
                  <a:lnTo>
                    <a:pt x="3444" y="168"/>
                  </a:lnTo>
                  <a:lnTo>
                    <a:pt x="3426" y="150"/>
                  </a:lnTo>
                  <a:lnTo>
                    <a:pt x="3414" y="126"/>
                  </a:lnTo>
                  <a:lnTo>
                    <a:pt x="3402" y="108"/>
                  </a:lnTo>
                  <a:lnTo>
                    <a:pt x="3390" y="90"/>
                  </a:lnTo>
                  <a:lnTo>
                    <a:pt x="3378" y="72"/>
                  </a:lnTo>
                  <a:lnTo>
                    <a:pt x="3366" y="60"/>
                  </a:lnTo>
                  <a:lnTo>
                    <a:pt x="3360" y="48"/>
                  </a:lnTo>
                  <a:lnTo>
                    <a:pt x="3348" y="42"/>
                  </a:lnTo>
                  <a:lnTo>
                    <a:pt x="3342" y="30"/>
                  </a:lnTo>
                  <a:lnTo>
                    <a:pt x="3336" y="30"/>
                  </a:lnTo>
                  <a:lnTo>
                    <a:pt x="3330" y="24"/>
                  </a:lnTo>
                  <a:lnTo>
                    <a:pt x="3324" y="24"/>
                  </a:lnTo>
                  <a:lnTo>
                    <a:pt x="3318" y="24"/>
                  </a:lnTo>
                  <a:lnTo>
                    <a:pt x="3306" y="24"/>
                  </a:lnTo>
                  <a:lnTo>
                    <a:pt x="3294" y="24"/>
                  </a:lnTo>
                  <a:lnTo>
                    <a:pt x="3282" y="24"/>
                  </a:lnTo>
                  <a:lnTo>
                    <a:pt x="3270" y="24"/>
                  </a:lnTo>
                  <a:lnTo>
                    <a:pt x="3258" y="24"/>
                  </a:lnTo>
                  <a:lnTo>
                    <a:pt x="3246" y="24"/>
                  </a:lnTo>
                  <a:lnTo>
                    <a:pt x="3228" y="24"/>
                  </a:lnTo>
                  <a:lnTo>
                    <a:pt x="3216" y="24"/>
                  </a:lnTo>
                  <a:lnTo>
                    <a:pt x="3198" y="30"/>
                  </a:lnTo>
                  <a:lnTo>
                    <a:pt x="3180" y="30"/>
                  </a:lnTo>
                  <a:lnTo>
                    <a:pt x="3162" y="30"/>
                  </a:lnTo>
                  <a:lnTo>
                    <a:pt x="3144" y="30"/>
                  </a:lnTo>
                  <a:lnTo>
                    <a:pt x="3126" y="30"/>
                  </a:lnTo>
                  <a:lnTo>
                    <a:pt x="3102" y="36"/>
                  </a:lnTo>
                  <a:lnTo>
                    <a:pt x="3084" y="36"/>
                  </a:lnTo>
                  <a:lnTo>
                    <a:pt x="3060" y="36"/>
                  </a:lnTo>
                  <a:lnTo>
                    <a:pt x="3042" y="42"/>
                  </a:lnTo>
                  <a:lnTo>
                    <a:pt x="3018" y="42"/>
                  </a:lnTo>
                  <a:lnTo>
                    <a:pt x="2994" y="42"/>
                  </a:lnTo>
                  <a:lnTo>
                    <a:pt x="2976" y="48"/>
                  </a:lnTo>
                  <a:lnTo>
                    <a:pt x="2952" y="48"/>
                  </a:lnTo>
                  <a:lnTo>
                    <a:pt x="2928" y="54"/>
                  </a:lnTo>
                  <a:lnTo>
                    <a:pt x="2904" y="54"/>
                  </a:lnTo>
                  <a:lnTo>
                    <a:pt x="2880" y="60"/>
                  </a:lnTo>
                  <a:lnTo>
                    <a:pt x="2856" y="60"/>
                  </a:lnTo>
                  <a:lnTo>
                    <a:pt x="2832" y="60"/>
                  </a:lnTo>
                  <a:lnTo>
                    <a:pt x="2808" y="66"/>
                  </a:lnTo>
                  <a:lnTo>
                    <a:pt x="2790" y="66"/>
                  </a:lnTo>
                  <a:lnTo>
                    <a:pt x="2766" y="72"/>
                  </a:lnTo>
                  <a:lnTo>
                    <a:pt x="2742" y="72"/>
                  </a:lnTo>
                  <a:lnTo>
                    <a:pt x="2718" y="78"/>
                  </a:lnTo>
                  <a:lnTo>
                    <a:pt x="2694" y="84"/>
                  </a:lnTo>
                  <a:lnTo>
                    <a:pt x="2670" y="84"/>
                  </a:lnTo>
                  <a:lnTo>
                    <a:pt x="2646" y="90"/>
                  </a:lnTo>
                  <a:lnTo>
                    <a:pt x="2622" y="90"/>
                  </a:lnTo>
                  <a:lnTo>
                    <a:pt x="2604" y="96"/>
                  </a:lnTo>
                  <a:lnTo>
                    <a:pt x="2580" y="96"/>
                  </a:lnTo>
                  <a:lnTo>
                    <a:pt x="2556" y="102"/>
                  </a:lnTo>
                  <a:lnTo>
                    <a:pt x="2538" y="108"/>
                  </a:lnTo>
                  <a:lnTo>
                    <a:pt x="2514" y="108"/>
                  </a:lnTo>
                  <a:lnTo>
                    <a:pt x="2496" y="114"/>
                  </a:lnTo>
                  <a:lnTo>
                    <a:pt x="2478" y="114"/>
                  </a:lnTo>
                  <a:lnTo>
                    <a:pt x="2460" y="120"/>
                  </a:lnTo>
                  <a:lnTo>
                    <a:pt x="2442" y="120"/>
                  </a:lnTo>
                  <a:lnTo>
                    <a:pt x="2424" y="126"/>
                  </a:lnTo>
                  <a:lnTo>
                    <a:pt x="2412" y="132"/>
                  </a:lnTo>
                  <a:lnTo>
                    <a:pt x="2394" y="132"/>
                  </a:lnTo>
                  <a:lnTo>
                    <a:pt x="2382" y="138"/>
                  </a:lnTo>
                  <a:lnTo>
                    <a:pt x="2370" y="138"/>
                  </a:lnTo>
                  <a:lnTo>
                    <a:pt x="2358" y="144"/>
                  </a:lnTo>
                  <a:lnTo>
                    <a:pt x="2346" y="144"/>
                  </a:lnTo>
                  <a:lnTo>
                    <a:pt x="2334" y="150"/>
                  </a:lnTo>
                  <a:lnTo>
                    <a:pt x="2328" y="150"/>
                  </a:lnTo>
                  <a:lnTo>
                    <a:pt x="2322" y="156"/>
                  </a:lnTo>
                  <a:lnTo>
                    <a:pt x="2316" y="156"/>
                  </a:lnTo>
                  <a:lnTo>
                    <a:pt x="2310" y="162"/>
                  </a:lnTo>
                  <a:lnTo>
                    <a:pt x="2310" y="162"/>
                  </a:lnTo>
                  <a:lnTo>
                    <a:pt x="2310" y="168"/>
                  </a:lnTo>
                  <a:lnTo>
                    <a:pt x="2310" y="168"/>
                  </a:lnTo>
                  <a:lnTo>
                    <a:pt x="2310" y="168"/>
                  </a:lnTo>
                  <a:lnTo>
                    <a:pt x="2316" y="174"/>
                  </a:lnTo>
                  <a:lnTo>
                    <a:pt x="2340" y="174"/>
                  </a:lnTo>
                  <a:lnTo>
                    <a:pt x="2364" y="174"/>
                  </a:lnTo>
                  <a:lnTo>
                    <a:pt x="2388" y="174"/>
                  </a:lnTo>
                  <a:lnTo>
                    <a:pt x="2412" y="174"/>
                  </a:lnTo>
                  <a:lnTo>
                    <a:pt x="2436" y="180"/>
                  </a:lnTo>
                  <a:lnTo>
                    <a:pt x="2460" y="180"/>
                  </a:lnTo>
                  <a:lnTo>
                    <a:pt x="2484" y="180"/>
                  </a:lnTo>
                  <a:lnTo>
                    <a:pt x="2508" y="180"/>
                  </a:lnTo>
                  <a:lnTo>
                    <a:pt x="2532" y="180"/>
                  </a:lnTo>
                  <a:lnTo>
                    <a:pt x="2556" y="180"/>
                  </a:lnTo>
                  <a:lnTo>
                    <a:pt x="2574" y="186"/>
                  </a:lnTo>
                  <a:lnTo>
                    <a:pt x="2598" y="186"/>
                  </a:lnTo>
                  <a:lnTo>
                    <a:pt x="2622" y="186"/>
                  </a:lnTo>
                  <a:lnTo>
                    <a:pt x="2640" y="186"/>
                  </a:lnTo>
                  <a:lnTo>
                    <a:pt x="2664" y="186"/>
                  </a:lnTo>
                  <a:lnTo>
                    <a:pt x="2682" y="186"/>
                  </a:lnTo>
                  <a:lnTo>
                    <a:pt x="2700" y="192"/>
                  </a:lnTo>
                  <a:lnTo>
                    <a:pt x="2718" y="192"/>
                  </a:lnTo>
                  <a:lnTo>
                    <a:pt x="2736" y="192"/>
                  </a:lnTo>
                  <a:lnTo>
                    <a:pt x="2754" y="192"/>
                  </a:lnTo>
                  <a:lnTo>
                    <a:pt x="2766" y="198"/>
                  </a:lnTo>
                  <a:lnTo>
                    <a:pt x="2778" y="198"/>
                  </a:lnTo>
                  <a:lnTo>
                    <a:pt x="2790" y="198"/>
                  </a:lnTo>
                  <a:lnTo>
                    <a:pt x="2802" y="204"/>
                  </a:lnTo>
                  <a:lnTo>
                    <a:pt x="2814" y="204"/>
                  </a:lnTo>
                  <a:lnTo>
                    <a:pt x="2820" y="210"/>
                  </a:lnTo>
                  <a:lnTo>
                    <a:pt x="2826" y="210"/>
                  </a:lnTo>
                  <a:lnTo>
                    <a:pt x="2832" y="216"/>
                  </a:lnTo>
                  <a:lnTo>
                    <a:pt x="2838" y="216"/>
                  </a:lnTo>
                  <a:lnTo>
                    <a:pt x="2838" y="222"/>
                  </a:lnTo>
                  <a:lnTo>
                    <a:pt x="2838" y="228"/>
                  </a:lnTo>
                  <a:lnTo>
                    <a:pt x="2838" y="228"/>
                  </a:lnTo>
                  <a:lnTo>
                    <a:pt x="2808" y="240"/>
                  </a:lnTo>
                  <a:lnTo>
                    <a:pt x="2784" y="258"/>
                  </a:lnTo>
                  <a:lnTo>
                    <a:pt x="2760" y="270"/>
                  </a:lnTo>
                  <a:lnTo>
                    <a:pt x="2730" y="288"/>
                  </a:lnTo>
                  <a:lnTo>
                    <a:pt x="2706" y="300"/>
                  </a:lnTo>
                  <a:lnTo>
                    <a:pt x="2676" y="318"/>
                  </a:lnTo>
                  <a:lnTo>
                    <a:pt x="2652" y="336"/>
                  </a:lnTo>
                  <a:lnTo>
                    <a:pt x="2622" y="360"/>
                  </a:lnTo>
                  <a:lnTo>
                    <a:pt x="2598" y="378"/>
                  </a:lnTo>
                  <a:lnTo>
                    <a:pt x="2568" y="402"/>
                  </a:lnTo>
                  <a:lnTo>
                    <a:pt x="2544" y="426"/>
                  </a:lnTo>
                  <a:lnTo>
                    <a:pt x="2514" y="444"/>
                  </a:lnTo>
                  <a:lnTo>
                    <a:pt x="2490" y="474"/>
                  </a:lnTo>
                  <a:lnTo>
                    <a:pt x="2466" y="498"/>
                  </a:lnTo>
                  <a:lnTo>
                    <a:pt x="2436" y="522"/>
                  </a:lnTo>
                  <a:lnTo>
                    <a:pt x="2412" y="552"/>
                  </a:lnTo>
                  <a:lnTo>
                    <a:pt x="2382" y="588"/>
                  </a:lnTo>
                  <a:lnTo>
                    <a:pt x="2358" y="624"/>
                  </a:lnTo>
                  <a:lnTo>
                    <a:pt x="2328" y="660"/>
                  </a:lnTo>
                  <a:lnTo>
                    <a:pt x="2304" y="696"/>
                  </a:lnTo>
                  <a:lnTo>
                    <a:pt x="2274" y="738"/>
                  </a:lnTo>
                  <a:lnTo>
                    <a:pt x="2250" y="780"/>
                  </a:lnTo>
                  <a:lnTo>
                    <a:pt x="2220" y="828"/>
                  </a:lnTo>
                  <a:lnTo>
                    <a:pt x="2196" y="876"/>
                  </a:lnTo>
                  <a:lnTo>
                    <a:pt x="2172" y="924"/>
                  </a:lnTo>
                  <a:lnTo>
                    <a:pt x="2154" y="978"/>
                  </a:lnTo>
                  <a:lnTo>
                    <a:pt x="2130" y="1032"/>
                  </a:lnTo>
                  <a:lnTo>
                    <a:pt x="2112" y="1086"/>
                  </a:lnTo>
                  <a:lnTo>
                    <a:pt x="2088" y="1146"/>
                  </a:lnTo>
                  <a:lnTo>
                    <a:pt x="2070" y="1206"/>
                  </a:lnTo>
                  <a:lnTo>
                    <a:pt x="2058" y="1266"/>
                  </a:lnTo>
                  <a:lnTo>
                    <a:pt x="2040" y="1332"/>
                  </a:lnTo>
                  <a:lnTo>
                    <a:pt x="2028" y="1272"/>
                  </a:lnTo>
                  <a:lnTo>
                    <a:pt x="2016" y="1206"/>
                  </a:lnTo>
                  <a:lnTo>
                    <a:pt x="2004" y="1146"/>
                  </a:lnTo>
                  <a:lnTo>
                    <a:pt x="1986" y="1092"/>
                  </a:lnTo>
                  <a:lnTo>
                    <a:pt x="1968" y="1038"/>
                  </a:lnTo>
                  <a:lnTo>
                    <a:pt x="1950" y="984"/>
                  </a:lnTo>
                  <a:lnTo>
                    <a:pt x="1932" y="930"/>
                  </a:lnTo>
                  <a:lnTo>
                    <a:pt x="1914" y="882"/>
                  </a:lnTo>
                  <a:lnTo>
                    <a:pt x="1890" y="834"/>
                  </a:lnTo>
                  <a:lnTo>
                    <a:pt x="1866" y="792"/>
                  </a:lnTo>
                  <a:lnTo>
                    <a:pt x="1842" y="750"/>
                  </a:lnTo>
                  <a:lnTo>
                    <a:pt x="1818" y="708"/>
                  </a:lnTo>
                  <a:lnTo>
                    <a:pt x="1794" y="672"/>
                  </a:lnTo>
                  <a:lnTo>
                    <a:pt x="1770" y="630"/>
                  </a:lnTo>
                  <a:lnTo>
                    <a:pt x="1746" y="594"/>
                  </a:lnTo>
                  <a:lnTo>
                    <a:pt x="1722" y="564"/>
                  </a:lnTo>
                  <a:lnTo>
                    <a:pt x="1698" y="534"/>
                  </a:lnTo>
                  <a:lnTo>
                    <a:pt x="1674" y="510"/>
                  </a:lnTo>
                  <a:lnTo>
                    <a:pt x="1650" y="480"/>
                  </a:lnTo>
                  <a:lnTo>
                    <a:pt x="1626" y="456"/>
                  </a:lnTo>
                  <a:lnTo>
                    <a:pt x="1602" y="432"/>
                  </a:lnTo>
                  <a:lnTo>
                    <a:pt x="1578" y="408"/>
                  </a:lnTo>
                  <a:lnTo>
                    <a:pt x="1554" y="384"/>
                  </a:lnTo>
                  <a:lnTo>
                    <a:pt x="1530" y="366"/>
                  </a:lnTo>
                  <a:lnTo>
                    <a:pt x="1500" y="342"/>
                  </a:lnTo>
                  <a:lnTo>
                    <a:pt x="1476" y="324"/>
                  </a:lnTo>
                  <a:lnTo>
                    <a:pt x="1452" y="306"/>
                  </a:lnTo>
                  <a:lnTo>
                    <a:pt x="1428" y="288"/>
                  </a:lnTo>
                  <a:lnTo>
                    <a:pt x="1404" y="270"/>
                  </a:lnTo>
                  <a:lnTo>
                    <a:pt x="1380" y="252"/>
                  </a:lnTo>
                  <a:lnTo>
                    <a:pt x="1356" y="240"/>
                  </a:lnTo>
                  <a:lnTo>
                    <a:pt x="1332" y="2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151" name="Freeform 7"/>
            <p:cNvSpPr>
              <a:spLocks/>
            </p:cNvSpPr>
            <p:nvPr/>
          </p:nvSpPr>
          <p:spPr bwMode="auto">
            <a:xfrm>
              <a:off x="3662363" y="681038"/>
              <a:ext cx="809625" cy="95250"/>
            </a:xfrm>
            <a:custGeom>
              <a:avLst/>
              <a:gdLst/>
              <a:ahLst/>
              <a:cxnLst>
                <a:cxn ang="0">
                  <a:pos x="504" y="0"/>
                </a:cxn>
                <a:cxn ang="0">
                  <a:pos x="498" y="6"/>
                </a:cxn>
                <a:cxn ang="0">
                  <a:pos x="474" y="6"/>
                </a:cxn>
                <a:cxn ang="0">
                  <a:pos x="450" y="12"/>
                </a:cxn>
                <a:cxn ang="0">
                  <a:pos x="414" y="12"/>
                </a:cxn>
                <a:cxn ang="0">
                  <a:pos x="372" y="12"/>
                </a:cxn>
                <a:cxn ang="0">
                  <a:pos x="324" y="12"/>
                </a:cxn>
                <a:cxn ang="0">
                  <a:pos x="276" y="12"/>
                </a:cxn>
                <a:cxn ang="0">
                  <a:pos x="234" y="12"/>
                </a:cxn>
                <a:cxn ang="0">
                  <a:pos x="186" y="12"/>
                </a:cxn>
                <a:cxn ang="0">
                  <a:pos x="138" y="12"/>
                </a:cxn>
                <a:cxn ang="0">
                  <a:pos x="102" y="12"/>
                </a:cxn>
                <a:cxn ang="0">
                  <a:pos x="66" y="18"/>
                </a:cxn>
                <a:cxn ang="0">
                  <a:pos x="36" y="24"/>
                </a:cxn>
                <a:cxn ang="0">
                  <a:pos x="12" y="30"/>
                </a:cxn>
                <a:cxn ang="0">
                  <a:pos x="0" y="48"/>
                </a:cxn>
                <a:cxn ang="0">
                  <a:pos x="0" y="60"/>
                </a:cxn>
                <a:cxn ang="0">
                  <a:pos x="6" y="54"/>
                </a:cxn>
                <a:cxn ang="0">
                  <a:pos x="12" y="42"/>
                </a:cxn>
                <a:cxn ang="0">
                  <a:pos x="24" y="36"/>
                </a:cxn>
                <a:cxn ang="0">
                  <a:pos x="48" y="30"/>
                </a:cxn>
                <a:cxn ang="0">
                  <a:pos x="78" y="24"/>
                </a:cxn>
                <a:cxn ang="0">
                  <a:pos x="120" y="18"/>
                </a:cxn>
                <a:cxn ang="0">
                  <a:pos x="162" y="18"/>
                </a:cxn>
                <a:cxn ang="0">
                  <a:pos x="210" y="18"/>
                </a:cxn>
                <a:cxn ang="0">
                  <a:pos x="258" y="18"/>
                </a:cxn>
                <a:cxn ang="0">
                  <a:pos x="300" y="18"/>
                </a:cxn>
                <a:cxn ang="0">
                  <a:pos x="348" y="18"/>
                </a:cxn>
                <a:cxn ang="0">
                  <a:pos x="390" y="18"/>
                </a:cxn>
                <a:cxn ang="0">
                  <a:pos x="432" y="18"/>
                </a:cxn>
                <a:cxn ang="0">
                  <a:pos x="462" y="18"/>
                </a:cxn>
                <a:cxn ang="0">
                  <a:pos x="492" y="12"/>
                </a:cxn>
                <a:cxn ang="0">
                  <a:pos x="504" y="12"/>
                </a:cxn>
                <a:cxn ang="0">
                  <a:pos x="510" y="0"/>
                </a:cxn>
                <a:cxn ang="0">
                  <a:pos x="510" y="0"/>
                </a:cxn>
                <a:cxn ang="0">
                  <a:pos x="510" y="0"/>
                </a:cxn>
                <a:cxn ang="0">
                  <a:pos x="510" y="6"/>
                </a:cxn>
              </a:cxnLst>
              <a:rect l="0" t="0" r="r" b="b"/>
              <a:pathLst>
                <a:path w="510" h="60">
                  <a:moveTo>
                    <a:pt x="510" y="6"/>
                  </a:moveTo>
                  <a:lnTo>
                    <a:pt x="504" y="0"/>
                  </a:lnTo>
                  <a:lnTo>
                    <a:pt x="504" y="0"/>
                  </a:lnTo>
                  <a:lnTo>
                    <a:pt x="498" y="6"/>
                  </a:lnTo>
                  <a:lnTo>
                    <a:pt x="486" y="6"/>
                  </a:lnTo>
                  <a:lnTo>
                    <a:pt x="474" y="6"/>
                  </a:lnTo>
                  <a:lnTo>
                    <a:pt x="462" y="12"/>
                  </a:lnTo>
                  <a:lnTo>
                    <a:pt x="450" y="12"/>
                  </a:lnTo>
                  <a:lnTo>
                    <a:pt x="432" y="12"/>
                  </a:lnTo>
                  <a:lnTo>
                    <a:pt x="414" y="12"/>
                  </a:lnTo>
                  <a:lnTo>
                    <a:pt x="390" y="12"/>
                  </a:lnTo>
                  <a:lnTo>
                    <a:pt x="372" y="12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00" y="12"/>
                  </a:lnTo>
                  <a:lnTo>
                    <a:pt x="276" y="12"/>
                  </a:lnTo>
                  <a:lnTo>
                    <a:pt x="258" y="12"/>
                  </a:lnTo>
                  <a:lnTo>
                    <a:pt x="234" y="12"/>
                  </a:lnTo>
                  <a:lnTo>
                    <a:pt x="210" y="12"/>
                  </a:lnTo>
                  <a:lnTo>
                    <a:pt x="186" y="12"/>
                  </a:lnTo>
                  <a:lnTo>
                    <a:pt x="162" y="12"/>
                  </a:lnTo>
                  <a:lnTo>
                    <a:pt x="138" y="12"/>
                  </a:lnTo>
                  <a:lnTo>
                    <a:pt x="120" y="12"/>
                  </a:lnTo>
                  <a:lnTo>
                    <a:pt x="102" y="12"/>
                  </a:lnTo>
                  <a:lnTo>
                    <a:pt x="78" y="18"/>
                  </a:lnTo>
                  <a:lnTo>
                    <a:pt x="66" y="18"/>
                  </a:lnTo>
                  <a:lnTo>
                    <a:pt x="48" y="18"/>
                  </a:lnTo>
                  <a:lnTo>
                    <a:pt x="36" y="24"/>
                  </a:lnTo>
                  <a:lnTo>
                    <a:pt x="24" y="30"/>
                  </a:lnTo>
                  <a:lnTo>
                    <a:pt x="12" y="30"/>
                  </a:lnTo>
                  <a:lnTo>
                    <a:pt x="6" y="36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0" y="60"/>
                  </a:lnTo>
                  <a:lnTo>
                    <a:pt x="6" y="60"/>
                  </a:lnTo>
                  <a:lnTo>
                    <a:pt x="6" y="54"/>
                  </a:lnTo>
                  <a:lnTo>
                    <a:pt x="6" y="48"/>
                  </a:lnTo>
                  <a:lnTo>
                    <a:pt x="12" y="42"/>
                  </a:lnTo>
                  <a:lnTo>
                    <a:pt x="18" y="42"/>
                  </a:lnTo>
                  <a:lnTo>
                    <a:pt x="24" y="36"/>
                  </a:lnTo>
                  <a:lnTo>
                    <a:pt x="36" y="30"/>
                  </a:lnTo>
                  <a:lnTo>
                    <a:pt x="48" y="30"/>
                  </a:lnTo>
                  <a:lnTo>
                    <a:pt x="66" y="24"/>
                  </a:lnTo>
                  <a:lnTo>
                    <a:pt x="78" y="24"/>
                  </a:lnTo>
                  <a:lnTo>
                    <a:pt x="102" y="24"/>
                  </a:lnTo>
                  <a:lnTo>
                    <a:pt x="120" y="18"/>
                  </a:lnTo>
                  <a:lnTo>
                    <a:pt x="138" y="18"/>
                  </a:lnTo>
                  <a:lnTo>
                    <a:pt x="162" y="18"/>
                  </a:lnTo>
                  <a:lnTo>
                    <a:pt x="186" y="18"/>
                  </a:lnTo>
                  <a:lnTo>
                    <a:pt x="210" y="18"/>
                  </a:lnTo>
                  <a:lnTo>
                    <a:pt x="234" y="18"/>
                  </a:lnTo>
                  <a:lnTo>
                    <a:pt x="258" y="18"/>
                  </a:lnTo>
                  <a:lnTo>
                    <a:pt x="276" y="18"/>
                  </a:lnTo>
                  <a:lnTo>
                    <a:pt x="300" y="18"/>
                  </a:lnTo>
                  <a:lnTo>
                    <a:pt x="324" y="18"/>
                  </a:lnTo>
                  <a:lnTo>
                    <a:pt x="348" y="18"/>
                  </a:lnTo>
                  <a:lnTo>
                    <a:pt x="372" y="18"/>
                  </a:lnTo>
                  <a:lnTo>
                    <a:pt x="390" y="18"/>
                  </a:lnTo>
                  <a:lnTo>
                    <a:pt x="414" y="18"/>
                  </a:lnTo>
                  <a:lnTo>
                    <a:pt x="432" y="18"/>
                  </a:lnTo>
                  <a:lnTo>
                    <a:pt x="450" y="18"/>
                  </a:lnTo>
                  <a:lnTo>
                    <a:pt x="462" y="18"/>
                  </a:lnTo>
                  <a:lnTo>
                    <a:pt x="474" y="18"/>
                  </a:lnTo>
                  <a:lnTo>
                    <a:pt x="492" y="12"/>
                  </a:lnTo>
                  <a:lnTo>
                    <a:pt x="498" y="12"/>
                  </a:lnTo>
                  <a:lnTo>
                    <a:pt x="504" y="12"/>
                  </a:lnTo>
                  <a:lnTo>
                    <a:pt x="510" y="6"/>
                  </a:lnTo>
                  <a:lnTo>
                    <a:pt x="510" y="0"/>
                  </a:lnTo>
                  <a:lnTo>
                    <a:pt x="510" y="6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04" y="0"/>
                  </a:lnTo>
                  <a:lnTo>
                    <a:pt x="51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2" name="Freeform 8"/>
            <p:cNvSpPr>
              <a:spLocks/>
            </p:cNvSpPr>
            <p:nvPr/>
          </p:nvSpPr>
          <p:spPr bwMode="auto">
            <a:xfrm>
              <a:off x="3624263" y="471488"/>
              <a:ext cx="847725" cy="21907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30" y="12"/>
                </a:cxn>
                <a:cxn ang="0">
                  <a:pos x="66" y="18"/>
                </a:cxn>
                <a:cxn ang="0">
                  <a:pos x="102" y="24"/>
                </a:cxn>
                <a:cxn ang="0">
                  <a:pos x="132" y="30"/>
                </a:cxn>
                <a:cxn ang="0">
                  <a:pos x="168" y="36"/>
                </a:cxn>
                <a:cxn ang="0">
                  <a:pos x="204" y="42"/>
                </a:cxn>
                <a:cxn ang="0">
                  <a:pos x="234" y="54"/>
                </a:cxn>
                <a:cxn ang="0">
                  <a:pos x="270" y="60"/>
                </a:cxn>
                <a:cxn ang="0">
                  <a:pos x="306" y="66"/>
                </a:cxn>
                <a:cxn ang="0">
                  <a:pos x="336" y="78"/>
                </a:cxn>
                <a:cxn ang="0">
                  <a:pos x="372" y="84"/>
                </a:cxn>
                <a:cxn ang="0">
                  <a:pos x="402" y="96"/>
                </a:cxn>
                <a:cxn ang="0">
                  <a:pos x="438" y="108"/>
                </a:cxn>
                <a:cxn ang="0">
                  <a:pos x="468" y="114"/>
                </a:cxn>
                <a:cxn ang="0">
                  <a:pos x="498" y="126"/>
                </a:cxn>
                <a:cxn ang="0">
                  <a:pos x="534" y="138"/>
                </a:cxn>
                <a:cxn ang="0">
                  <a:pos x="516" y="126"/>
                </a:cxn>
                <a:cxn ang="0">
                  <a:pos x="486" y="114"/>
                </a:cxn>
                <a:cxn ang="0">
                  <a:pos x="456" y="102"/>
                </a:cxn>
                <a:cxn ang="0">
                  <a:pos x="426" y="90"/>
                </a:cxn>
                <a:cxn ang="0">
                  <a:pos x="390" y="84"/>
                </a:cxn>
                <a:cxn ang="0">
                  <a:pos x="354" y="72"/>
                </a:cxn>
                <a:cxn ang="0">
                  <a:pos x="324" y="66"/>
                </a:cxn>
                <a:cxn ang="0">
                  <a:pos x="288" y="54"/>
                </a:cxn>
                <a:cxn ang="0">
                  <a:pos x="252" y="48"/>
                </a:cxn>
                <a:cxn ang="0">
                  <a:pos x="222" y="36"/>
                </a:cxn>
                <a:cxn ang="0">
                  <a:pos x="186" y="30"/>
                </a:cxn>
                <a:cxn ang="0">
                  <a:pos x="150" y="24"/>
                </a:cxn>
                <a:cxn ang="0">
                  <a:pos x="120" y="18"/>
                </a:cxn>
                <a:cxn ang="0">
                  <a:pos x="84" y="12"/>
                </a:cxn>
                <a:cxn ang="0">
                  <a:pos x="48" y="6"/>
                </a:cxn>
                <a:cxn ang="0">
                  <a:pos x="18" y="0"/>
                </a:cxn>
                <a:cxn ang="0">
                  <a:pos x="0" y="0"/>
                </a:cxn>
              </a:cxnLst>
              <a:rect l="0" t="0" r="r" b="b"/>
              <a:pathLst>
                <a:path w="534" h="138">
                  <a:moveTo>
                    <a:pt x="0" y="6"/>
                  </a:moveTo>
                  <a:lnTo>
                    <a:pt x="0" y="6"/>
                  </a:lnTo>
                  <a:lnTo>
                    <a:pt x="18" y="12"/>
                  </a:lnTo>
                  <a:lnTo>
                    <a:pt x="30" y="12"/>
                  </a:lnTo>
                  <a:lnTo>
                    <a:pt x="48" y="18"/>
                  </a:lnTo>
                  <a:lnTo>
                    <a:pt x="66" y="18"/>
                  </a:lnTo>
                  <a:lnTo>
                    <a:pt x="84" y="18"/>
                  </a:lnTo>
                  <a:lnTo>
                    <a:pt x="102" y="24"/>
                  </a:lnTo>
                  <a:lnTo>
                    <a:pt x="120" y="30"/>
                  </a:lnTo>
                  <a:lnTo>
                    <a:pt x="132" y="30"/>
                  </a:lnTo>
                  <a:lnTo>
                    <a:pt x="150" y="36"/>
                  </a:lnTo>
                  <a:lnTo>
                    <a:pt x="168" y="36"/>
                  </a:lnTo>
                  <a:lnTo>
                    <a:pt x="186" y="42"/>
                  </a:lnTo>
                  <a:lnTo>
                    <a:pt x="204" y="42"/>
                  </a:lnTo>
                  <a:lnTo>
                    <a:pt x="222" y="48"/>
                  </a:lnTo>
                  <a:lnTo>
                    <a:pt x="234" y="54"/>
                  </a:lnTo>
                  <a:lnTo>
                    <a:pt x="252" y="54"/>
                  </a:lnTo>
                  <a:lnTo>
                    <a:pt x="270" y="60"/>
                  </a:lnTo>
                  <a:lnTo>
                    <a:pt x="288" y="66"/>
                  </a:lnTo>
                  <a:lnTo>
                    <a:pt x="306" y="66"/>
                  </a:lnTo>
                  <a:lnTo>
                    <a:pt x="324" y="72"/>
                  </a:lnTo>
                  <a:lnTo>
                    <a:pt x="336" y="78"/>
                  </a:lnTo>
                  <a:lnTo>
                    <a:pt x="354" y="84"/>
                  </a:lnTo>
                  <a:lnTo>
                    <a:pt x="372" y="84"/>
                  </a:lnTo>
                  <a:lnTo>
                    <a:pt x="390" y="90"/>
                  </a:lnTo>
                  <a:lnTo>
                    <a:pt x="402" y="96"/>
                  </a:lnTo>
                  <a:lnTo>
                    <a:pt x="420" y="102"/>
                  </a:lnTo>
                  <a:lnTo>
                    <a:pt x="438" y="108"/>
                  </a:lnTo>
                  <a:lnTo>
                    <a:pt x="450" y="114"/>
                  </a:lnTo>
                  <a:lnTo>
                    <a:pt x="468" y="114"/>
                  </a:lnTo>
                  <a:lnTo>
                    <a:pt x="486" y="120"/>
                  </a:lnTo>
                  <a:lnTo>
                    <a:pt x="498" y="126"/>
                  </a:lnTo>
                  <a:lnTo>
                    <a:pt x="516" y="132"/>
                  </a:lnTo>
                  <a:lnTo>
                    <a:pt x="534" y="138"/>
                  </a:lnTo>
                  <a:lnTo>
                    <a:pt x="534" y="132"/>
                  </a:lnTo>
                  <a:lnTo>
                    <a:pt x="516" y="126"/>
                  </a:lnTo>
                  <a:lnTo>
                    <a:pt x="504" y="120"/>
                  </a:lnTo>
                  <a:lnTo>
                    <a:pt x="486" y="114"/>
                  </a:lnTo>
                  <a:lnTo>
                    <a:pt x="474" y="108"/>
                  </a:lnTo>
                  <a:lnTo>
                    <a:pt x="456" y="102"/>
                  </a:lnTo>
                  <a:lnTo>
                    <a:pt x="438" y="96"/>
                  </a:lnTo>
                  <a:lnTo>
                    <a:pt x="426" y="90"/>
                  </a:lnTo>
                  <a:lnTo>
                    <a:pt x="408" y="90"/>
                  </a:lnTo>
                  <a:lnTo>
                    <a:pt x="390" y="84"/>
                  </a:lnTo>
                  <a:lnTo>
                    <a:pt x="372" y="78"/>
                  </a:lnTo>
                  <a:lnTo>
                    <a:pt x="354" y="72"/>
                  </a:lnTo>
                  <a:lnTo>
                    <a:pt x="342" y="66"/>
                  </a:lnTo>
                  <a:lnTo>
                    <a:pt x="324" y="66"/>
                  </a:lnTo>
                  <a:lnTo>
                    <a:pt x="306" y="60"/>
                  </a:lnTo>
                  <a:lnTo>
                    <a:pt x="288" y="54"/>
                  </a:lnTo>
                  <a:lnTo>
                    <a:pt x="270" y="54"/>
                  </a:lnTo>
                  <a:lnTo>
                    <a:pt x="252" y="48"/>
                  </a:lnTo>
                  <a:lnTo>
                    <a:pt x="240" y="42"/>
                  </a:lnTo>
                  <a:lnTo>
                    <a:pt x="222" y="36"/>
                  </a:lnTo>
                  <a:lnTo>
                    <a:pt x="204" y="36"/>
                  </a:lnTo>
                  <a:lnTo>
                    <a:pt x="186" y="30"/>
                  </a:lnTo>
                  <a:lnTo>
                    <a:pt x="168" y="30"/>
                  </a:lnTo>
                  <a:lnTo>
                    <a:pt x="150" y="24"/>
                  </a:lnTo>
                  <a:lnTo>
                    <a:pt x="138" y="24"/>
                  </a:lnTo>
                  <a:lnTo>
                    <a:pt x="120" y="18"/>
                  </a:lnTo>
                  <a:lnTo>
                    <a:pt x="102" y="18"/>
                  </a:lnTo>
                  <a:lnTo>
                    <a:pt x="84" y="12"/>
                  </a:lnTo>
                  <a:lnTo>
                    <a:pt x="66" y="12"/>
                  </a:lnTo>
                  <a:lnTo>
                    <a:pt x="48" y="6"/>
                  </a:lnTo>
                  <a:lnTo>
                    <a:pt x="36" y="6"/>
                  </a:lnTo>
                  <a:lnTo>
                    <a:pt x="18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3" name="Freeform 9"/>
            <p:cNvSpPr>
              <a:spLocks/>
            </p:cNvSpPr>
            <p:nvPr/>
          </p:nvSpPr>
          <p:spPr bwMode="auto">
            <a:xfrm>
              <a:off x="2919413" y="414338"/>
              <a:ext cx="704850" cy="66675"/>
            </a:xfrm>
            <a:custGeom>
              <a:avLst/>
              <a:gdLst/>
              <a:ahLst/>
              <a:cxnLst>
                <a:cxn ang="0">
                  <a:pos x="6" y="12"/>
                </a:cxn>
                <a:cxn ang="0">
                  <a:pos x="6" y="12"/>
                </a:cxn>
                <a:cxn ang="0">
                  <a:pos x="24" y="12"/>
                </a:cxn>
                <a:cxn ang="0">
                  <a:pos x="48" y="12"/>
                </a:cxn>
                <a:cxn ang="0">
                  <a:pos x="72" y="12"/>
                </a:cxn>
                <a:cxn ang="0">
                  <a:pos x="96" y="12"/>
                </a:cxn>
                <a:cxn ang="0">
                  <a:pos x="120" y="12"/>
                </a:cxn>
                <a:cxn ang="0">
                  <a:pos x="144" y="12"/>
                </a:cxn>
                <a:cxn ang="0">
                  <a:pos x="174" y="12"/>
                </a:cxn>
                <a:cxn ang="0">
                  <a:pos x="198" y="18"/>
                </a:cxn>
                <a:cxn ang="0">
                  <a:pos x="228" y="18"/>
                </a:cxn>
                <a:cxn ang="0">
                  <a:pos x="258" y="18"/>
                </a:cxn>
                <a:cxn ang="0">
                  <a:pos x="288" y="24"/>
                </a:cxn>
                <a:cxn ang="0">
                  <a:pos x="318" y="24"/>
                </a:cxn>
                <a:cxn ang="0">
                  <a:pos x="348" y="30"/>
                </a:cxn>
                <a:cxn ang="0">
                  <a:pos x="378" y="36"/>
                </a:cxn>
                <a:cxn ang="0">
                  <a:pos x="414" y="36"/>
                </a:cxn>
                <a:cxn ang="0">
                  <a:pos x="444" y="42"/>
                </a:cxn>
                <a:cxn ang="0">
                  <a:pos x="444" y="36"/>
                </a:cxn>
                <a:cxn ang="0">
                  <a:pos x="414" y="30"/>
                </a:cxn>
                <a:cxn ang="0">
                  <a:pos x="378" y="24"/>
                </a:cxn>
                <a:cxn ang="0">
                  <a:pos x="348" y="24"/>
                </a:cxn>
                <a:cxn ang="0">
                  <a:pos x="318" y="18"/>
                </a:cxn>
                <a:cxn ang="0">
                  <a:pos x="288" y="18"/>
                </a:cxn>
                <a:cxn ang="0">
                  <a:pos x="258" y="12"/>
                </a:cxn>
                <a:cxn ang="0">
                  <a:pos x="228" y="12"/>
                </a:cxn>
                <a:cxn ang="0">
                  <a:pos x="198" y="6"/>
                </a:cxn>
                <a:cxn ang="0">
                  <a:pos x="174" y="6"/>
                </a:cxn>
                <a:cxn ang="0">
                  <a:pos x="144" y="6"/>
                </a:cxn>
                <a:cxn ang="0">
                  <a:pos x="120" y="0"/>
                </a:cxn>
                <a:cxn ang="0">
                  <a:pos x="96" y="0"/>
                </a:cxn>
                <a:cxn ang="0">
                  <a:pos x="72" y="0"/>
                </a:cxn>
                <a:cxn ang="0">
                  <a:pos x="48" y="0"/>
                </a:cxn>
                <a:cxn ang="0">
                  <a:pos x="24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6" y="12"/>
                </a:cxn>
                <a:cxn ang="0">
                  <a:pos x="6" y="12"/>
                </a:cxn>
              </a:cxnLst>
              <a:rect l="0" t="0" r="r" b="b"/>
              <a:pathLst>
                <a:path w="444" h="42">
                  <a:moveTo>
                    <a:pt x="6" y="12"/>
                  </a:moveTo>
                  <a:lnTo>
                    <a:pt x="6" y="12"/>
                  </a:lnTo>
                  <a:lnTo>
                    <a:pt x="24" y="12"/>
                  </a:lnTo>
                  <a:lnTo>
                    <a:pt x="48" y="12"/>
                  </a:lnTo>
                  <a:lnTo>
                    <a:pt x="72" y="12"/>
                  </a:lnTo>
                  <a:lnTo>
                    <a:pt x="96" y="12"/>
                  </a:lnTo>
                  <a:lnTo>
                    <a:pt x="120" y="12"/>
                  </a:lnTo>
                  <a:lnTo>
                    <a:pt x="144" y="12"/>
                  </a:lnTo>
                  <a:lnTo>
                    <a:pt x="174" y="12"/>
                  </a:lnTo>
                  <a:lnTo>
                    <a:pt x="198" y="18"/>
                  </a:lnTo>
                  <a:lnTo>
                    <a:pt x="228" y="18"/>
                  </a:lnTo>
                  <a:lnTo>
                    <a:pt x="258" y="18"/>
                  </a:lnTo>
                  <a:lnTo>
                    <a:pt x="288" y="24"/>
                  </a:lnTo>
                  <a:lnTo>
                    <a:pt x="318" y="24"/>
                  </a:lnTo>
                  <a:lnTo>
                    <a:pt x="348" y="30"/>
                  </a:lnTo>
                  <a:lnTo>
                    <a:pt x="378" y="36"/>
                  </a:lnTo>
                  <a:lnTo>
                    <a:pt x="414" y="36"/>
                  </a:lnTo>
                  <a:lnTo>
                    <a:pt x="444" y="42"/>
                  </a:lnTo>
                  <a:lnTo>
                    <a:pt x="444" y="36"/>
                  </a:lnTo>
                  <a:lnTo>
                    <a:pt x="414" y="30"/>
                  </a:lnTo>
                  <a:lnTo>
                    <a:pt x="378" y="24"/>
                  </a:lnTo>
                  <a:lnTo>
                    <a:pt x="348" y="24"/>
                  </a:lnTo>
                  <a:lnTo>
                    <a:pt x="318" y="18"/>
                  </a:lnTo>
                  <a:lnTo>
                    <a:pt x="288" y="18"/>
                  </a:lnTo>
                  <a:lnTo>
                    <a:pt x="258" y="12"/>
                  </a:lnTo>
                  <a:lnTo>
                    <a:pt x="228" y="12"/>
                  </a:lnTo>
                  <a:lnTo>
                    <a:pt x="198" y="6"/>
                  </a:lnTo>
                  <a:lnTo>
                    <a:pt x="174" y="6"/>
                  </a:lnTo>
                  <a:lnTo>
                    <a:pt x="144" y="6"/>
                  </a:lnTo>
                  <a:lnTo>
                    <a:pt x="120" y="0"/>
                  </a:lnTo>
                  <a:lnTo>
                    <a:pt x="96" y="0"/>
                  </a:lnTo>
                  <a:lnTo>
                    <a:pt x="72" y="0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6" y="12"/>
                  </a:lnTo>
                  <a:lnTo>
                    <a:pt x="6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4" name="Freeform 10"/>
            <p:cNvSpPr>
              <a:spLocks/>
            </p:cNvSpPr>
            <p:nvPr/>
          </p:nvSpPr>
          <p:spPr bwMode="auto">
            <a:xfrm>
              <a:off x="2719388" y="414338"/>
              <a:ext cx="209550" cy="285750"/>
            </a:xfrm>
            <a:custGeom>
              <a:avLst/>
              <a:gdLst/>
              <a:ahLst/>
              <a:cxnLst>
                <a:cxn ang="0">
                  <a:pos x="6" y="180"/>
                </a:cxn>
                <a:cxn ang="0">
                  <a:pos x="6" y="180"/>
                </a:cxn>
                <a:cxn ang="0">
                  <a:pos x="18" y="162"/>
                </a:cxn>
                <a:cxn ang="0">
                  <a:pos x="24" y="144"/>
                </a:cxn>
                <a:cxn ang="0">
                  <a:pos x="36" y="132"/>
                </a:cxn>
                <a:cxn ang="0">
                  <a:pos x="42" y="114"/>
                </a:cxn>
                <a:cxn ang="0">
                  <a:pos x="54" y="102"/>
                </a:cxn>
                <a:cxn ang="0">
                  <a:pos x="60" y="90"/>
                </a:cxn>
                <a:cxn ang="0">
                  <a:pos x="66" y="78"/>
                </a:cxn>
                <a:cxn ang="0">
                  <a:pos x="78" y="66"/>
                </a:cxn>
                <a:cxn ang="0">
                  <a:pos x="84" y="54"/>
                </a:cxn>
                <a:cxn ang="0">
                  <a:pos x="90" y="42"/>
                </a:cxn>
                <a:cxn ang="0">
                  <a:pos x="96" y="36"/>
                </a:cxn>
                <a:cxn ang="0">
                  <a:pos x="108" y="30"/>
                </a:cxn>
                <a:cxn ang="0">
                  <a:pos x="114" y="24"/>
                </a:cxn>
                <a:cxn ang="0">
                  <a:pos x="120" y="18"/>
                </a:cxn>
                <a:cxn ang="0">
                  <a:pos x="126" y="12"/>
                </a:cxn>
                <a:cxn ang="0">
                  <a:pos x="132" y="12"/>
                </a:cxn>
                <a:cxn ang="0">
                  <a:pos x="132" y="0"/>
                </a:cxn>
                <a:cxn ang="0">
                  <a:pos x="120" y="6"/>
                </a:cxn>
                <a:cxn ang="0">
                  <a:pos x="114" y="12"/>
                </a:cxn>
                <a:cxn ang="0">
                  <a:pos x="108" y="18"/>
                </a:cxn>
                <a:cxn ang="0">
                  <a:pos x="102" y="24"/>
                </a:cxn>
                <a:cxn ang="0">
                  <a:pos x="90" y="30"/>
                </a:cxn>
                <a:cxn ang="0">
                  <a:pos x="84" y="36"/>
                </a:cxn>
                <a:cxn ang="0">
                  <a:pos x="78" y="48"/>
                </a:cxn>
                <a:cxn ang="0">
                  <a:pos x="72" y="60"/>
                </a:cxn>
                <a:cxn ang="0">
                  <a:pos x="60" y="72"/>
                </a:cxn>
                <a:cxn ang="0">
                  <a:pos x="54" y="84"/>
                </a:cxn>
                <a:cxn ang="0">
                  <a:pos x="42" y="96"/>
                </a:cxn>
                <a:cxn ang="0">
                  <a:pos x="36" y="114"/>
                </a:cxn>
                <a:cxn ang="0">
                  <a:pos x="24" y="126"/>
                </a:cxn>
                <a:cxn ang="0">
                  <a:pos x="18" y="144"/>
                </a:cxn>
                <a:cxn ang="0">
                  <a:pos x="6" y="156"/>
                </a:cxn>
                <a:cxn ang="0">
                  <a:pos x="0" y="174"/>
                </a:cxn>
                <a:cxn ang="0">
                  <a:pos x="0" y="174"/>
                </a:cxn>
                <a:cxn ang="0">
                  <a:pos x="6" y="180"/>
                </a:cxn>
              </a:cxnLst>
              <a:rect l="0" t="0" r="r" b="b"/>
              <a:pathLst>
                <a:path w="132" h="180">
                  <a:moveTo>
                    <a:pt x="6" y="180"/>
                  </a:moveTo>
                  <a:lnTo>
                    <a:pt x="6" y="180"/>
                  </a:lnTo>
                  <a:lnTo>
                    <a:pt x="18" y="162"/>
                  </a:lnTo>
                  <a:lnTo>
                    <a:pt x="24" y="144"/>
                  </a:lnTo>
                  <a:lnTo>
                    <a:pt x="36" y="132"/>
                  </a:lnTo>
                  <a:lnTo>
                    <a:pt x="42" y="114"/>
                  </a:lnTo>
                  <a:lnTo>
                    <a:pt x="54" y="102"/>
                  </a:lnTo>
                  <a:lnTo>
                    <a:pt x="60" y="90"/>
                  </a:lnTo>
                  <a:lnTo>
                    <a:pt x="66" y="78"/>
                  </a:lnTo>
                  <a:lnTo>
                    <a:pt x="78" y="66"/>
                  </a:lnTo>
                  <a:lnTo>
                    <a:pt x="84" y="54"/>
                  </a:lnTo>
                  <a:lnTo>
                    <a:pt x="90" y="42"/>
                  </a:lnTo>
                  <a:lnTo>
                    <a:pt x="96" y="36"/>
                  </a:lnTo>
                  <a:lnTo>
                    <a:pt x="108" y="30"/>
                  </a:lnTo>
                  <a:lnTo>
                    <a:pt x="114" y="24"/>
                  </a:lnTo>
                  <a:lnTo>
                    <a:pt x="120" y="18"/>
                  </a:lnTo>
                  <a:lnTo>
                    <a:pt x="126" y="12"/>
                  </a:lnTo>
                  <a:lnTo>
                    <a:pt x="132" y="12"/>
                  </a:lnTo>
                  <a:lnTo>
                    <a:pt x="132" y="0"/>
                  </a:lnTo>
                  <a:lnTo>
                    <a:pt x="120" y="6"/>
                  </a:lnTo>
                  <a:lnTo>
                    <a:pt x="114" y="12"/>
                  </a:lnTo>
                  <a:lnTo>
                    <a:pt x="108" y="18"/>
                  </a:lnTo>
                  <a:lnTo>
                    <a:pt x="102" y="24"/>
                  </a:lnTo>
                  <a:lnTo>
                    <a:pt x="90" y="30"/>
                  </a:lnTo>
                  <a:lnTo>
                    <a:pt x="84" y="36"/>
                  </a:lnTo>
                  <a:lnTo>
                    <a:pt x="78" y="48"/>
                  </a:lnTo>
                  <a:lnTo>
                    <a:pt x="72" y="60"/>
                  </a:lnTo>
                  <a:lnTo>
                    <a:pt x="60" y="72"/>
                  </a:lnTo>
                  <a:lnTo>
                    <a:pt x="54" y="84"/>
                  </a:lnTo>
                  <a:lnTo>
                    <a:pt x="42" y="96"/>
                  </a:lnTo>
                  <a:lnTo>
                    <a:pt x="36" y="114"/>
                  </a:lnTo>
                  <a:lnTo>
                    <a:pt x="24" y="126"/>
                  </a:lnTo>
                  <a:lnTo>
                    <a:pt x="18" y="144"/>
                  </a:lnTo>
                  <a:lnTo>
                    <a:pt x="6" y="156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6" y="18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5" name="Freeform 11"/>
            <p:cNvSpPr>
              <a:spLocks/>
            </p:cNvSpPr>
            <p:nvPr/>
          </p:nvSpPr>
          <p:spPr bwMode="auto">
            <a:xfrm>
              <a:off x="2395538" y="690563"/>
              <a:ext cx="333375" cy="609600"/>
            </a:xfrm>
            <a:custGeom>
              <a:avLst/>
              <a:gdLst/>
              <a:ahLst/>
              <a:cxnLst>
                <a:cxn ang="0">
                  <a:pos x="6" y="384"/>
                </a:cxn>
                <a:cxn ang="0">
                  <a:pos x="6" y="384"/>
                </a:cxn>
                <a:cxn ang="0">
                  <a:pos x="24" y="360"/>
                </a:cxn>
                <a:cxn ang="0">
                  <a:pos x="36" y="336"/>
                </a:cxn>
                <a:cxn ang="0">
                  <a:pos x="54" y="312"/>
                </a:cxn>
                <a:cxn ang="0">
                  <a:pos x="66" y="282"/>
                </a:cxn>
                <a:cxn ang="0">
                  <a:pos x="78" y="258"/>
                </a:cxn>
                <a:cxn ang="0">
                  <a:pos x="96" y="234"/>
                </a:cxn>
                <a:cxn ang="0">
                  <a:pos x="108" y="210"/>
                </a:cxn>
                <a:cxn ang="0">
                  <a:pos x="120" y="186"/>
                </a:cxn>
                <a:cxn ang="0">
                  <a:pos x="132" y="162"/>
                </a:cxn>
                <a:cxn ang="0">
                  <a:pos x="144" y="138"/>
                </a:cxn>
                <a:cxn ang="0">
                  <a:pos x="156" y="114"/>
                </a:cxn>
                <a:cxn ang="0">
                  <a:pos x="168" y="90"/>
                </a:cxn>
                <a:cxn ang="0">
                  <a:pos x="180" y="66"/>
                </a:cxn>
                <a:cxn ang="0">
                  <a:pos x="192" y="48"/>
                </a:cxn>
                <a:cxn ang="0">
                  <a:pos x="204" y="24"/>
                </a:cxn>
                <a:cxn ang="0">
                  <a:pos x="210" y="6"/>
                </a:cxn>
                <a:cxn ang="0">
                  <a:pos x="204" y="0"/>
                </a:cxn>
                <a:cxn ang="0">
                  <a:pos x="192" y="24"/>
                </a:cxn>
                <a:cxn ang="0">
                  <a:pos x="180" y="42"/>
                </a:cxn>
                <a:cxn ang="0">
                  <a:pos x="168" y="60"/>
                </a:cxn>
                <a:cxn ang="0">
                  <a:pos x="162" y="84"/>
                </a:cxn>
                <a:cxn ang="0">
                  <a:pos x="150" y="108"/>
                </a:cxn>
                <a:cxn ang="0">
                  <a:pos x="138" y="132"/>
                </a:cxn>
                <a:cxn ang="0">
                  <a:pos x="126" y="156"/>
                </a:cxn>
                <a:cxn ang="0">
                  <a:pos x="114" y="180"/>
                </a:cxn>
                <a:cxn ang="0">
                  <a:pos x="96" y="204"/>
                </a:cxn>
                <a:cxn ang="0">
                  <a:pos x="84" y="228"/>
                </a:cxn>
                <a:cxn ang="0">
                  <a:pos x="72" y="252"/>
                </a:cxn>
                <a:cxn ang="0">
                  <a:pos x="60" y="282"/>
                </a:cxn>
                <a:cxn ang="0">
                  <a:pos x="42" y="306"/>
                </a:cxn>
                <a:cxn ang="0">
                  <a:pos x="30" y="330"/>
                </a:cxn>
                <a:cxn ang="0">
                  <a:pos x="12" y="354"/>
                </a:cxn>
                <a:cxn ang="0">
                  <a:pos x="0" y="384"/>
                </a:cxn>
                <a:cxn ang="0">
                  <a:pos x="0" y="384"/>
                </a:cxn>
                <a:cxn ang="0">
                  <a:pos x="0" y="384"/>
                </a:cxn>
                <a:cxn ang="0">
                  <a:pos x="0" y="384"/>
                </a:cxn>
                <a:cxn ang="0">
                  <a:pos x="0" y="384"/>
                </a:cxn>
                <a:cxn ang="0">
                  <a:pos x="6" y="384"/>
                </a:cxn>
                <a:cxn ang="0">
                  <a:pos x="6" y="384"/>
                </a:cxn>
                <a:cxn ang="0">
                  <a:pos x="6" y="384"/>
                </a:cxn>
              </a:cxnLst>
              <a:rect l="0" t="0" r="r" b="b"/>
              <a:pathLst>
                <a:path w="210" h="384">
                  <a:moveTo>
                    <a:pt x="6" y="384"/>
                  </a:moveTo>
                  <a:lnTo>
                    <a:pt x="6" y="384"/>
                  </a:lnTo>
                  <a:lnTo>
                    <a:pt x="24" y="360"/>
                  </a:lnTo>
                  <a:lnTo>
                    <a:pt x="36" y="336"/>
                  </a:lnTo>
                  <a:lnTo>
                    <a:pt x="54" y="312"/>
                  </a:lnTo>
                  <a:lnTo>
                    <a:pt x="66" y="282"/>
                  </a:lnTo>
                  <a:lnTo>
                    <a:pt x="78" y="258"/>
                  </a:lnTo>
                  <a:lnTo>
                    <a:pt x="96" y="234"/>
                  </a:lnTo>
                  <a:lnTo>
                    <a:pt x="108" y="210"/>
                  </a:lnTo>
                  <a:lnTo>
                    <a:pt x="120" y="186"/>
                  </a:lnTo>
                  <a:lnTo>
                    <a:pt x="132" y="162"/>
                  </a:lnTo>
                  <a:lnTo>
                    <a:pt x="144" y="138"/>
                  </a:lnTo>
                  <a:lnTo>
                    <a:pt x="156" y="114"/>
                  </a:lnTo>
                  <a:lnTo>
                    <a:pt x="168" y="90"/>
                  </a:lnTo>
                  <a:lnTo>
                    <a:pt x="180" y="66"/>
                  </a:lnTo>
                  <a:lnTo>
                    <a:pt x="192" y="48"/>
                  </a:lnTo>
                  <a:lnTo>
                    <a:pt x="204" y="24"/>
                  </a:lnTo>
                  <a:lnTo>
                    <a:pt x="210" y="6"/>
                  </a:lnTo>
                  <a:lnTo>
                    <a:pt x="204" y="0"/>
                  </a:lnTo>
                  <a:lnTo>
                    <a:pt x="192" y="24"/>
                  </a:lnTo>
                  <a:lnTo>
                    <a:pt x="180" y="42"/>
                  </a:lnTo>
                  <a:lnTo>
                    <a:pt x="168" y="60"/>
                  </a:lnTo>
                  <a:lnTo>
                    <a:pt x="162" y="84"/>
                  </a:lnTo>
                  <a:lnTo>
                    <a:pt x="150" y="108"/>
                  </a:lnTo>
                  <a:lnTo>
                    <a:pt x="138" y="132"/>
                  </a:lnTo>
                  <a:lnTo>
                    <a:pt x="126" y="156"/>
                  </a:lnTo>
                  <a:lnTo>
                    <a:pt x="114" y="180"/>
                  </a:lnTo>
                  <a:lnTo>
                    <a:pt x="96" y="204"/>
                  </a:lnTo>
                  <a:lnTo>
                    <a:pt x="84" y="228"/>
                  </a:lnTo>
                  <a:lnTo>
                    <a:pt x="72" y="252"/>
                  </a:lnTo>
                  <a:lnTo>
                    <a:pt x="60" y="282"/>
                  </a:lnTo>
                  <a:lnTo>
                    <a:pt x="42" y="306"/>
                  </a:lnTo>
                  <a:lnTo>
                    <a:pt x="30" y="330"/>
                  </a:lnTo>
                  <a:lnTo>
                    <a:pt x="12" y="354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0" y="384"/>
                  </a:lnTo>
                  <a:lnTo>
                    <a:pt x="6" y="384"/>
                  </a:lnTo>
                  <a:lnTo>
                    <a:pt x="6" y="384"/>
                  </a:lnTo>
                  <a:lnTo>
                    <a:pt x="6" y="3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6" name="Freeform 12"/>
            <p:cNvSpPr>
              <a:spLocks/>
            </p:cNvSpPr>
            <p:nvPr/>
          </p:nvSpPr>
          <p:spPr bwMode="auto">
            <a:xfrm>
              <a:off x="2395538" y="881063"/>
              <a:ext cx="819150" cy="447675"/>
            </a:xfrm>
            <a:custGeom>
              <a:avLst/>
              <a:gdLst/>
              <a:ahLst/>
              <a:cxnLst>
                <a:cxn ang="0">
                  <a:pos x="510" y="0"/>
                </a:cxn>
                <a:cxn ang="0">
                  <a:pos x="468" y="6"/>
                </a:cxn>
                <a:cxn ang="0">
                  <a:pos x="420" y="24"/>
                </a:cxn>
                <a:cxn ang="0">
                  <a:pos x="378" y="42"/>
                </a:cxn>
                <a:cxn ang="0">
                  <a:pos x="330" y="66"/>
                </a:cxn>
                <a:cxn ang="0">
                  <a:pos x="288" y="90"/>
                </a:cxn>
                <a:cxn ang="0">
                  <a:pos x="246" y="120"/>
                </a:cxn>
                <a:cxn ang="0">
                  <a:pos x="204" y="144"/>
                </a:cxn>
                <a:cxn ang="0">
                  <a:pos x="162" y="174"/>
                </a:cxn>
                <a:cxn ang="0">
                  <a:pos x="126" y="198"/>
                </a:cxn>
                <a:cxn ang="0">
                  <a:pos x="96" y="222"/>
                </a:cxn>
                <a:cxn ang="0">
                  <a:pos x="66" y="246"/>
                </a:cxn>
                <a:cxn ang="0">
                  <a:pos x="42" y="258"/>
                </a:cxn>
                <a:cxn ang="0">
                  <a:pos x="24" y="270"/>
                </a:cxn>
                <a:cxn ang="0">
                  <a:pos x="12" y="276"/>
                </a:cxn>
                <a:cxn ang="0">
                  <a:pos x="6" y="276"/>
                </a:cxn>
                <a:cxn ang="0">
                  <a:pos x="6" y="264"/>
                </a:cxn>
                <a:cxn ang="0">
                  <a:pos x="0" y="270"/>
                </a:cxn>
                <a:cxn ang="0">
                  <a:pos x="6" y="282"/>
                </a:cxn>
                <a:cxn ang="0">
                  <a:pos x="18" y="282"/>
                </a:cxn>
                <a:cxn ang="0">
                  <a:pos x="36" y="276"/>
                </a:cxn>
                <a:cxn ang="0">
                  <a:pos x="60" y="258"/>
                </a:cxn>
                <a:cxn ang="0">
                  <a:pos x="84" y="240"/>
                </a:cxn>
                <a:cxn ang="0">
                  <a:pos x="114" y="222"/>
                </a:cxn>
                <a:cxn ang="0">
                  <a:pos x="150" y="192"/>
                </a:cxn>
                <a:cxn ang="0">
                  <a:pos x="186" y="168"/>
                </a:cxn>
                <a:cxn ang="0">
                  <a:pos x="228" y="138"/>
                </a:cxn>
                <a:cxn ang="0">
                  <a:pos x="270" y="114"/>
                </a:cxn>
                <a:cxn ang="0">
                  <a:pos x="312" y="84"/>
                </a:cxn>
                <a:cxn ang="0">
                  <a:pos x="360" y="60"/>
                </a:cxn>
                <a:cxn ang="0">
                  <a:pos x="402" y="42"/>
                </a:cxn>
                <a:cxn ang="0">
                  <a:pos x="444" y="24"/>
                </a:cxn>
                <a:cxn ang="0">
                  <a:pos x="486" y="12"/>
                </a:cxn>
                <a:cxn ang="0">
                  <a:pos x="510" y="6"/>
                </a:cxn>
                <a:cxn ang="0">
                  <a:pos x="510" y="6"/>
                </a:cxn>
                <a:cxn ang="0">
                  <a:pos x="510" y="0"/>
                </a:cxn>
                <a:cxn ang="0">
                  <a:pos x="510" y="0"/>
                </a:cxn>
              </a:cxnLst>
              <a:rect l="0" t="0" r="r" b="b"/>
              <a:pathLst>
                <a:path w="516" h="282">
                  <a:moveTo>
                    <a:pt x="510" y="0"/>
                  </a:moveTo>
                  <a:lnTo>
                    <a:pt x="510" y="0"/>
                  </a:lnTo>
                  <a:lnTo>
                    <a:pt x="486" y="6"/>
                  </a:lnTo>
                  <a:lnTo>
                    <a:pt x="468" y="6"/>
                  </a:lnTo>
                  <a:lnTo>
                    <a:pt x="444" y="12"/>
                  </a:lnTo>
                  <a:lnTo>
                    <a:pt x="420" y="24"/>
                  </a:lnTo>
                  <a:lnTo>
                    <a:pt x="396" y="30"/>
                  </a:lnTo>
                  <a:lnTo>
                    <a:pt x="378" y="42"/>
                  </a:lnTo>
                  <a:lnTo>
                    <a:pt x="354" y="54"/>
                  </a:lnTo>
                  <a:lnTo>
                    <a:pt x="330" y="66"/>
                  </a:lnTo>
                  <a:lnTo>
                    <a:pt x="312" y="78"/>
                  </a:lnTo>
                  <a:lnTo>
                    <a:pt x="288" y="90"/>
                  </a:lnTo>
                  <a:lnTo>
                    <a:pt x="264" y="102"/>
                  </a:lnTo>
                  <a:lnTo>
                    <a:pt x="246" y="120"/>
                  </a:lnTo>
                  <a:lnTo>
                    <a:pt x="222" y="132"/>
                  </a:lnTo>
                  <a:lnTo>
                    <a:pt x="204" y="144"/>
                  </a:lnTo>
                  <a:lnTo>
                    <a:pt x="180" y="162"/>
                  </a:lnTo>
                  <a:lnTo>
                    <a:pt x="162" y="174"/>
                  </a:lnTo>
                  <a:lnTo>
                    <a:pt x="144" y="186"/>
                  </a:lnTo>
                  <a:lnTo>
                    <a:pt x="126" y="198"/>
                  </a:lnTo>
                  <a:lnTo>
                    <a:pt x="108" y="210"/>
                  </a:lnTo>
                  <a:lnTo>
                    <a:pt x="96" y="222"/>
                  </a:lnTo>
                  <a:lnTo>
                    <a:pt x="78" y="234"/>
                  </a:lnTo>
                  <a:lnTo>
                    <a:pt x="66" y="246"/>
                  </a:lnTo>
                  <a:lnTo>
                    <a:pt x="54" y="252"/>
                  </a:lnTo>
                  <a:lnTo>
                    <a:pt x="42" y="258"/>
                  </a:lnTo>
                  <a:lnTo>
                    <a:pt x="30" y="264"/>
                  </a:lnTo>
                  <a:lnTo>
                    <a:pt x="24" y="270"/>
                  </a:lnTo>
                  <a:lnTo>
                    <a:pt x="18" y="276"/>
                  </a:lnTo>
                  <a:lnTo>
                    <a:pt x="12" y="276"/>
                  </a:lnTo>
                  <a:lnTo>
                    <a:pt x="6" y="276"/>
                  </a:lnTo>
                  <a:lnTo>
                    <a:pt x="6" y="276"/>
                  </a:lnTo>
                  <a:lnTo>
                    <a:pt x="6" y="270"/>
                  </a:lnTo>
                  <a:lnTo>
                    <a:pt x="6" y="264"/>
                  </a:lnTo>
                  <a:lnTo>
                    <a:pt x="0" y="264"/>
                  </a:lnTo>
                  <a:lnTo>
                    <a:pt x="0" y="270"/>
                  </a:lnTo>
                  <a:lnTo>
                    <a:pt x="0" y="276"/>
                  </a:lnTo>
                  <a:lnTo>
                    <a:pt x="6" y="282"/>
                  </a:lnTo>
                  <a:lnTo>
                    <a:pt x="12" y="282"/>
                  </a:lnTo>
                  <a:lnTo>
                    <a:pt x="18" y="282"/>
                  </a:lnTo>
                  <a:lnTo>
                    <a:pt x="30" y="282"/>
                  </a:lnTo>
                  <a:lnTo>
                    <a:pt x="36" y="276"/>
                  </a:lnTo>
                  <a:lnTo>
                    <a:pt x="48" y="270"/>
                  </a:lnTo>
                  <a:lnTo>
                    <a:pt x="60" y="258"/>
                  </a:lnTo>
                  <a:lnTo>
                    <a:pt x="72" y="252"/>
                  </a:lnTo>
                  <a:lnTo>
                    <a:pt x="84" y="240"/>
                  </a:lnTo>
                  <a:lnTo>
                    <a:pt x="102" y="234"/>
                  </a:lnTo>
                  <a:lnTo>
                    <a:pt x="114" y="222"/>
                  </a:lnTo>
                  <a:lnTo>
                    <a:pt x="132" y="210"/>
                  </a:lnTo>
                  <a:lnTo>
                    <a:pt x="150" y="192"/>
                  </a:lnTo>
                  <a:lnTo>
                    <a:pt x="168" y="180"/>
                  </a:lnTo>
                  <a:lnTo>
                    <a:pt x="186" y="168"/>
                  </a:lnTo>
                  <a:lnTo>
                    <a:pt x="210" y="156"/>
                  </a:lnTo>
                  <a:lnTo>
                    <a:pt x="228" y="138"/>
                  </a:lnTo>
                  <a:lnTo>
                    <a:pt x="246" y="126"/>
                  </a:lnTo>
                  <a:lnTo>
                    <a:pt x="270" y="114"/>
                  </a:lnTo>
                  <a:lnTo>
                    <a:pt x="294" y="96"/>
                  </a:lnTo>
                  <a:lnTo>
                    <a:pt x="312" y="84"/>
                  </a:lnTo>
                  <a:lnTo>
                    <a:pt x="336" y="72"/>
                  </a:lnTo>
                  <a:lnTo>
                    <a:pt x="360" y="60"/>
                  </a:lnTo>
                  <a:lnTo>
                    <a:pt x="378" y="48"/>
                  </a:lnTo>
                  <a:lnTo>
                    <a:pt x="402" y="42"/>
                  </a:lnTo>
                  <a:lnTo>
                    <a:pt x="426" y="30"/>
                  </a:lnTo>
                  <a:lnTo>
                    <a:pt x="444" y="24"/>
                  </a:lnTo>
                  <a:lnTo>
                    <a:pt x="468" y="18"/>
                  </a:lnTo>
                  <a:lnTo>
                    <a:pt x="486" y="12"/>
                  </a:lnTo>
                  <a:lnTo>
                    <a:pt x="510" y="6"/>
                  </a:lnTo>
                  <a:lnTo>
                    <a:pt x="510" y="6"/>
                  </a:lnTo>
                  <a:lnTo>
                    <a:pt x="510" y="6"/>
                  </a:lnTo>
                  <a:lnTo>
                    <a:pt x="510" y="6"/>
                  </a:lnTo>
                  <a:lnTo>
                    <a:pt x="516" y="6"/>
                  </a:lnTo>
                  <a:lnTo>
                    <a:pt x="510" y="0"/>
                  </a:lnTo>
                  <a:lnTo>
                    <a:pt x="510" y="0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7" name="Freeform 13"/>
            <p:cNvSpPr>
              <a:spLocks/>
            </p:cNvSpPr>
            <p:nvPr/>
          </p:nvSpPr>
          <p:spPr bwMode="auto">
            <a:xfrm>
              <a:off x="3205163" y="881063"/>
              <a:ext cx="371475" cy="1266825"/>
            </a:xfrm>
            <a:custGeom>
              <a:avLst/>
              <a:gdLst/>
              <a:ahLst/>
              <a:cxnLst>
                <a:cxn ang="0">
                  <a:pos x="204" y="798"/>
                </a:cxn>
                <a:cxn ang="0">
                  <a:pos x="204" y="798"/>
                </a:cxn>
                <a:cxn ang="0">
                  <a:pos x="216" y="714"/>
                </a:cxn>
                <a:cxn ang="0">
                  <a:pos x="222" y="642"/>
                </a:cxn>
                <a:cxn ang="0">
                  <a:pos x="228" y="570"/>
                </a:cxn>
                <a:cxn ang="0">
                  <a:pos x="234" y="504"/>
                </a:cxn>
                <a:cxn ang="0">
                  <a:pos x="234" y="438"/>
                </a:cxn>
                <a:cxn ang="0">
                  <a:pos x="228" y="378"/>
                </a:cxn>
                <a:cxn ang="0">
                  <a:pos x="222" y="318"/>
                </a:cxn>
                <a:cxn ang="0">
                  <a:pos x="216" y="270"/>
                </a:cxn>
                <a:cxn ang="0">
                  <a:pos x="198" y="216"/>
                </a:cxn>
                <a:cxn ang="0">
                  <a:pos x="186" y="174"/>
                </a:cxn>
                <a:cxn ang="0">
                  <a:pos x="162" y="132"/>
                </a:cxn>
                <a:cxn ang="0">
                  <a:pos x="138" y="96"/>
                </a:cxn>
                <a:cxn ang="0">
                  <a:pos x="108" y="66"/>
                </a:cxn>
                <a:cxn ang="0">
                  <a:pos x="78" y="36"/>
                </a:cxn>
                <a:cxn ang="0">
                  <a:pos x="42" y="18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36" y="24"/>
                </a:cxn>
                <a:cxn ang="0">
                  <a:pos x="72" y="48"/>
                </a:cxn>
                <a:cxn ang="0">
                  <a:pos x="102" y="72"/>
                </a:cxn>
                <a:cxn ang="0">
                  <a:pos x="132" y="102"/>
                </a:cxn>
                <a:cxn ang="0">
                  <a:pos x="156" y="138"/>
                </a:cxn>
                <a:cxn ang="0">
                  <a:pos x="174" y="174"/>
                </a:cxn>
                <a:cxn ang="0">
                  <a:pos x="192" y="222"/>
                </a:cxn>
                <a:cxn ang="0">
                  <a:pos x="204" y="270"/>
                </a:cxn>
                <a:cxn ang="0">
                  <a:pos x="216" y="324"/>
                </a:cxn>
                <a:cxn ang="0">
                  <a:pos x="222" y="378"/>
                </a:cxn>
                <a:cxn ang="0">
                  <a:pos x="228" y="438"/>
                </a:cxn>
                <a:cxn ang="0">
                  <a:pos x="228" y="504"/>
                </a:cxn>
                <a:cxn ang="0">
                  <a:pos x="222" y="570"/>
                </a:cxn>
                <a:cxn ang="0">
                  <a:pos x="216" y="642"/>
                </a:cxn>
                <a:cxn ang="0">
                  <a:pos x="204" y="714"/>
                </a:cxn>
                <a:cxn ang="0">
                  <a:pos x="192" y="792"/>
                </a:cxn>
                <a:cxn ang="0">
                  <a:pos x="192" y="792"/>
                </a:cxn>
                <a:cxn ang="0">
                  <a:pos x="204" y="798"/>
                </a:cxn>
              </a:cxnLst>
              <a:rect l="0" t="0" r="r" b="b"/>
              <a:pathLst>
                <a:path w="234" h="798">
                  <a:moveTo>
                    <a:pt x="204" y="798"/>
                  </a:moveTo>
                  <a:lnTo>
                    <a:pt x="204" y="798"/>
                  </a:lnTo>
                  <a:lnTo>
                    <a:pt x="216" y="714"/>
                  </a:lnTo>
                  <a:lnTo>
                    <a:pt x="222" y="642"/>
                  </a:lnTo>
                  <a:lnTo>
                    <a:pt x="228" y="570"/>
                  </a:lnTo>
                  <a:lnTo>
                    <a:pt x="234" y="504"/>
                  </a:lnTo>
                  <a:lnTo>
                    <a:pt x="234" y="438"/>
                  </a:lnTo>
                  <a:lnTo>
                    <a:pt x="228" y="378"/>
                  </a:lnTo>
                  <a:lnTo>
                    <a:pt x="222" y="318"/>
                  </a:lnTo>
                  <a:lnTo>
                    <a:pt x="216" y="270"/>
                  </a:lnTo>
                  <a:lnTo>
                    <a:pt x="198" y="216"/>
                  </a:lnTo>
                  <a:lnTo>
                    <a:pt x="186" y="174"/>
                  </a:lnTo>
                  <a:lnTo>
                    <a:pt x="162" y="132"/>
                  </a:lnTo>
                  <a:lnTo>
                    <a:pt x="138" y="96"/>
                  </a:lnTo>
                  <a:lnTo>
                    <a:pt x="108" y="66"/>
                  </a:lnTo>
                  <a:lnTo>
                    <a:pt x="78" y="36"/>
                  </a:lnTo>
                  <a:lnTo>
                    <a:pt x="42" y="18"/>
                  </a:lnTo>
                  <a:lnTo>
                    <a:pt x="0" y="0"/>
                  </a:lnTo>
                  <a:lnTo>
                    <a:pt x="0" y="6"/>
                  </a:lnTo>
                  <a:lnTo>
                    <a:pt x="36" y="24"/>
                  </a:lnTo>
                  <a:lnTo>
                    <a:pt x="72" y="48"/>
                  </a:lnTo>
                  <a:lnTo>
                    <a:pt x="102" y="72"/>
                  </a:lnTo>
                  <a:lnTo>
                    <a:pt x="132" y="102"/>
                  </a:lnTo>
                  <a:lnTo>
                    <a:pt x="156" y="138"/>
                  </a:lnTo>
                  <a:lnTo>
                    <a:pt x="174" y="174"/>
                  </a:lnTo>
                  <a:lnTo>
                    <a:pt x="192" y="222"/>
                  </a:lnTo>
                  <a:lnTo>
                    <a:pt x="204" y="270"/>
                  </a:lnTo>
                  <a:lnTo>
                    <a:pt x="216" y="324"/>
                  </a:lnTo>
                  <a:lnTo>
                    <a:pt x="222" y="378"/>
                  </a:lnTo>
                  <a:lnTo>
                    <a:pt x="228" y="438"/>
                  </a:lnTo>
                  <a:lnTo>
                    <a:pt x="228" y="504"/>
                  </a:lnTo>
                  <a:lnTo>
                    <a:pt x="222" y="570"/>
                  </a:lnTo>
                  <a:lnTo>
                    <a:pt x="216" y="642"/>
                  </a:lnTo>
                  <a:lnTo>
                    <a:pt x="204" y="714"/>
                  </a:lnTo>
                  <a:lnTo>
                    <a:pt x="192" y="792"/>
                  </a:lnTo>
                  <a:lnTo>
                    <a:pt x="192" y="792"/>
                  </a:lnTo>
                  <a:lnTo>
                    <a:pt x="204" y="7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8" name="Freeform 14"/>
            <p:cNvSpPr>
              <a:spLocks/>
            </p:cNvSpPr>
            <p:nvPr/>
          </p:nvSpPr>
          <p:spPr bwMode="auto">
            <a:xfrm>
              <a:off x="1547813" y="2138363"/>
              <a:ext cx="1981200" cy="4305300"/>
            </a:xfrm>
            <a:custGeom>
              <a:avLst/>
              <a:gdLst/>
              <a:ahLst/>
              <a:cxnLst>
                <a:cxn ang="0">
                  <a:pos x="6" y="2712"/>
                </a:cxn>
                <a:cxn ang="0">
                  <a:pos x="138" y="2520"/>
                </a:cxn>
                <a:cxn ang="0">
                  <a:pos x="258" y="2334"/>
                </a:cxn>
                <a:cxn ang="0">
                  <a:pos x="372" y="2142"/>
                </a:cxn>
                <a:cxn ang="0">
                  <a:pos x="480" y="1956"/>
                </a:cxn>
                <a:cxn ang="0">
                  <a:pos x="582" y="1764"/>
                </a:cxn>
                <a:cxn ang="0">
                  <a:pos x="678" y="1584"/>
                </a:cxn>
                <a:cxn ang="0">
                  <a:pos x="768" y="1398"/>
                </a:cxn>
                <a:cxn ang="0">
                  <a:pos x="846" y="1218"/>
                </a:cxn>
                <a:cxn ang="0">
                  <a:pos x="924" y="1044"/>
                </a:cxn>
                <a:cxn ang="0">
                  <a:pos x="990" y="870"/>
                </a:cxn>
                <a:cxn ang="0">
                  <a:pos x="1050" y="708"/>
                </a:cxn>
                <a:cxn ang="0">
                  <a:pos x="1104" y="546"/>
                </a:cxn>
                <a:cxn ang="0">
                  <a:pos x="1152" y="396"/>
                </a:cxn>
                <a:cxn ang="0">
                  <a:pos x="1188" y="258"/>
                </a:cxn>
                <a:cxn ang="0">
                  <a:pos x="1224" y="126"/>
                </a:cxn>
                <a:cxn ang="0">
                  <a:pos x="1248" y="6"/>
                </a:cxn>
                <a:cxn ang="0">
                  <a:pos x="1224" y="60"/>
                </a:cxn>
                <a:cxn ang="0">
                  <a:pos x="1200" y="186"/>
                </a:cxn>
                <a:cxn ang="0">
                  <a:pos x="1164" y="324"/>
                </a:cxn>
                <a:cxn ang="0">
                  <a:pos x="1122" y="468"/>
                </a:cxn>
                <a:cxn ang="0">
                  <a:pos x="1068" y="624"/>
                </a:cxn>
                <a:cxn ang="0">
                  <a:pos x="1014" y="786"/>
                </a:cxn>
                <a:cxn ang="0">
                  <a:pos x="948" y="954"/>
                </a:cxn>
                <a:cxn ang="0">
                  <a:pos x="876" y="1128"/>
                </a:cxn>
                <a:cxn ang="0">
                  <a:pos x="798" y="1302"/>
                </a:cxn>
                <a:cxn ang="0">
                  <a:pos x="714" y="1482"/>
                </a:cxn>
                <a:cxn ang="0">
                  <a:pos x="624" y="1668"/>
                </a:cxn>
                <a:cxn ang="0">
                  <a:pos x="522" y="1854"/>
                </a:cxn>
                <a:cxn ang="0">
                  <a:pos x="420" y="2046"/>
                </a:cxn>
                <a:cxn ang="0">
                  <a:pos x="306" y="2232"/>
                </a:cxn>
                <a:cxn ang="0">
                  <a:pos x="192" y="2424"/>
                </a:cxn>
                <a:cxn ang="0">
                  <a:pos x="66" y="2610"/>
                </a:cxn>
                <a:cxn ang="0">
                  <a:pos x="6" y="2712"/>
                </a:cxn>
                <a:cxn ang="0">
                  <a:pos x="0" y="2706"/>
                </a:cxn>
                <a:cxn ang="0">
                  <a:pos x="6" y="2712"/>
                </a:cxn>
                <a:cxn ang="0">
                  <a:pos x="6" y="2700"/>
                </a:cxn>
              </a:cxnLst>
              <a:rect l="0" t="0" r="r" b="b"/>
              <a:pathLst>
                <a:path w="1248" h="2712">
                  <a:moveTo>
                    <a:pt x="6" y="2700"/>
                  </a:moveTo>
                  <a:lnTo>
                    <a:pt x="6" y="2712"/>
                  </a:lnTo>
                  <a:lnTo>
                    <a:pt x="72" y="2616"/>
                  </a:lnTo>
                  <a:lnTo>
                    <a:pt x="138" y="2520"/>
                  </a:lnTo>
                  <a:lnTo>
                    <a:pt x="198" y="2430"/>
                  </a:lnTo>
                  <a:lnTo>
                    <a:pt x="258" y="2334"/>
                  </a:lnTo>
                  <a:lnTo>
                    <a:pt x="318" y="2238"/>
                  </a:lnTo>
                  <a:lnTo>
                    <a:pt x="372" y="2142"/>
                  </a:lnTo>
                  <a:lnTo>
                    <a:pt x="426" y="2052"/>
                  </a:lnTo>
                  <a:lnTo>
                    <a:pt x="480" y="1956"/>
                  </a:lnTo>
                  <a:lnTo>
                    <a:pt x="534" y="1860"/>
                  </a:lnTo>
                  <a:lnTo>
                    <a:pt x="582" y="1764"/>
                  </a:lnTo>
                  <a:lnTo>
                    <a:pt x="630" y="1674"/>
                  </a:lnTo>
                  <a:lnTo>
                    <a:pt x="678" y="1584"/>
                  </a:lnTo>
                  <a:lnTo>
                    <a:pt x="720" y="1488"/>
                  </a:lnTo>
                  <a:lnTo>
                    <a:pt x="768" y="1398"/>
                  </a:lnTo>
                  <a:lnTo>
                    <a:pt x="810" y="1308"/>
                  </a:lnTo>
                  <a:lnTo>
                    <a:pt x="846" y="1218"/>
                  </a:lnTo>
                  <a:lnTo>
                    <a:pt x="888" y="1128"/>
                  </a:lnTo>
                  <a:lnTo>
                    <a:pt x="924" y="1044"/>
                  </a:lnTo>
                  <a:lnTo>
                    <a:pt x="960" y="954"/>
                  </a:lnTo>
                  <a:lnTo>
                    <a:pt x="990" y="870"/>
                  </a:lnTo>
                  <a:lnTo>
                    <a:pt x="1020" y="786"/>
                  </a:lnTo>
                  <a:lnTo>
                    <a:pt x="1050" y="708"/>
                  </a:lnTo>
                  <a:lnTo>
                    <a:pt x="1080" y="630"/>
                  </a:lnTo>
                  <a:lnTo>
                    <a:pt x="1104" y="546"/>
                  </a:lnTo>
                  <a:lnTo>
                    <a:pt x="1128" y="474"/>
                  </a:lnTo>
                  <a:lnTo>
                    <a:pt x="1152" y="396"/>
                  </a:lnTo>
                  <a:lnTo>
                    <a:pt x="1170" y="330"/>
                  </a:lnTo>
                  <a:lnTo>
                    <a:pt x="1188" y="258"/>
                  </a:lnTo>
                  <a:lnTo>
                    <a:pt x="1206" y="192"/>
                  </a:lnTo>
                  <a:lnTo>
                    <a:pt x="1224" y="126"/>
                  </a:lnTo>
                  <a:lnTo>
                    <a:pt x="1236" y="66"/>
                  </a:lnTo>
                  <a:lnTo>
                    <a:pt x="1248" y="6"/>
                  </a:lnTo>
                  <a:lnTo>
                    <a:pt x="1236" y="0"/>
                  </a:lnTo>
                  <a:lnTo>
                    <a:pt x="1224" y="60"/>
                  </a:lnTo>
                  <a:lnTo>
                    <a:pt x="1212" y="126"/>
                  </a:lnTo>
                  <a:lnTo>
                    <a:pt x="1200" y="186"/>
                  </a:lnTo>
                  <a:lnTo>
                    <a:pt x="1182" y="258"/>
                  </a:lnTo>
                  <a:lnTo>
                    <a:pt x="1164" y="324"/>
                  </a:lnTo>
                  <a:lnTo>
                    <a:pt x="1140" y="396"/>
                  </a:lnTo>
                  <a:lnTo>
                    <a:pt x="1122" y="468"/>
                  </a:lnTo>
                  <a:lnTo>
                    <a:pt x="1098" y="546"/>
                  </a:lnTo>
                  <a:lnTo>
                    <a:pt x="1068" y="624"/>
                  </a:lnTo>
                  <a:lnTo>
                    <a:pt x="1044" y="702"/>
                  </a:lnTo>
                  <a:lnTo>
                    <a:pt x="1014" y="786"/>
                  </a:lnTo>
                  <a:lnTo>
                    <a:pt x="984" y="870"/>
                  </a:lnTo>
                  <a:lnTo>
                    <a:pt x="948" y="954"/>
                  </a:lnTo>
                  <a:lnTo>
                    <a:pt x="912" y="1038"/>
                  </a:lnTo>
                  <a:lnTo>
                    <a:pt x="876" y="1128"/>
                  </a:lnTo>
                  <a:lnTo>
                    <a:pt x="840" y="1212"/>
                  </a:lnTo>
                  <a:lnTo>
                    <a:pt x="798" y="1302"/>
                  </a:lnTo>
                  <a:lnTo>
                    <a:pt x="756" y="1392"/>
                  </a:lnTo>
                  <a:lnTo>
                    <a:pt x="714" y="1482"/>
                  </a:lnTo>
                  <a:lnTo>
                    <a:pt x="666" y="1578"/>
                  </a:lnTo>
                  <a:lnTo>
                    <a:pt x="624" y="1668"/>
                  </a:lnTo>
                  <a:lnTo>
                    <a:pt x="576" y="1764"/>
                  </a:lnTo>
                  <a:lnTo>
                    <a:pt x="522" y="1854"/>
                  </a:lnTo>
                  <a:lnTo>
                    <a:pt x="474" y="1950"/>
                  </a:lnTo>
                  <a:lnTo>
                    <a:pt x="420" y="2046"/>
                  </a:lnTo>
                  <a:lnTo>
                    <a:pt x="366" y="2142"/>
                  </a:lnTo>
                  <a:lnTo>
                    <a:pt x="306" y="2232"/>
                  </a:lnTo>
                  <a:lnTo>
                    <a:pt x="252" y="2328"/>
                  </a:lnTo>
                  <a:lnTo>
                    <a:pt x="192" y="2424"/>
                  </a:lnTo>
                  <a:lnTo>
                    <a:pt x="126" y="2520"/>
                  </a:lnTo>
                  <a:lnTo>
                    <a:pt x="66" y="2610"/>
                  </a:lnTo>
                  <a:lnTo>
                    <a:pt x="0" y="2706"/>
                  </a:lnTo>
                  <a:lnTo>
                    <a:pt x="6" y="2712"/>
                  </a:lnTo>
                  <a:lnTo>
                    <a:pt x="0" y="2706"/>
                  </a:lnTo>
                  <a:lnTo>
                    <a:pt x="0" y="2706"/>
                  </a:lnTo>
                  <a:lnTo>
                    <a:pt x="0" y="2712"/>
                  </a:lnTo>
                  <a:lnTo>
                    <a:pt x="6" y="2712"/>
                  </a:lnTo>
                  <a:lnTo>
                    <a:pt x="6" y="2712"/>
                  </a:lnTo>
                  <a:lnTo>
                    <a:pt x="6" y="270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59" name="Freeform 15"/>
            <p:cNvSpPr>
              <a:spLocks/>
            </p:cNvSpPr>
            <p:nvPr/>
          </p:nvSpPr>
          <p:spPr bwMode="auto">
            <a:xfrm>
              <a:off x="1557338" y="6424613"/>
              <a:ext cx="3009900" cy="19050"/>
            </a:xfrm>
            <a:custGeom>
              <a:avLst/>
              <a:gdLst/>
              <a:ahLst/>
              <a:cxnLst>
                <a:cxn ang="0">
                  <a:pos x="1896" y="0"/>
                </a:cxn>
                <a:cxn ang="0">
                  <a:pos x="1782" y="0"/>
                </a:cxn>
                <a:cxn ang="0">
                  <a:pos x="1662" y="0"/>
                </a:cxn>
                <a:cxn ang="0">
                  <a:pos x="1542" y="0"/>
                </a:cxn>
                <a:cxn ang="0">
                  <a:pos x="1422" y="0"/>
                </a:cxn>
                <a:cxn ang="0">
                  <a:pos x="1308" y="0"/>
                </a:cxn>
                <a:cxn ang="0">
                  <a:pos x="1188" y="0"/>
                </a:cxn>
                <a:cxn ang="0">
                  <a:pos x="1068" y="0"/>
                </a:cxn>
                <a:cxn ang="0">
                  <a:pos x="948" y="0"/>
                </a:cxn>
                <a:cxn ang="0">
                  <a:pos x="828" y="0"/>
                </a:cxn>
                <a:cxn ang="0">
                  <a:pos x="714" y="0"/>
                </a:cxn>
                <a:cxn ang="0">
                  <a:pos x="594" y="0"/>
                </a:cxn>
                <a:cxn ang="0">
                  <a:pos x="474" y="0"/>
                </a:cxn>
                <a:cxn ang="0">
                  <a:pos x="354" y="0"/>
                </a:cxn>
                <a:cxn ang="0">
                  <a:pos x="234" y="0"/>
                </a:cxn>
                <a:cxn ang="0">
                  <a:pos x="120" y="0"/>
                </a:cxn>
                <a:cxn ang="0">
                  <a:pos x="0" y="0"/>
                </a:cxn>
                <a:cxn ang="0">
                  <a:pos x="60" y="12"/>
                </a:cxn>
                <a:cxn ang="0">
                  <a:pos x="174" y="12"/>
                </a:cxn>
                <a:cxn ang="0">
                  <a:pos x="294" y="12"/>
                </a:cxn>
                <a:cxn ang="0">
                  <a:pos x="414" y="12"/>
                </a:cxn>
                <a:cxn ang="0">
                  <a:pos x="534" y="12"/>
                </a:cxn>
                <a:cxn ang="0">
                  <a:pos x="654" y="12"/>
                </a:cxn>
                <a:cxn ang="0">
                  <a:pos x="768" y="12"/>
                </a:cxn>
                <a:cxn ang="0">
                  <a:pos x="888" y="12"/>
                </a:cxn>
                <a:cxn ang="0">
                  <a:pos x="1008" y="12"/>
                </a:cxn>
                <a:cxn ang="0">
                  <a:pos x="1128" y="12"/>
                </a:cxn>
                <a:cxn ang="0">
                  <a:pos x="1248" y="12"/>
                </a:cxn>
                <a:cxn ang="0">
                  <a:pos x="1368" y="12"/>
                </a:cxn>
                <a:cxn ang="0">
                  <a:pos x="1482" y="12"/>
                </a:cxn>
                <a:cxn ang="0">
                  <a:pos x="1602" y="12"/>
                </a:cxn>
                <a:cxn ang="0">
                  <a:pos x="1722" y="12"/>
                </a:cxn>
                <a:cxn ang="0">
                  <a:pos x="1842" y="12"/>
                </a:cxn>
                <a:cxn ang="0">
                  <a:pos x="1896" y="12"/>
                </a:cxn>
              </a:cxnLst>
              <a:rect l="0" t="0" r="r" b="b"/>
              <a:pathLst>
                <a:path w="1896" h="12">
                  <a:moveTo>
                    <a:pt x="1896" y="0"/>
                  </a:moveTo>
                  <a:lnTo>
                    <a:pt x="1896" y="0"/>
                  </a:lnTo>
                  <a:lnTo>
                    <a:pt x="1842" y="0"/>
                  </a:lnTo>
                  <a:lnTo>
                    <a:pt x="1782" y="0"/>
                  </a:lnTo>
                  <a:lnTo>
                    <a:pt x="1722" y="0"/>
                  </a:lnTo>
                  <a:lnTo>
                    <a:pt x="1662" y="0"/>
                  </a:lnTo>
                  <a:lnTo>
                    <a:pt x="1602" y="0"/>
                  </a:lnTo>
                  <a:lnTo>
                    <a:pt x="1542" y="0"/>
                  </a:lnTo>
                  <a:lnTo>
                    <a:pt x="1482" y="0"/>
                  </a:lnTo>
                  <a:lnTo>
                    <a:pt x="1422" y="0"/>
                  </a:lnTo>
                  <a:lnTo>
                    <a:pt x="1368" y="0"/>
                  </a:lnTo>
                  <a:lnTo>
                    <a:pt x="1308" y="0"/>
                  </a:lnTo>
                  <a:lnTo>
                    <a:pt x="1248" y="0"/>
                  </a:lnTo>
                  <a:lnTo>
                    <a:pt x="1188" y="0"/>
                  </a:lnTo>
                  <a:lnTo>
                    <a:pt x="1128" y="0"/>
                  </a:lnTo>
                  <a:lnTo>
                    <a:pt x="1068" y="0"/>
                  </a:lnTo>
                  <a:lnTo>
                    <a:pt x="1008" y="0"/>
                  </a:lnTo>
                  <a:lnTo>
                    <a:pt x="948" y="0"/>
                  </a:lnTo>
                  <a:lnTo>
                    <a:pt x="888" y="0"/>
                  </a:lnTo>
                  <a:lnTo>
                    <a:pt x="828" y="0"/>
                  </a:lnTo>
                  <a:lnTo>
                    <a:pt x="768" y="0"/>
                  </a:lnTo>
                  <a:lnTo>
                    <a:pt x="714" y="0"/>
                  </a:lnTo>
                  <a:lnTo>
                    <a:pt x="654" y="0"/>
                  </a:lnTo>
                  <a:lnTo>
                    <a:pt x="59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14" y="0"/>
                  </a:lnTo>
                  <a:lnTo>
                    <a:pt x="354" y="0"/>
                  </a:lnTo>
                  <a:lnTo>
                    <a:pt x="294" y="0"/>
                  </a:lnTo>
                  <a:lnTo>
                    <a:pt x="234" y="0"/>
                  </a:lnTo>
                  <a:lnTo>
                    <a:pt x="174" y="0"/>
                  </a:lnTo>
                  <a:lnTo>
                    <a:pt x="12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60" y="12"/>
                  </a:lnTo>
                  <a:lnTo>
                    <a:pt x="120" y="12"/>
                  </a:lnTo>
                  <a:lnTo>
                    <a:pt x="174" y="12"/>
                  </a:lnTo>
                  <a:lnTo>
                    <a:pt x="234" y="12"/>
                  </a:lnTo>
                  <a:lnTo>
                    <a:pt x="294" y="12"/>
                  </a:lnTo>
                  <a:lnTo>
                    <a:pt x="354" y="12"/>
                  </a:lnTo>
                  <a:lnTo>
                    <a:pt x="414" y="12"/>
                  </a:lnTo>
                  <a:lnTo>
                    <a:pt x="474" y="12"/>
                  </a:lnTo>
                  <a:lnTo>
                    <a:pt x="534" y="12"/>
                  </a:lnTo>
                  <a:lnTo>
                    <a:pt x="594" y="12"/>
                  </a:lnTo>
                  <a:lnTo>
                    <a:pt x="654" y="12"/>
                  </a:lnTo>
                  <a:lnTo>
                    <a:pt x="714" y="12"/>
                  </a:lnTo>
                  <a:lnTo>
                    <a:pt x="768" y="12"/>
                  </a:lnTo>
                  <a:lnTo>
                    <a:pt x="828" y="12"/>
                  </a:lnTo>
                  <a:lnTo>
                    <a:pt x="888" y="12"/>
                  </a:lnTo>
                  <a:lnTo>
                    <a:pt x="948" y="12"/>
                  </a:lnTo>
                  <a:lnTo>
                    <a:pt x="1008" y="12"/>
                  </a:lnTo>
                  <a:lnTo>
                    <a:pt x="1068" y="12"/>
                  </a:lnTo>
                  <a:lnTo>
                    <a:pt x="1128" y="12"/>
                  </a:lnTo>
                  <a:lnTo>
                    <a:pt x="1188" y="12"/>
                  </a:lnTo>
                  <a:lnTo>
                    <a:pt x="1248" y="12"/>
                  </a:lnTo>
                  <a:lnTo>
                    <a:pt x="1308" y="12"/>
                  </a:lnTo>
                  <a:lnTo>
                    <a:pt x="1368" y="12"/>
                  </a:lnTo>
                  <a:lnTo>
                    <a:pt x="1422" y="12"/>
                  </a:lnTo>
                  <a:lnTo>
                    <a:pt x="1482" y="12"/>
                  </a:lnTo>
                  <a:lnTo>
                    <a:pt x="1542" y="12"/>
                  </a:lnTo>
                  <a:lnTo>
                    <a:pt x="1602" y="12"/>
                  </a:lnTo>
                  <a:lnTo>
                    <a:pt x="1662" y="12"/>
                  </a:lnTo>
                  <a:lnTo>
                    <a:pt x="1722" y="12"/>
                  </a:lnTo>
                  <a:lnTo>
                    <a:pt x="1782" y="12"/>
                  </a:lnTo>
                  <a:lnTo>
                    <a:pt x="1842" y="12"/>
                  </a:lnTo>
                  <a:lnTo>
                    <a:pt x="1896" y="12"/>
                  </a:lnTo>
                  <a:lnTo>
                    <a:pt x="1896" y="12"/>
                  </a:lnTo>
                  <a:lnTo>
                    <a:pt x="189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0" name="Freeform 16"/>
            <p:cNvSpPr>
              <a:spLocks/>
            </p:cNvSpPr>
            <p:nvPr/>
          </p:nvSpPr>
          <p:spPr bwMode="auto">
            <a:xfrm>
              <a:off x="4567238" y="6424613"/>
              <a:ext cx="3028950" cy="19050"/>
            </a:xfrm>
            <a:custGeom>
              <a:avLst/>
              <a:gdLst/>
              <a:ahLst/>
              <a:cxnLst>
                <a:cxn ang="0">
                  <a:pos x="1902" y="0"/>
                </a:cxn>
                <a:cxn ang="0">
                  <a:pos x="1782" y="0"/>
                </a:cxn>
                <a:cxn ang="0">
                  <a:pos x="1668" y="0"/>
                </a:cxn>
                <a:cxn ang="0">
                  <a:pos x="1548" y="0"/>
                </a:cxn>
                <a:cxn ang="0">
                  <a:pos x="1428" y="0"/>
                </a:cxn>
                <a:cxn ang="0">
                  <a:pos x="1308" y="0"/>
                </a:cxn>
                <a:cxn ang="0">
                  <a:pos x="1188" y="0"/>
                </a:cxn>
                <a:cxn ang="0">
                  <a:pos x="1074" y="0"/>
                </a:cxn>
                <a:cxn ang="0">
                  <a:pos x="954" y="0"/>
                </a:cxn>
                <a:cxn ang="0">
                  <a:pos x="834" y="0"/>
                </a:cxn>
                <a:cxn ang="0">
                  <a:pos x="714" y="0"/>
                </a:cxn>
                <a:cxn ang="0">
                  <a:pos x="594" y="0"/>
                </a:cxn>
                <a:cxn ang="0">
                  <a:pos x="474" y="0"/>
                </a:cxn>
                <a:cxn ang="0">
                  <a:pos x="360" y="0"/>
                </a:cxn>
                <a:cxn ang="0">
                  <a:pos x="240" y="0"/>
                </a:cxn>
                <a:cxn ang="0">
                  <a:pos x="120" y="0"/>
                </a:cxn>
                <a:cxn ang="0">
                  <a:pos x="0" y="0"/>
                </a:cxn>
                <a:cxn ang="0">
                  <a:pos x="60" y="12"/>
                </a:cxn>
                <a:cxn ang="0">
                  <a:pos x="180" y="12"/>
                </a:cxn>
                <a:cxn ang="0">
                  <a:pos x="300" y="12"/>
                </a:cxn>
                <a:cxn ang="0">
                  <a:pos x="420" y="12"/>
                </a:cxn>
                <a:cxn ang="0">
                  <a:pos x="534" y="12"/>
                </a:cxn>
                <a:cxn ang="0">
                  <a:pos x="654" y="12"/>
                </a:cxn>
                <a:cxn ang="0">
                  <a:pos x="774" y="12"/>
                </a:cxn>
                <a:cxn ang="0">
                  <a:pos x="894" y="12"/>
                </a:cxn>
                <a:cxn ang="0">
                  <a:pos x="1014" y="12"/>
                </a:cxn>
                <a:cxn ang="0">
                  <a:pos x="1134" y="12"/>
                </a:cxn>
                <a:cxn ang="0">
                  <a:pos x="1248" y="12"/>
                </a:cxn>
                <a:cxn ang="0">
                  <a:pos x="1368" y="12"/>
                </a:cxn>
                <a:cxn ang="0">
                  <a:pos x="1488" y="12"/>
                </a:cxn>
                <a:cxn ang="0">
                  <a:pos x="1608" y="12"/>
                </a:cxn>
                <a:cxn ang="0">
                  <a:pos x="1728" y="12"/>
                </a:cxn>
                <a:cxn ang="0">
                  <a:pos x="1842" y="12"/>
                </a:cxn>
                <a:cxn ang="0">
                  <a:pos x="1908" y="6"/>
                </a:cxn>
                <a:cxn ang="0">
                  <a:pos x="1908" y="12"/>
                </a:cxn>
                <a:cxn ang="0">
                  <a:pos x="1908" y="6"/>
                </a:cxn>
                <a:cxn ang="0">
                  <a:pos x="1902" y="12"/>
                </a:cxn>
              </a:cxnLst>
              <a:rect l="0" t="0" r="r" b="b"/>
              <a:pathLst>
                <a:path w="1908" h="12">
                  <a:moveTo>
                    <a:pt x="1902" y="12"/>
                  </a:moveTo>
                  <a:lnTo>
                    <a:pt x="1902" y="0"/>
                  </a:lnTo>
                  <a:lnTo>
                    <a:pt x="1842" y="0"/>
                  </a:lnTo>
                  <a:lnTo>
                    <a:pt x="1782" y="0"/>
                  </a:lnTo>
                  <a:lnTo>
                    <a:pt x="1728" y="0"/>
                  </a:lnTo>
                  <a:lnTo>
                    <a:pt x="1668" y="0"/>
                  </a:lnTo>
                  <a:lnTo>
                    <a:pt x="1608" y="0"/>
                  </a:lnTo>
                  <a:lnTo>
                    <a:pt x="1548" y="0"/>
                  </a:lnTo>
                  <a:lnTo>
                    <a:pt x="1488" y="0"/>
                  </a:lnTo>
                  <a:lnTo>
                    <a:pt x="1428" y="0"/>
                  </a:lnTo>
                  <a:lnTo>
                    <a:pt x="1368" y="0"/>
                  </a:lnTo>
                  <a:lnTo>
                    <a:pt x="1308" y="0"/>
                  </a:lnTo>
                  <a:lnTo>
                    <a:pt x="1248" y="0"/>
                  </a:lnTo>
                  <a:lnTo>
                    <a:pt x="1188" y="0"/>
                  </a:lnTo>
                  <a:lnTo>
                    <a:pt x="1134" y="0"/>
                  </a:lnTo>
                  <a:lnTo>
                    <a:pt x="1074" y="0"/>
                  </a:lnTo>
                  <a:lnTo>
                    <a:pt x="1014" y="0"/>
                  </a:lnTo>
                  <a:lnTo>
                    <a:pt x="954" y="0"/>
                  </a:lnTo>
                  <a:lnTo>
                    <a:pt x="894" y="0"/>
                  </a:lnTo>
                  <a:lnTo>
                    <a:pt x="834" y="0"/>
                  </a:lnTo>
                  <a:lnTo>
                    <a:pt x="774" y="0"/>
                  </a:lnTo>
                  <a:lnTo>
                    <a:pt x="714" y="0"/>
                  </a:lnTo>
                  <a:lnTo>
                    <a:pt x="654" y="0"/>
                  </a:lnTo>
                  <a:lnTo>
                    <a:pt x="594" y="0"/>
                  </a:lnTo>
                  <a:lnTo>
                    <a:pt x="534" y="0"/>
                  </a:lnTo>
                  <a:lnTo>
                    <a:pt x="474" y="0"/>
                  </a:lnTo>
                  <a:lnTo>
                    <a:pt x="420" y="0"/>
                  </a:lnTo>
                  <a:lnTo>
                    <a:pt x="360" y="0"/>
                  </a:lnTo>
                  <a:lnTo>
                    <a:pt x="300" y="0"/>
                  </a:lnTo>
                  <a:lnTo>
                    <a:pt x="240" y="0"/>
                  </a:lnTo>
                  <a:lnTo>
                    <a:pt x="180" y="0"/>
                  </a:lnTo>
                  <a:lnTo>
                    <a:pt x="120" y="0"/>
                  </a:lnTo>
                  <a:lnTo>
                    <a:pt x="60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60" y="12"/>
                  </a:lnTo>
                  <a:lnTo>
                    <a:pt x="120" y="12"/>
                  </a:lnTo>
                  <a:lnTo>
                    <a:pt x="180" y="12"/>
                  </a:lnTo>
                  <a:lnTo>
                    <a:pt x="240" y="12"/>
                  </a:lnTo>
                  <a:lnTo>
                    <a:pt x="300" y="12"/>
                  </a:lnTo>
                  <a:lnTo>
                    <a:pt x="360" y="12"/>
                  </a:lnTo>
                  <a:lnTo>
                    <a:pt x="420" y="12"/>
                  </a:lnTo>
                  <a:lnTo>
                    <a:pt x="474" y="12"/>
                  </a:lnTo>
                  <a:lnTo>
                    <a:pt x="534" y="12"/>
                  </a:lnTo>
                  <a:lnTo>
                    <a:pt x="594" y="12"/>
                  </a:lnTo>
                  <a:lnTo>
                    <a:pt x="654" y="12"/>
                  </a:lnTo>
                  <a:lnTo>
                    <a:pt x="714" y="12"/>
                  </a:lnTo>
                  <a:lnTo>
                    <a:pt x="774" y="12"/>
                  </a:lnTo>
                  <a:lnTo>
                    <a:pt x="834" y="12"/>
                  </a:lnTo>
                  <a:lnTo>
                    <a:pt x="894" y="12"/>
                  </a:lnTo>
                  <a:lnTo>
                    <a:pt x="954" y="12"/>
                  </a:lnTo>
                  <a:lnTo>
                    <a:pt x="1014" y="12"/>
                  </a:lnTo>
                  <a:lnTo>
                    <a:pt x="1074" y="12"/>
                  </a:lnTo>
                  <a:lnTo>
                    <a:pt x="1134" y="12"/>
                  </a:lnTo>
                  <a:lnTo>
                    <a:pt x="1188" y="12"/>
                  </a:lnTo>
                  <a:lnTo>
                    <a:pt x="1248" y="12"/>
                  </a:lnTo>
                  <a:lnTo>
                    <a:pt x="1308" y="12"/>
                  </a:lnTo>
                  <a:lnTo>
                    <a:pt x="1368" y="12"/>
                  </a:lnTo>
                  <a:lnTo>
                    <a:pt x="1428" y="12"/>
                  </a:lnTo>
                  <a:lnTo>
                    <a:pt x="1488" y="12"/>
                  </a:lnTo>
                  <a:lnTo>
                    <a:pt x="1548" y="12"/>
                  </a:lnTo>
                  <a:lnTo>
                    <a:pt x="1608" y="12"/>
                  </a:lnTo>
                  <a:lnTo>
                    <a:pt x="1668" y="12"/>
                  </a:lnTo>
                  <a:lnTo>
                    <a:pt x="1728" y="12"/>
                  </a:lnTo>
                  <a:lnTo>
                    <a:pt x="1782" y="12"/>
                  </a:lnTo>
                  <a:lnTo>
                    <a:pt x="1842" y="12"/>
                  </a:lnTo>
                  <a:lnTo>
                    <a:pt x="1902" y="12"/>
                  </a:lnTo>
                  <a:lnTo>
                    <a:pt x="1908" y="6"/>
                  </a:lnTo>
                  <a:lnTo>
                    <a:pt x="1902" y="12"/>
                  </a:lnTo>
                  <a:lnTo>
                    <a:pt x="1908" y="12"/>
                  </a:lnTo>
                  <a:lnTo>
                    <a:pt x="1908" y="6"/>
                  </a:lnTo>
                  <a:lnTo>
                    <a:pt x="1908" y="6"/>
                  </a:lnTo>
                  <a:lnTo>
                    <a:pt x="1902" y="0"/>
                  </a:lnTo>
                  <a:lnTo>
                    <a:pt x="1902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1" name="Freeform 17"/>
            <p:cNvSpPr>
              <a:spLocks/>
            </p:cNvSpPr>
            <p:nvPr/>
          </p:nvSpPr>
          <p:spPr bwMode="auto">
            <a:xfrm>
              <a:off x="6043613" y="2566988"/>
              <a:ext cx="1552575" cy="38766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4" y="150"/>
                </a:cxn>
                <a:cxn ang="0">
                  <a:pos x="60" y="312"/>
                </a:cxn>
                <a:cxn ang="0">
                  <a:pos x="102" y="474"/>
                </a:cxn>
                <a:cxn ang="0">
                  <a:pos x="150" y="648"/>
                </a:cxn>
                <a:cxn ang="0">
                  <a:pos x="204" y="822"/>
                </a:cxn>
                <a:cxn ang="0">
                  <a:pos x="264" y="996"/>
                </a:cxn>
                <a:cxn ang="0">
                  <a:pos x="324" y="1170"/>
                </a:cxn>
                <a:cxn ang="0">
                  <a:pos x="390" y="1344"/>
                </a:cxn>
                <a:cxn ang="0">
                  <a:pos x="462" y="1512"/>
                </a:cxn>
                <a:cxn ang="0">
                  <a:pos x="534" y="1680"/>
                </a:cxn>
                <a:cxn ang="0">
                  <a:pos x="606" y="1836"/>
                </a:cxn>
                <a:cxn ang="0">
                  <a:pos x="678" y="1980"/>
                </a:cxn>
                <a:cxn ang="0">
                  <a:pos x="750" y="2118"/>
                </a:cxn>
                <a:cxn ang="0">
                  <a:pos x="828" y="2238"/>
                </a:cxn>
                <a:cxn ang="0">
                  <a:pos x="900" y="2346"/>
                </a:cxn>
                <a:cxn ang="0">
                  <a:pos x="972" y="2442"/>
                </a:cxn>
                <a:cxn ang="0">
                  <a:pos x="942" y="2388"/>
                </a:cxn>
                <a:cxn ang="0">
                  <a:pos x="870" y="2292"/>
                </a:cxn>
                <a:cxn ang="0">
                  <a:pos x="798" y="2178"/>
                </a:cxn>
                <a:cxn ang="0">
                  <a:pos x="726" y="2046"/>
                </a:cxn>
                <a:cxn ang="0">
                  <a:pos x="648" y="1902"/>
                </a:cxn>
                <a:cxn ang="0">
                  <a:pos x="576" y="1752"/>
                </a:cxn>
                <a:cxn ang="0">
                  <a:pos x="504" y="1596"/>
                </a:cxn>
                <a:cxn ang="0">
                  <a:pos x="432" y="1428"/>
                </a:cxn>
                <a:cxn ang="0">
                  <a:pos x="366" y="1254"/>
                </a:cxn>
                <a:cxn ang="0">
                  <a:pos x="300" y="1080"/>
                </a:cxn>
                <a:cxn ang="0">
                  <a:pos x="240" y="906"/>
                </a:cxn>
                <a:cxn ang="0">
                  <a:pos x="186" y="732"/>
                </a:cxn>
                <a:cxn ang="0">
                  <a:pos x="132" y="558"/>
                </a:cxn>
                <a:cxn ang="0">
                  <a:pos x="90" y="390"/>
                </a:cxn>
                <a:cxn ang="0">
                  <a:pos x="48" y="228"/>
                </a:cxn>
                <a:cxn ang="0">
                  <a:pos x="18" y="72"/>
                </a:cxn>
                <a:cxn ang="0">
                  <a:pos x="6" y="0"/>
                </a:cxn>
              </a:cxnLst>
              <a:rect l="0" t="0" r="r" b="b"/>
              <a:pathLst>
                <a:path w="978" h="2442">
                  <a:moveTo>
                    <a:pt x="0" y="0"/>
                  </a:moveTo>
                  <a:lnTo>
                    <a:pt x="0" y="0"/>
                  </a:lnTo>
                  <a:lnTo>
                    <a:pt x="12" y="72"/>
                  </a:lnTo>
                  <a:lnTo>
                    <a:pt x="24" y="150"/>
                  </a:lnTo>
                  <a:lnTo>
                    <a:pt x="42" y="228"/>
                  </a:lnTo>
                  <a:lnTo>
                    <a:pt x="60" y="312"/>
                  </a:lnTo>
                  <a:lnTo>
                    <a:pt x="78" y="390"/>
                  </a:lnTo>
                  <a:lnTo>
                    <a:pt x="102" y="474"/>
                  </a:lnTo>
                  <a:lnTo>
                    <a:pt x="126" y="558"/>
                  </a:lnTo>
                  <a:lnTo>
                    <a:pt x="150" y="648"/>
                  </a:lnTo>
                  <a:lnTo>
                    <a:pt x="174" y="732"/>
                  </a:lnTo>
                  <a:lnTo>
                    <a:pt x="204" y="822"/>
                  </a:lnTo>
                  <a:lnTo>
                    <a:pt x="234" y="906"/>
                  </a:lnTo>
                  <a:lnTo>
                    <a:pt x="264" y="996"/>
                  </a:lnTo>
                  <a:lnTo>
                    <a:pt x="294" y="1086"/>
                  </a:lnTo>
                  <a:lnTo>
                    <a:pt x="324" y="1170"/>
                  </a:lnTo>
                  <a:lnTo>
                    <a:pt x="360" y="1260"/>
                  </a:lnTo>
                  <a:lnTo>
                    <a:pt x="390" y="1344"/>
                  </a:lnTo>
                  <a:lnTo>
                    <a:pt x="426" y="1428"/>
                  </a:lnTo>
                  <a:lnTo>
                    <a:pt x="462" y="1512"/>
                  </a:lnTo>
                  <a:lnTo>
                    <a:pt x="498" y="1596"/>
                  </a:lnTo>
                  <a:lnTo>
                    <a:pt x="534" y="1680"/>
                  </a:lnTo>
                  <a:lnTo>
                    <a:pt x="570" y="1758"/>
                  </a:lnTo>
                  <a:lnTo>
                    <a:pt x="606" y="1836"/>
                  </a:lnTo>
                  <a:lnTo>
                    <a:pt x="642" y="1908"/>
                  </a:lnTo>
                  <a:lnTo>
                    <a:pt x="678" y="1980"/>
                  </a:lnTo>
                  <a:lnTo>
                    <a:pt x="714" y="2052"/>
                  </a:lnTo>
                  <a:lnTo>
                    <a:pt x="750" y="2118"/>
                  </a:lnTo>
                  <a:lnTo>
                    <a:pt x="792" y="2178"/>
                  </a:lnTo>
                  <a:lnTo>
                    <a:pt x="828" y="2238"/>
                  </a:lnTo>
                  <a:lnTo>
                    <a:pt x="864" y="2298"/>
                  </a:lnTo>
                  <a:lnTo>
                    <a:pt x="900" y="2346"/>
                  </a:lnTo>
                  <a:lnTo>
                    <a:pt x="936" y="2394"/>
                  </a:lnTo>
                  <a:lnTo>
                    <a:pt x="972" y="2442"/>
                  </a:lnTo>
                  <a:lnTo>
                    <a:pt x="978" y="2436"/>
                  </a:lnTo>
                  <a:lnTo>
                    <a:pt x="942" y="2388"/>
                  </a:lnTo>
                  <a:lnTo>
                    <a:pt x="906" y="2340"/>
                  </a:lnTo>
                  <a:lnTo>
                    <a:pt x="870" y="2292"/>
                  </a:lnTo>
                  <a:lnTo>
                    <a:pt x="834" y="2232"/>
                  </a:lnTo>
                  <a:lnTo>
                    <a:pt x="798" y="2178"/>
                  </a:lnTo>
                  <a:lnTo>
                    <a:pt x="762" y="2112"/>
                  </a:lnTo>
                  <a:lnTo>
                    <a:pt x="726" y="2046"/>
                  </a:lnTo>
                  <a:lnTo>
                    <a:pt x="690" y="1974"/>
                  </a:lnTo>
                  <a:lnTo>
                    <a:pt x="648" y="1902"/>
                  </a:lnTo>
                  <a:lnTo>
                    <a:pt x="612" y="1830"/>
                  </a:lnTo>
                  <a:lnTo>
                    <a:pt x="576" y="1752"/>
                  </a:lnTo>
                  <a:lnTo>
                    <a:pt x="540" y="1674"/>
                  </a:lnTo>
                  <a:lnTo>
                    <a:pt x="504" y="1596"/>
                  </a:lnTo>
                  <a:lnTo>
                    <a:pt x="468" y="1512"/>
                  </a:lnTo>
                  <a:lnTo>
                    <a:pt x="432" y="1428"/>
                  </a:lnTo>
                  <a:lnTo>
                    <a:pt x="402" y="1344"/>
                  </a:lnTo>
                  <a:lnTo>
                    <a:pt x="366" y="1254"/>
                  </a:lnTo>
                  <a:lnTo>
                    <a:pt x="330" y="1170"/>
                  </a:lnTo>
                  <a:lnTo>
                    <a:pt x="300" y="1080"/>
                  </a:lnTo>
                  <a:lnTo>
                    <a:pt x="270" y="990"/>
                  </a:lnTo>
                  <a:lnTo>
                    <a:pt x="240" y="906"/>
                  </a:lnTo>
                  <a:lnTo>
                    <a:pt x="210" y="816"/>
                  </a:lnTo>
                  <a:lnTo>
                    <a:pt x="186" y="732"/>
                  </a:lnTo>
                  <a:lnTo>
                    <a:pt x="156" y="642"/>
                  </a:lnTo>
                  <a:lnTo>
                    <a:pt x="132" y="558"/>
                  </a:lnTo>
                  <a:lnTo>
                    <a:pt x="108" y="474"/>
                  </a:lnTo>
                  <a:lnTo>
                    <a:pt x="90" y="390"/>
                  </a:lnTo>
                  <a:lnTo>
                    <a:pt x="66" y="306"/>
                  </a:lnTo>
                  <a:lnTo>
                    <a:pt x="48" y="228"/>
                  </a:lnTo>
                  <a:lnTo>
                    <a:pt x="36" y="150"/>
                  </a:lnTo>
                  <a:lnTo>
                    <a:pt x="18" y="72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2" name="Freeform 18"/>
            <p:cNvSpPr>
              <a:spLocks/>
            </p:cNvSpPr>
            <p:nvPr/>
          </p:nvSpPr>
          <p:spPr bwMode="auto">
            <a:xfrm>
              <a:off x="5986463" y="909638"/>
              <a:ext cx="552450" cy="1657350"/>
            </a:xfrm>
            <a:custGeom>
              <a:avLst/>
              <a:gdLst/>
              <a:ahLst/>
              <a:cxnLst>
                <a:cxn ang="0">
                  <a:pos x="342" y="0"/>
                </a:cxn>
                <a:cxn ang="0">
                  <a:pos x="342" y="0"/>
                </a:cxn>
                <a:cxn ang="0">
                  <a:pos x="282" y="30"/>
                </a:cxn>
                <a:cxn ang="0">
                  <a:pos x="228" y="66"/>
                </a:cxn>
                <a:cxn ang="0">
                  <a:pos x="186" y="108"/>
                </a:cxn>
                <a:cxn ang="0">
                  <a:pos x="144" y="156"/>
                </a:cxn>
                <a:cxn ang="0">
                  <a:pos x="108" y="204"/>
                </a:cxn>
                <a:cxn ang="0">
                  <a:pos x="78" y="264"/>
                </a:cxn>
                <a:cxn ang="0">
                  <a:pos x="54" y="324"/>
                </a:cxn>
                <a:cxn ang="0">
                  <a:pos x="36" y="384"/>
                </a:cxn>
                <a:cxn ang="0">
                  <a:pos x="18" y="456"/>
                </a:cxn>
                <a:cxn ang="0">
                  <a:pos x="12" y="528"/>
                </a:cxn>
                <a:cxn ang="0">
                  <a:pos x="6" y="606"/>
                </a:cxn>
                <a:cxn ang="0">
                  <a:pos x="0" y="684"/>
                </a:cxn>
                <a:cxn ang="0">
                  <a:pos x="6" y="768"/>
                </a:cxn>
                <a:cxn ang="0">
                  <a:pos x="12" y="858"/>
                </a:cxn>
                <a:cxn ang="0">
                  <a:pos x="18" y="948"/>
                </a:cxn>
                <a:cxn ang="0">
                  <a:pos x="36" y="1044"/>
                </a:cxn>
                <a:cxn ang="0">
                  <a:pos x="42" y="1044"/>
                </a:cxn>
                <a:cxn ang="0">
                  <a:pos x="30" y="948"/>
                </a:cxn>
                <a:cxn ang="0">
                  <a:pos x="18" y="858"/>
                </a:cxn>
                <a:cxn ang="0">
                  <a:pos x="12" y="768"/>
                </a:cxn>
                <a:cxn ang="0">
                  <a:pos x="12" y="684"/>
                </a:cxn>
                <a:cxn ang="0">
                  <a:pos x="12" y="606"/>
                </a:cxn>
                <a:cxn ang="0">
                  <a:pos x="18" y="528"/>
                </a:cxn>
                <a:cxn ang="0">
                  <a:pos x="30" y="456"/>
                </a:cxn>
                <a:cxn ang="0">
                  <a:pos x="42" y="390"/>
                </a:cxn>
                <a:cxn ang="0">
                  <a:pos x="66" y="324"/>
                </a:cxn>
                <a:cxn ang="0">
                  <a:pos x="90" y="264"/>
                </a:cxn>
                <a:cxn ang="0">
                  <a:pos x="114" y="210"/>
                </a:cxn>
                <a:cxn ang="0">
                  <a:pos x="150" y="162"/>
                </a:cxn>
                <a:cxn ang="0">
                  <a:pos x="192" y="114"/>
                </a:cxn>
                <a:cxn ang="0">
                  <a:pos x="234" y="72"/>
                </a:cxn>
                <a:cxn ang="0">
                  <a:pos x="288" y="42"/>
                </a:cxn>
                <a:cxn ang="0">
                  <a:pos x="342" y="12"/>
                </a:cxn>
                <a:cxn ang="0">
                  <a:pos x="342" y="12"/>
                </a:cxn>
                <a:cxn ang="0">
                  <a:pos x="342" y="12"/>
                </a:cxn>
                <a:cxn ang="0">
                  <a:pos x="348" y="6"/>
                </a:cxn>
                <a:cxn ang="0">
                  <a:pos x="348" y="6"/>
                </a:cxn>
                <a:cxn ang="0">
                  <a:pos x="342" y="0"/>
                </a:cxn>
                <a:cxn ang="0">
                  <a:pos x="342" y="0"/>
                </a:cxn>
                <a:cxn ang="0">
                  <a:pos x="342" y="0"/>
                </a:cxn>
              </a:cxnLst>
              <a:rect l="0" t="0" r="r" b="b"/>
              <a:pathLst>
                <a:path w="348" h="1044">
                  <a:moveTo>
                    <a:pt x="342" y="0"/>
                  </a:moveTo>
                  <a:lnTo>
                    <a:pt x="342" y="0"/>
                  </a:lnTo>
                  <a:lnTo>
                    <a:pt x="282" y="30"/>
                  </a:lnTo>
                  <a:lnTo>
                    <a:pt x="228" y="66"/>
                  </a:lnTo>
                  <a:lnTo>
                    <a:pt x="186" y="108"/>
                  </a:lnTo>
                  <a:lnTo>
                    <a:pt x="144" y="156"/>
                  </a:lnTo>
                  <a:lnTo>
                    <a:pt x="108" y="204"/>
                  </a:lnTo>
                  <a:lnTo>
                    <a:pt x="78" y="264"/>
                  </a:lnTo>
                  <a:lnTo>
                    <a:pt x="54" y="324"/>
                  </a:lnTo>
                  <a:lnTo>
                    <a:pt x="36" y="384"/>
                  </a:lnTo>
                  <a:lnTo>
                    <a:pt x="18" y="456"/>
                  </a:lnTo>
                  <a:lnTo>
                    <a:pt x="12" y="528"/>
                  </a:lnTo>
                  <a:lnTo>
                    <a:pt x="6" y="606"/>
                  </a:lnTo>
                  <a:lnTo>
                    <a:pt x="0" y="684"/>
                  </a:lnTo>
                  <a:lnTo>
                    <a:pt x="6" y="768"/>
                  </a:lnTo>
                  <a:lnTo>
                    <a:pt x="12" y="858"/>
                  </a:lnTo>
                  <a:lnTo>
                    <a:pt x="18" y="948"/>
                  </a:lnTo>
                  <a:lnTo>
                    <a:pt x="36" y="1044"/>
                  </a:lnTo>
                  <a:lnTo>
                    <a:pt x="42" y="1044"/>
                  </a:lnTo>
                  <a:lnTo>
                    <a:pt x="30" y="948"/>
                  </a:lnTo>
                  <a:lnTo>
                    <a:pt x="18" y="858"/>
                  </a:lnTo>
                  <a:lnTo>
                    <a:pt x="12" y="768"/>
                  </a:lnTo>
                  <a:lnTo>
                    <a:pt x="12" y="684"/>
                  </a:lnTo>
                  <a:lnTo>
                    <a:pt x="12" y="606"/>
                  </a:lnTo>
                  <a:lnTo>
                    <a:pt x="18" y="528"/>
                  </a:lnTo>
                  <a:lnTo>
                    <a:pt x="30" y="456"/>
                  </a:lnTo>
                  <a:lnTo>
                    <a:pt x="42" y="390"/>
                  </a:lnTo>
                  <a:lnTo>
                    <a:pt x="66" y="324"/>
                  </a:lnTo>
                  <a:lnTo>
                    <a:pt x="90" y="264"/>
                  </a:lnTo>
                  <a:lnTo>
                    <a:pt x="114" y="210"/>
                  </a:lnTo>
                  <a:lnTo>
                    <a:pt x="150" y="162"/>
                  </a:lnTo>
                  <a:lnTo>
                    <a:pt x="192" y="114"/>
                  </a:lnTo>
                  <a:lnTo>
                    <a:pt x="234" y="72"/>
                  </a:lnTo>
                  <a:lnTo>
                    <a:pt x="288" y="42"/>
                  </a:lnTo>
                  <a:lnTo>
                    <a:pt x="342" y="12"/>
                  </a:lnTo>
                  <a:lnTo>
                    <a:pt x="342" y="12"/>
                  </a:lnTo>
                  <a:lnTo>
                    <a:pt x="342" y="12"/>
                  </a:lnTo>
                  <a:lnTo>
                    <a:pt x="348" y="6"/>
                  </a:lnTo>
                  <a:lnTo>
                    <a:pt x="348" y="6"/>
                  </a:lnTo>
                  <a:lnTo>
                    <a:pt x="342" y="0"/>
                  </a:lnTo>
                  <a:lnTo>
                    <a:pt x="342" y="0"/>
                  </a:lnTo>
                  <a:lnTo>
                    <a:pt x="3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3" name="Freeform 19"/>
            <p:cNvSpPr>
              <a:spLocks/>
            </p:cNvSpPr>
            <p:nvPr/>
          </p:nvSpPr>
          <p:spPr bwMode="auto">
            <a:xfrm>
              <a:off x="6529388" y="909638"/>
              <a:ext cx="771525" cy="504825"/>
            </a:xfrm>
            <a:custGeom>
              <a:avLst/>
              <a:gdLst/>
              <a:ahLst/>
              <a:cxnLst>
                <a:cxn ang="0">
                  <a:pos x="486" y="312"/>
                </a:cxn>
                <a:cxn ang="0">
                  <a:pos x="450" y="282"/>
                </a:cxn>
                <a:cxn ang="0">
                  <a:pos x="414" y="252"/>
                </a:cxn>
                <a:cxn ang="0">
                  <a:pos x="384" y="222"/>
                </a:cxn>
                <a:cxn ang="0">
                  <a:pos x="348" y="192"/>
                </a:cxn>
                <a:cxn ang="0">
                  <a:pos x="312" y="162"/>
                </a:cxn>
                <a:cxn ang="0">
                  <a:pos x="282" y="138"/>
                </a:cxn>
                <a:cxn ang="0">
                  <a:pos x="252" y="108"/>
                </a:cxn>
                <a:cxn ang="0">
                  <a:pos x="216" y="84"/>
                </a:cxn>
                <a:cxn ang="0">
                  <a:pos x="186" y="66"/>
                </a:cxn>
                <a:cxn ang="0">
                  <a:pos x="156" y="48"/>
                </a:cxn>
                <a:cxn ang="0">
                  <a:pos x="126" y="30"/>
                </a:cxn>
                <a:cxn ang="0">
                  <a:pos x="96" y="18"/>
                </a:cxn>
                <a:cxn ang="0">
                  <a:pos x="72" y="6"/>
                </a:cxn>
                <a:cxn ang="0">
                  <a:pos x="48" y="0"/>
                </a:cxn>
                <a:cxn ang="0">
                  <a:pos x="24" y="0"/>
                </a:cxn>
                <a:cxn ang="0">
                  <a:pos x="0" y="0"/>
                </a:cxn>
                <a:cxn ang="0">
                  <a:pos x="12" y="12"/>
                </a:cxn>
                <a:cxn ang="0">
                  <a:pos x="36" y="12"/>
                </a:cxn>
                <a:cxn ang="0">
                  <a:pos x="60" y="12"/>
                </a:cxn>
                <a:cxn ang="0">
                  <a:pos x="84" y="18"/>
                </a:cxn>
                <a:cxn ang="0">
                  <a:pos x="108" y="30"/>
                </a:cxn>
                <a:cxn ang="0">
                  <a:pos x="138" y="48"/>
                </a:cxn>
                <a:cxn ang="0">
                  <a:pos x="168" y="66"/>
                </a:cxn>
                <a:cxn ang="0">
                  <a:pos x="198" y="84"/>
                </a:cxn>
                <a:cxn ang="0">
                  <a:pos x="228" y="102"/>
                </a:cxn>
                <a:cxn ang="0">
                  <a:pos x="258" y="132"/>
                </a:cxn>
                <a:cxn ang="0">
                  <a:pos x="294" y="156"/>
                </a:cxn>
                <a:cxn ang="0">
                  <a:pos x="324" y="186"/>
                </a:cxn>
                <a:cxn ang="0">
                  <a:pos x="360" y="210"/>
                </a:cxn>
                <a:cxn ang="0">
                  <a:pos x="390" y="240"/>
                </a:cxn>
                <a:cxn ang="0">
                  <a:pos x="426" y="276"/>
                </a:cxn>
                <a:cxn ang="0">
                  <a:pos x="462" y="306"/>
                </a:cxn>
                <a:cxn ang="0">
                  <a:pos x="480" y="318"/>
                </a:cxn>
                <a:cxn ang="0">
                  <a:pos x="480" y="318"/>
                </a:cxn>
                <a:cxn ang="0">
                  <a:pos x="486" y="318"/>
                </a:cxn>
                <a:cxn ang="0">
                  <a:pos x="486" y="312"/>
                </a:cxn>
              </a:cxnLst>
              <a:rect l="0" t="0" r="r" b="b"/>
              <a:pathLst>
                <a:path w="486" h="318">
                  <a:moveTo>
                    <a:pt x="486" y="312"/>
                  </a:moveTo>
                  <a:lnTo>
                    <a:pt x="486" y="312"/>
                  </a:lnTo>
                  <a:lnTo>
                    <a:pt x="468" y="300"/>
                  </a:lnTo>
                  <a:lnTo>
                    <a:pt x="450" y="282"/>
                  </a:lnTo>
                  <a:lnTo>
                    <a:pt x="432" y="264"/>
                  </a:lnTo>
                  <a:lnTo>
                    <a:pt x="414" y="252"/>
                  </a:lnTo>
                  <a:lnTo>
                    <a:pt x="396" y="234"/>
                  </a:lnTo>
                  <a:lnTo>
                    <a:pt x="384" y="222"/>
                  </a:lnTo>
                  <a:lnTo>
                    <a:pt x="366" y="204"/>
                  </a:lnTo>
                  <a:lnTo>
                    <a:pt x="348" y="192"/>
                  </a:lnTo>
                  <a:lnTo>
                    <a:pt x="330" y="174"/>
                  </a:lnTo>
                  <a:lnTo>
                    <a:pt x="312" y="162"/>
                  </a:lnTo>
                  <a:lnTo>
                    <a:pt x="300" y="150"/>
                  </a:lnTo>
                  <a:lnTo>
                    <a:pt x="282" y="138"/>
                  </a:lnTo>
                  <a:lnTo>
                    <a:pt x="264" y="120"/>
                  </a:lnTo>
                  <a:lnTo>
                    <a:pt x="252" y="108"/>
                  </a:lnTo>
                  <a:lnTo>
                    <a:pt x="234" y="96"/>
                  </a:lnTo>
                  <a:lnTo>
                    <a:pt x="216" y="84"/>
                  </a:lnTo>
                  <a:lnTo>
                    <a:pt x="204" y="78"/>
                  </a:lnTo>
                  <a:lnTo>
                    <a:pt x="186" y="66"/>
                  </a:lnTo>
                  <a:lnTo>
                    <a:pt x="168" y="54"/>
                  </a:lnTo>
                  <a:lnTo>
                    <a:pt x="156" y="48"/>
                  </a:lnTo>
                  <a:lnTo>
                    <a:pt x="144" y="36"/>
                  </a:lnTo>
                  <a:lnTo>
                    <a:pt x="126" y="30"/>
                  </a:lnTo>
                  <a:lnTo>
                    <a:pt x="114" y="24"/>
                  </a:lnTo>
                  <a:lnTo>
                    <a:pt x="96" y="18"/>
                  </a:lnTo>
                  <a:lnTo>
                    <a:pt x="84" y="12"/>
                  </a:lnTo>
                  <a:lnTo>
                    <a:pt x="72" y="6"/>
                  </a:lnTo>
                  <a:lnTo>
                    <a:pt x="60" y="6"/>
                  </a:lnTo>
                  <a:lnTo>
                    <a:pt x="48" y="0"/>
                  </a:lnTo>
                  <a:lnTo>
                    <a:pt x="36" y="0"/>
                  </a:lnTo>
                  <a:lnTo>
                    <a:pt x="24" y="0"/>
                  </a:lnTo>
                  <a:lnTo>
                    <a:pt x="12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2" y="12"/>
                  </a:lnTo>
                  <a:lnTo>
                    <a:pt x="24" y="12"/>
                  </a:lnTo>
                  <a:lnTo>
                    <a:pt x="36" y="12"/>
                  </a:lnTo>
                  <a:lnTo>
                    <a:pt x="42" y="12"/>
                  </a:lnTo>
                  <a:lnTo>
                    <a:pt x="60" y="12"/>
                  </a:lnTo>
                  <a:lnTo>
                    <a:pt x="72" y="18"/>
                  </a:lnTo>
                  <a:lnTo>
                    <a:pt x="84" y="18"/>
                  </a:lnTo>
                  <a:lnTo>
                    <a:pt x="96" y="24"/>
                  </a:lnTo>
                  <a:lnTo>
                    <a:pt x="108" y="30"/>
                  </a:lnTo>
                  <a:lnTo>
                    <a:pt x="126" y="36"/>
                  </a:lnTo>
                  <a:lnTo>
                    <a:pt x="138" y="48"/>
                  </a:lnTo>
                  <a:lnTo>
                    <a:pt x="150" y="54"/>
                  </a:lnTo>
                  <a:lnTo>
                    <a:pt x="168" y="66"/>
                  </a:lnTo>
                  <a:lnTo>
                    <a:pt x="180" y="72"/>
                  </a:lnTo>
                  <a:lnTo>
                    <a:pt x="198" y="84"/>
                  </a:lnTo>
                  <a:lnTo>
                    <a:pt x="210" y="96"/>
                  </a:lnTo>
                  <a:lnTo>
                    <a:pt x="228" y="102"/>
                  </a:lnTo>
                  <a:lnTo>
                    <a:pt x="246" y="120"/>
                  </a:lnTo>
                  <a:lnTo>
                    <a:pt x="258" y="132"/>
                  </a:lnTo>
                  <a:lnTo>
                    <a:pt x="276" y="144"/>
                  </a:lnTo>
                  <a:lnTo>
                    <a:pt x="294" y="156"/>
                  </a:lnTo>
                  <a:lnTo>
                    <a:pt x="306" y="168"/>
                  </a:lnTo>
                  <a:lnTo>
                    <a:pt x="324" y="186"/>
                  </a:lnTo>
                  <a:lnTo>
                    <a:pt x="342" y="198"/>
                  </a:lnTo>
                  <a:lnTo>
                    <a:pt x="360" y="210"/>
                  </a:lnTo>
                  <a:lnTo>
                    <a:pt x="378" y="228"/>
                  </a:lnTo>
                  <a:lnTo>
                    <a:pt x="390" y="240"/>
                  </a:lnTo>
                  <a:lnTo>
                    <a:pt x="408" y="258"/>
                  </a:lnTo>
                  <a:lnTo>
                    <a:pt x="426" y="276"/>
                  </a:lnTo>
                  <a:lnTo>
                    <a:pt x="444" y="288"/>
                  </a:lnTo>
                  <a:lnTo>
                    <a:pt x="462" y="306"/>
                  </a:lnTo>
                  <a:lnTo>
                    <a:pt x="480" y="318"/>
                  </a:lnTo>
                  <a:lnTo>
                    <a:pt x="480" y="318"/>
                  </a:lnTo>
                  <a:lnTo>
                    <a:pt x="480" y="318"/>
                  </a:lnTo>
                  <a:lnTo>
                    <a:pt x="480" y="318"/>
                  </a:lnTo>
                  <a:lnTo>
                    <a:pt x="486" y="318"/>
                  </a:lnTo>
                  <a:lnTo>
                    <a:pt x="486" y="318"/>
                  </a:lnTo>
                  <a:lnTo>
                    <a:pt x="486" y="312"/>
                  </a:lnTo>
                  <a:lnTo>
                    <a:pt x="486" y="3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4" name="Freeform 20"/>
            <p:cNvSpPr>
              <a:spLocks/>
            </p:cNvSpPr>
            <p:nvPr/>
          </p:nvSpPr>
          <p:spPr bwMode="auto">
            <a:xfrm>
              <a:off x="7148513" y="919163"/>
              <a:ext cx="209550" cy="5048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18" y="36"/>
                </a:cxn>
                <a:cxn ang="0">
                  <a:pos x="36" y="66"/>
                </a:cxn>
                <a:cxn ang="0">
                  <a:pos x="48" y="96"/>
                </a:cxn>
                <a:cxn ang="0">
                  <a:pos x="66" y="126"/>
                </a:cxn>
                <a:cxn ang="0">
                  <a:pos x="78" y="156"/>
                </a:cxn>
                <a:cxn ang="0">
                  <a:pos x="90" y="186"/>
                </a:cxn>
                <a:cxn ang="0">
                  <a:pos x="102" y="210"/>
                </a:cxn>
                <a:cxn ang="0">
                  <a:pos x="108" y="234"/>
                </a:cxn>
                <a:cxn ang="0">
                  <a:pos x="114" y="252"/>
                </a:cxn>
                <a:cxn ang="0">
                  <a:pos x="120" y="270"/>
                </a:cxn>
                <a:cxn ang="0">
                  <a:pos x="120" y="288"/>
                </a:cxn>
                <a:cxn ang="0">
                  <a:pos x="120" y="300"/>
                </a:cxn>
                <a:cxn ang="0">
                  <a:pos x="120" y="306"/>
                </a:cxn>
                <a:cxn ang="0">
                  <a:pos x="114" y="312"/>
                </a:cxn>
                <a:cxn ang="0">
                  <a:pos x="102" y="312"/>
                </a:cxn>
                <a:cxn ang="0">
                  <a:pos x="96" y="306"/>
                </a:cxn>
                <a:cxn ang="0">
                  <a:pos x="90" y="312"/>
                </a:cxn>
                <a:cxn ang="0">
                  <a:pos x="102" y="318"/>
                </a:cxn>
                <a:cxn ang="0">
                  <a:pos x="114" y="318"/>
                </a:cxn>
                <a:cxn ang="0">
                  <a:pos x="126" y="312"/>
                </a:cxn>
                <a:cxn ang="0">
                  <a:pos x="132" y="300"/>
                </a:cxn>
                <a:cxn ang="0">
                  <a:pos x="132" y="288"/>
                </a:cxn>
                <a:cxn ang="0">
                  <a:pos x="126" y="270"/>
                </a:cxn>
                <a:cxn ang="0">
                  <a:pos x="126" y="252"/>
                </a:cxn>
                <a:cxn ang="0">
                  <a:pos x="120" y="228"/>
                </a:cxn>
                <a:cxn ang="0">
                  <a:pos x="108" y="204"/>
                </a:cxn>
                <a:cxn ang="0">
                  <a:pos x="96" y="180"/>
                </a:cxn>
                <a:cxn ang="0">
                  <a:pos x="84" y="150"/>
                </a:cxn>
                <a:cxn ang="0">
                  <a:pos x="72" y="126"/>
                </a:cxn>
                <a:cxn ang="0">
                  <a:pos x="60" y="96"/>
                </a:cxn>
                <a:cxn ang="0">
                  <a:pos x="42" y="66"/>
                </a:cxn>
                <a:cxn ang="0">
                  <a:pos x="30" y="3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0" y="6"/>
                </a:cxn>
              </a:cxnLst>
              <a:rect l="0" t="0" r="r" b="b"/>
              <a:pathLst>
                <a:path w="132" h="318">
                  <a:moveTo>
                    <a:pt x="0" y="6"/>
                  </a:moveTo>
                  <a:lnTo>
                    <a:pt x="0" y="6"/>
                  </a:lnTo>
                  <a:lnTo>
                    <a:pt x="18" y="36"/>
                  </a:lnTo>
                  <a:lnTo>
                    <a:pt x="36" y="66"/>
                  </a:lnTo>
                  <a:lnTo>
                    <a:pt x="48" y="96"/>
                  </a:lnTo>
                  <a:lnTo>
                    <a:pt x="66" y="126"/>
                  </a:lnTo>
                  <a:lnTo>
                    <a:pt x="78" y="156"/>
                  </a:lnTo>
                  <a:lnTo>
                    <a:pt x="90" y="186"/>
                  </a:lnTo>
                  <a:lnTo>
                    <a:pt x="102" y="210"/>
                  </a:lnTo>
                  <a:lnTo>
                    <a:pt x="108" y="234"/>
                  </a:lnTo>
                  <a:lnTo>
                    <a:pt x="114" y="252"/>
                  </a:lnTo>
                  <a:lnTo>
                    <a:pt x="120" y="270"/>
                  </a:lnTo>
                  <a:lnTo>
                    <a:pt x="120" y="288"/>
                  </a:lnTo>
                  <a:lnTo>
                    <a:pt x="120" y="300"/>
                  </a:lnTo>
                  <a:lnTo>
                    <a:pt x="120" y="306"/>
                  </a:lnTo>
                  <a:lnTo>
                    <a:pt x="114" y="312"/>
                  </a:lnTo>
                  <a:lnTo>
                    <a:pt x="102" y="312"/>
                  </a:lnTo>
                  <a:lnTo>
                    <a:pt x="96" y="306"/>
                  </a:lnTo>
                  <a:lnTo>
                    <a:pt x="90" y="312"/>
                  </a:lnTo>
                  <a:lnTo>
                    <a:pt x="102" y="318"/>
                  </a:lnTo>
                  <a:lnTo>
                    <a:pt x="114" y="318"/>
                  </a:lnTo>
                  <a:lnTo>
                    <a:pt x="126" y="312"/>
                  </a:lnTo>
                  <a:lnTo>
                    <a:pt x="132" y="300"/>
                  </a:lnTo>
                  <a:lnTo>
                    <a:pt x="132" y="288"/>
                  </a:lnTo>
                  <a:lnTo>
                    <a:pt x="126" y="270"/>
                  </a:lnTo>
                  <a:lnTo>
                    <a:pt x="126" y="252"/>
                  </a:lnTo>
                  <a:lnTo>
                    <a:pt x="120" y="228"/>
                  </a:lnTo>
                  <a:lnTo>
                    <a:pt x="108" y="204"/>
                  </a:lnTo>
                  <a:lnTo>
                    <a:pt x="96" y="180"/>
                  </a:lnTo>
                  <a:lnTo>
                    <a:pt x="84" y="150"/>
                  </a:lnTo>
                  <a:lnTo>
                    <a:pt x="72" y="126"/>
                  </a:lnTo>
                  <a:lnTo>
                    <a:pt x="60" y="96"/>
                  </a:lnTo>
                  <a:lnTo>
                    <a:pt x="42" y="66"/>
                  </a:lnTo>
                  <a:lnTo>
                    <a:pt x="30" y="3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5" name="Freeform 21"/>
            <p:cNvSpPr>
              <a:spLocks/>
            </p:cNvSpPr>
            <p:nvPr/>
          </p:nvSpPr>
          <p:spPr bwMode="auto">
            <a:xfrm>
              <a:off x="6853238" y="461963"/>
              <a:ext cx="314325" cy="4667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6" y="12"/>
                </a:cxn>
                <a:cxn ang="0">
                  <a:pos x="12" y="18"/>
                </a:cxn>
                <a:cxn ang="0">
                  <a:pos x="18" y="30"/>
                </a:cxn>
                <a:cxn ang="0">
                  <a:pos x="30" y="42"/>
                </a:cxn>
                <a:cxn ang="0">
                  <a:pos x="36" y="54"/>
                </a:cxn>
                <a:cxn ang="0">
                  <a:pos x="48" y="72"/>
                </a:cxn>
                <a:cxn ang="0">
                  <a:pos x="60" y="84"/>
                </a:cxn>
                <a:cxn ang="0">
                  <a:pos x="72" y="102"/>
                </a:cxn>
                <a:cxn ang="0">
                  <a:pos x="90" y="126"/>
                </a:cxn>
                <a:cxn ang="0">
                  <a:pos x="102" y="150"/>
                </a:cxn>
                <a:cxn ang="0">
                  <a:pos x="114" y="168"/>
                </a:cxn>
                <a:cxn ang="0">
                  <a:pos x="132" y="192"/>
                </a:cxn>
                <a:cxn ang="0">
                  <a:pos x="144" y="216"/>
                </a:cxn>
                <a:cxn ang="0">
                  <a:pos x="162" y="240"/>
                </a:cxn>
                <a:cxn ang="0">
                  <a:pos x="174" y="270"/>
                </a:cxn>
                <a:cxn ang="0">
                  <a:pos x="186" y="294"/>
                </a:cxn>
                <a:cxn ang="0">
                  <a:pos x="198" y="288"/>
                </a:cxn>
                <a:cxn ang="0">
                  <a:pos x="180" y="264"/>
                </a:cxn>
                <a:cxn ang="0">
                  <a:pos x="168" y="240"/>
                </a:cxn>
                <a:cxn ang="0">
                  <a:pos x="150" y="216"/>
                </a:cxn>
                <a:cxn ang="0">
                  <a:pos x="138" y="186"/>
                </a:cxn>
                <a:cxn ang="0">
                  <a:pos x="126" y="168"/>
                </a:cxn>
                <a:cxn ang="0">
                  <a:pos x="108" y="144"/>
                </a:cxn>
                <a:cxn ang="0">
                  <a:pos x="96" y="120"/>
                </a:cxn>
                <a:cxn ang="0">
                  <a:pos x="84" y="102"/>
                </a:cxn>
                <a:cxn ang="0">
                  <a:pos x="72" y="84"/>
                </a:cxn>
                <a:cxn ang="0">
                  <a:pos x="54" y="66"/>
                </a:cxn>
                <a:cxn ang="0">
                  <a:pos x="48" y="48"/>
                </a:cxn>
                <a:cxn ang="0">
                  <a:pos x="36" y="36"/>
                </a:cxn>
                <a:cxn ang="0">
                  <a:pos x="24" y="24"/>
                </a:cxn>
                <a:cxn ang="0">
                  <a:pos x="18" y="12"/>
                </a:cxn>
                <a:cxn ang="0">
                  <a:pos x="1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6"/>
                </a:cxn>
              </a:cxnLst>
              <a:rect l="0" t="0" r="r" b="b"/>
              <a:pathLst>
                <a:path w="198" h="294">
                  <a:moveTo>
                    <a:pt x="0" y="6"/>
                  </a:moveTo>
                  <a:lnTo>
                    <a:pt x="0" y="6"/>
                  </a:lnTo>
                  <a:lnTo>
                    <a:pt x="6" y="12"/>
                  </a:lnTo>
                  <a:lnTo>
                    <a:pt x="12" y="18"/>
                  </a:lnTo>
                  <a:lnTo>
                    <a:pt x="18" y="30"/>
                  </a:lnTo>
                  <a:lnTo>
                    <a:pt x="30" y="42"/>
                  </a:lnTo>
                  <a:lnTo>
                    <a:pt x="36" y="54"/>
                  </a:lnTo>
                  <a:lnTo>
                    <a:pt x="48" y="72"/>
                  </a:lnTo>
                  <a:lnTo>
                    <a:pt x="60" y="84"/>
                  </a:lnTo>
                  <a:lnTo>
                    <a:pt x="72" y="102"/>
                  </a:lnTo>
                  <a:lnTo>
                    <a:pt x="90" y="126"/>
                  </a:lnTo>
                  <a:lnTo>
                    <a:pt x="102" y="150"/>
                  </a:lnTo>
                  <a:lnTo>
                    <a:pt x="114" y="168"/>
                  </a:lnTo>
                  <a:lnTo>
                    <a:pt x="132" y="192"/>
                  </a:lnTo>
                  <a:lnTo>
                    <a:pt x="144" y="216"/>
                  </a:lnTo>
                  <a:lnTo>
                    <a:pt x="162" y="240"/>
                  </a:lnTo>
                  <a:lnTo>
                    <a:pt x="174" y="270"/>
                  </a:lnTo>
                  <a:lnTo>
                    <a:pt x="186" y="294"/>
                  </a:lnTo>
                  <a:lnTo>
                    <a:pt x="198" y="288"/>
                  </a:lnTo>
                  <a:lnTo>
                    <a:pt x="180" y="264"/>
                  </a:lnTo>
                  <a:lnTo>
                    <a:pt x="168" y="240"/>
                  </a:lnTo>
                  <a:lnTo>
                    <a:pt x="150" y="216"/>
                  </a:lnTo>
                  <a:lnTo>
                    <a:pt x="138" y="186"/>
                  </a:lnTo>
                  <a:lnTo>
                    <a:pt x="126" y="168"/>
                  </a:lnTo>
                  <a:lnTo>
                    <a:pt x="108" y="144"/>
                  </a:lnTo>
                  <a:lnTo>
                    <a:pt x="96" y="120"/>
                  </a:lnTo>
                  <a:lnTo>
                    <a:pt x="84" y="102"/>
                  </a:lnTo>
                  <a:lnTo>
                    <a:pt x="72" y="84"/>
                  </a:lnTo>
                  <a:lnTo>
                    <a:pt x="54" y="66"/>
                  </a:lnTo>
                  <a:lnTo>
                    <a:pt x="48" y="48"/>
                  </a:lnTo>
                  <a:lnTo>
                    <a:pt x="36" y="36"/>
                  </a:lnTo>
                  <a:lnTo>
                    <a:pt x="24" y="24"/>
                  </a:lnTo>
                  <a:lnTo>
                    <a:pt x="18" y="12"/>
                  </a:lnTo>
                  <a:lnTo>
                    <a:pt x="12" y="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6" name="Freeform 22"/>
            <p:cNvSpPr>
              <a:spLocks/>
            </p:cNvSpPr>
            <p:nvPr/>
          </p:nvSpPr>
          <p:spPr bwMode="auto">
            <a:xfrm>
              <a:off x="5948363" y="452438"/>
              <a:ext cx="904875" cy="9525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42" y="54"/>
                </a:cxn>
                <a:cxn ang="0">
                  <a:pos x="90" y="48"/>
                </a:cxn>
                <a:cxn ang="0">
                  <a:pos x="138" y="42"/>
                </a:cxn>
                <a:cxn ang="0">
                  <a:pos x="186" y="36"/>
                </a:cxn>
                <a:cxn ang="0">
                  <a:pos x="228" y="30"/>
                </a:cxn>
                <a:cxn ang="0">
                  <a:pos x="276" y="24"/>
                </a:cxn>
                <a:cxn ang="0">
                  <a:pos x="318" y="24"/>
                </a:cxn>
                <a:cxn ang="0">
                  <a:pos x="360" y="18"/>
                </a:cxn>
                <a:cxn ang="0">
                  <a:pos x="396" y="18"/>
                </a:cxn>
                <a:cxn ang="0">
                  <a:pos x="432" y="12"/>
                </a:cxn>
                <a:cxn ang="0">
                  <a:pos x="462" y="12"/>
                </a:cxn>
                <a:cxn ang="0">
                  <a:pos x="492" y="12"/>
                </a:cxn>
                <a:cxn ang="0">
                  <a:pos x="516" y="12"/>
                </a:cxn>
                <a:cxn ang="0">
                  <a:pos x="540" y="12"/>
                </a:cxn>
                <a:cxn ang="0">
                  <a:pos x="558" y="12"/>
                </a:cxn>
                <a:cxn ang="0">
                  <a:pos x="570" y="12"/>
                </a:cxn>
                <a:cxn ang="0">
                  <a:pos x="564" y="6"/>
                </a:cxn>
                <a:cxn ang="0">
                  <a:pos x="552" y="0"/>
                </a:cxn>
                <a:cxn ang="0">
                  <a:pos x="528" y="0"/>
                </a:cxn>
                <a:cxn ang="0">
                  <a:pos x="504" y="0"/>
                </a:cxn>
                <a:cxn ang="0">
                  <a:pos x="480" y="0"/>
                </a:cxn>
                <a:cxn ang="0">
                  <a:pos x="450" y="6"/>
                </a:cxn>
                <a:cxn ang="0">
                  <a:pos x="414" y="6"/>
                </a:cxn>
                <a:cxn ang="0">
                  <a:pos x="378" y="6"/>
                </a:cxn>
                <a:cxn ang="0">
                  <a:pos x="336" y="12"/>
                </a:cxn>
                <a:cxn ang="0">
                  <a:pos x="294" y="18"/>
                </a:cxn>
                <a:cxn ang="0">
                  <a:pos x="252" y="18"/>
                </a:cxn>
                <a:cxn ang="0">
                  <a:pos x="210" y="24"/>
                </a:cxn>
                <a:cxn ang="0">
                  <a:pos x="162" y="30"/>
                </a:cxn>
                <a:cxn ang="0">
                  <a:pos x="114" y="36"/>
                </a:cxn>
                <a:cxn ang="0">
                  <a:pos x="66" y="42"/>
                </a:cxn>
                <a:cxn ang="0">
                  <a:pos x="24" y="48"/>
                </a:cxn>
                <a:cxn ang="0">
                  <a:pos x="0" y="48"/>
                </a:cxn>
              </a:cxnLst>
              <a:rect l="0" t="0" r="r" b="b"/>
              <a:pathLst>
                <a:path w="570" h="60">
                  <a:moveTo>
                    <a:pt x="0" y="60"/>
                  </a:moveTo>
                  <a:lnTo>
                    <a:pt x="0" y="60"/>
                  </a:lnTo>
                  <a:lnTo>
                    <a:pt x="24" y="54"/>
                  </a:lnTo>
                  <a:lnTo>
                    <a:pt x="42" y="54"/>
                  </a:lnTo>
                  <a:lnTo>
                    <a:pt x="66" y="48"/>
                  </a:lnTo>
                  <a:lnTo>
                    <a:pt x="90" y="48"/>
                  </a:lnTo>
                  <a:lnTo>
                    <a:pt x="114" y="42"/>
                  </a:lnTo>
                  <a:lnTo>
                    <a:pt x="138" y="42"/>
                  </a:lnTo>
                  <a:lnTo>
                    <a:pt x="162" y="36"/>
                  </a:lnTo>
                  <a:lnTo>
                    <a:pt x="186" y="36"/>
                  </a:lnTo>
                  <a:lnTo>
                    <a:pt x="210" y="30"/>
                  </a:lnTo>
                  <a:lnTo>
                    <a:pt x="228" y="30"/>
                  </a:lnTo>
                  <a:lnTo>
                    <a:pt x="252" y="30"/>
                  </a:lnTo>
                  <a:lnTo>
                    <a:pt x="276" y="24"/>
                  </a:lnTo>
                  <a:lnTo>
                    <a:pt x="294" y="24"/>
                  </a:lnTo>
                  <a:lnTo>
                    <a:pt x="318" y="24"/>
                  </a:lnTo>
                  <a:lnTo>
                    <a:pt x="336" y="18"/>
                  </a:lnTo>
                  <a:lnTo>
                    <a:pt x="360" y="18"/>
                  </a:lnTo>
                  <a:lnTo>
                    <a:pt x="378" y="18"/>
                  </a:lnTo>
                  <a:lnTo>
                    <a:pt x="396" y="18"/>
                  </a:lnTo>
                  <a:lnTo>
                    <a:pt x="414" y="12"/>
                  </a:lnTo>
                  <a:lnTo>
                    <a:pt x="432" y="12"/>
                  </a:lnTo>
                  <a:lnTo>
                    <a:pt x="450" y="12"/>
                  </a:lnTo>
                  <a:lnTo>
                    <a:pt x="462" y="12"/>
                  </a:lnTo>
                  <a:lnTo>
                    <a:pt x="480" y="12"/>
                  </a:lnTo>
                  <a:lnTo>
                    <a:pt x="492" y="12"/>
                  </a:lnTo>
                  <a:lnTo>
                    <a:pt x="504" y="12"/>
                  </a:lnTo>
                  <a:lnTo>
                    <a:pt x="516" y="12"/>
                  </a:lnTo>
                  <a:lnTo>
                    <a:pt x="528" y="12"/>
                  </a:lnTo>
                  <a:lnTo>
                    <a:pt x="540" y="12"/>
                  </a:lnTo>
                  <a:lnTo>
                    <a:pt x="552" y="12"/>
                  </a:lnTo>
                  <a:lnTo>
                    <a:pt x="558" y="12"/>
                  </a:lnTo>
                  <a:lnTo>
                    <a:pt x="564" y="12"/>
                  </a:lnTo>
                  <a:lnTo>
                    <a:pt x="570" y="12"/>
                  </a:lnTo>
                  <a:lnTo>
                    <a:pt x="570" y="6"/>
                  </a:lnTo>
                  <a:lnTo>
                    <a:pt x="564" y="6"/>
                  </a:lnTo>
                  <a:lnTo>
                    <a:pt x="558" y="6"/>
                  </a:lnTo>
                  <a:lnTo>
                    <a:pt x="552" y="0"/>
                  </a:lnTo>
                  <a:lnTo>
                    <a:pt x="540" y="0"/>
                  </a:lnTo>
                  <a:lnTo>
                    <a:pt x="528" y="0"/>
                  </a:lnTo>
                  <a:lnTo>
                    <a:pt x="516" y="0"/>
                  </a:lnTo>
                  <a:lnTo>
                    <a:pt x="504" y="0"/>
                  </a:lnTo>
                  <a:lnTo>
                    <a:pt x="492" y="0"/>
                  </a:lnTo>
                  <a:lnTo>
                    <a:pt x="480" y="0"/>
                  </a:lnTo>
                  <a:lnTo>
                    <a:pt x="462" y="6"/>
                  </a:lnTo>
                  <a:lnTo>
                    <a:pt x="450" y="6"/>
                  </a:lnTo>
                  <a:lnTo>
                    <a:pt x="432" y="6"/>
                  </a:lnTo>
                  <a:lnTo>
                    <a:pt x="414" y="6"/>
                  </a:lnTo>
                  <a:lnTo>
                    <a:pt x="396" y="6"/>
                  </a:lnTo>
                  <a:lnTo>
                    <a:pt x="378" y="6"/>
                  </a:lnTo>
                  <a:lnTo>
                    <a:pt x="360" y="12"/>
                  </a:lnTo>
                  <a:lnTo>
                    <a:pt x="336" y="12"/>
                  </a:lnTo>
                  <a:lnTo>
                    <a:pt x="318" y="12"/>
                  </a:lnTo>
                  <a:lnTo>
                    <a:pt x="294" y="18"/>
                  </a:lnTo>
                  <a:lnTo>
                    <a:pt x="276" y="18"/>
                  </a:lnTo>
                  <a:lnTo>
                    <a:pt x="252" y="18"/>
                  </a:lnTo>
                  <a:lnTo>
                    <a:pt x="228" y="24"/>
                  </a:lnTo>
                  <a:lnTo>
                    <a:pt x="210" y="24"/>
                  </a:lnTo>
                  <a:lnTo>
                    <a:pt x="186" y="30"/>
                  </a:lnTo>
                  <a:lnTo>
                    <a:pt x="162" y="30"/>
                  </a:lnTo>
                  <a:lnTo>
                    <a:pt x="138" y="30"/>
                  </a:lnTo>
                  <a:lnTo>
                    <a:pt x="114" y="36"/>
                  </a:lnTo>
                  <a:lnTo>
                    <a:pt x="90" y="36"/>
                  </a:lnTo>
                  <a:lnTo>
                    <a:pt x="66" y="42"/>
                  </a:lnTo>
                  <a:lnTo>
                    <a:pt x="42" y="42"/>
                  </a:lnTo>
                  <a:lnTo>
                    <a:pt x="2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7" name="Freeform 23"/>
            <p:cNvSpPr>
              <a:spLocks/>
            </p:cNvSpPr>
            <p:nvPr/>
          </p:nvSpPr>
          <p:spPr bwMode="auto">
            <a:xfrm>
              <a:off x="5214938" y="528638"/>
              <a:ext cx="733425" cy="171450"/>
            </a:xfrm>
            <a:custGeom>
              <a:avLst/>
              <a:gdLst/>
              <a:ahLst/>
              <a:cxnLst>
                <a:cxn ang="0">
                  <a:pos x="12" y="102"/>
                </a:cxn>
                <a:cxn ang="0">
                  <a:pos x="12" y="96"/>
                </a:cxn>
                <a:cxn ang="0">
                  <a:pos x="12" y="102"/>
                </a:cxn>
                <a:cxn ang="0">
                  <a:pos x="18" y="96"/>
                </a:cxn>
                <a:cxn ang="0">
                  <a:pos x="24" y="90"/>
                </a:cxn>
                <a:cxn ang="0">
                  <a:pos x="42" y="84"/>
                </a:cxn>
                <a:cxn ang="0">
                  <a:pos x="66" y="78"/>
                </a:cxn>
                <a:cxn ang="0">
                  <a:pos x="90" y="72"/>
                </a:cxn>
                <a:cxn ang="0">
                  <a:pos x="120" y="66"/>
                </a:cxn>
                <a:cxn ang="0">
                  <a:pos x="156" y="60"/>
                </a:cxn>
                <a:cxn ang="0">
                  <a:pos x="192" y="48"/>
                </a:cxn>
                <a:cxn ang="0">
                  <a:pos x="234" y="42"/>
                </a:cxn>
                <a:cxn ang="0">
                  <a:pos x="276" y="36"/>
                </a:cxn>
                <a:cxn ang="0">
                  <a:pos x="318" y="30"/>
                </a:cxn>
                <a:cxn ang="0">
                  <a:pos x="366" y="24"/>
                </a:cxn>
                <a:cxn ang="0">
                  <a:pos x="414" y="18"/>
                </a:cxn>
                <a:cxn ang="0">
                  <a:pos x="462" y="12"/>
                </a:cxn>
                <a:cxn ang="0">
                  <a:pos x="438" y="6"/>
                </a:cxn>
                <a:cxn ang="0">
                  <a:pos x="390" y="12"/>
                </a:cxn>
                <a:cxn ang="0">
                  <a:pos x="342" y="18"/>
                </a:cxn>
                <a:cxn ang="0">
                  <a:pos x="294" y="24"/>
                </a:cxn>
                <a:cxn ang="0">
                  <a:pos x="252" y="30"/>
                </a:cxn>
                <a:cxn ang="0">
                  <a:pos x="210" y="36"/>
                </a:cxn>
                <a:cxn ang="0">
                  <a:pos x="174" y="48"/>
                </a:cxn>
                <a:cxn ang="0">
                  <a:pos x="138" y="54"/>
                </a:cxn>
                <a:cxn ang="0">
                  <a:pos x="102" y="60"/>
                </a:cxn>
                <a:cxn ang="0">
                  <a:pos x="78" y="66"/>
                </a:cxn>
                <a:cxn ang="0">
                  <a:pos x="54" y="72"/>
                </a:cxn>
                <a:cxn ang="0">
                  <a:pos x="30" y="78"/>
                </a:cxn>
                <a:cxn ang="0">
                  <a:pos x="18" y="84"/>
                </a:cxn>
                <a:cxn ang="0">
                  <a:pos x="6" y="90"/>
                </a:cxn>
                <a:cxn ang="0">
                  <a:pos x="0" y="102"/>
                </a:cxn>
                <a:cxn ang="0">
                  <a:pos x="6" y="108"/>
                </a:cxn>
                <a:cxn ang="0">
                  <a:pos x="12" y="108"/>
                </a:cxn>
                <a:cxn ang="0">
                  <a:pos x="12" y="108"/>
                </a:cxn>
                <a:cxn ang="0">
                  <a:pos x="18" y="102"/>
                </a:cxn>
                <a:cxn ang="0">
                  <a:pos x="12" y="102"/>
                </a:cxn>
              </a:cxnLst>
              <a:rect l="0" t="0" r="r" b="b"/>
              <a:pathLst>
                <a:path w="462" h="108">
                  <a:moveTo>
                    <a:pt x="12" y="102"/>
                  </a:moveTo>
                  <a:lnTo>
                    <a:pt x="12" y="102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102"/>
                  </a:lnTo>
                  <a:lnTo>
                    <a:pt x="12" y="96"/>
                  </a:lnTo>
                  <a:lnTo>
                    <a:pt x="18" y="96"/>
                  </a:lnTo>
                  <a:lnTo>
                    <a:pt x="18" y="90"/>
                  </a:lnTo>
                  <a:lnTo>
                    <a:pt x="24" y="90"/>
                  </a:lnTo>
                  <a:lnTo>
                    <a:pt x="36" y="90"/>
                  </a:lnTo>
                  <a:lnTo>
                    <a:pt x="42" y="84"/>
                  </a:lnTo>
                  <a:lnTo>
                    <a:pt x="54" y="78"/>
                  </a:lnTo>
                  <a:lnTo>
                    <a:pt x="66" y="78"/>
                  </a:lnTo>
                  <a:lnTo>
                    <a:pt x="78" y="72"/>
                  </a:lnTo>
                  <a:lnTo>
                    <a:pt x="90" y="72"/>
                  </a:lnTo>
                  <a:lnTo>
                    <a:pt x="108" y="66"/>
                  </a:lnTo>
                  <a:lnTo>
                    <a:pt x="120" y="66"/>
                  </a:lnTo>
                  <a:lnTo>
                    <a:pt x="138" y="60"/>
                  </a:lnTo>
                  <a:lnTo>
                    <a:pt x="156" y="60"/>
                  </a:lnTo>
                  <a:lnTo>
                    <a:pt x="174" y="54"/>
                  </a:lnTo>
                  <a:lnTo>
                    <a:pt x="192" y="48"/>
                  </a:lnTo>
                  <a:lnTo>
                    <a:pt x="216" y="48"/>
                  </a:lnTo>
                  <a:lnTo>
                    <a:pt x="234" y="42"/>
                  </a:lnTo>
                  <a:lnTo>
                    <a:pt x="252" y="42"/>
                  </a:lnTo>
                  <a:lnTo>
                    <a:pt x="276" y="36"/>
                  </a:lnTo>
                  <a:lnTo>
                    <a:pt x="300" y="36"/>
                  </a:lnTo>
                  <a:lnTo>
                    <a:pt x="318" y="30"/>
                  </a:lnTo>
                  <a:lnTo>
                    <a:pt x="342" y="24"/>
                  </a:lnTo>
                  <a:lnTo>
                    <a:pt x="366" y="24"/>
                  </a:lnTo>
                  <a:lnTo>
                    <a:pt x="390" y="18"/>
                  </a:lnTo>
                  <a:lnTo>
                    <a:pt x="414" y="18"/>
                  </a:lnTo>
                  <a:lnTo>
                    <a:pt x="438" y="12"/>
                  </a:lnTo>
                  <a:lnTo>
                    <a:pt x="462" y="12"/>
                  </a:lnTo>
                  <a:lnTo>
                    <a:pt x="462" y="0"/>
                  </a:lnTo>
                  <a:lnTo>
                    <a:pt x="438" y="6"/>
                  </a:lnTo>
                  <a:lnTo>
                    <a:pt x="414" y="6"/>
                  </a:lnTo>
                  <a:lnTo>
                    <a:pt x="390" y="12"/>
                  </a:lnTo>
                  <a:lnTo>
                    <a:pt x="366" y="12"/>
                  </a:lnTo>
                  <a:lnTo>
                    <a:pt x="342" y="18"/>
                  </a:lnTo>
                  <a:lnTo>
                    <a:pt x="318" y="18"/>
                  </a:lnTo>
                  <a:lnTo>
                    <a:pt x="294" y="24"/>
                  </a:lnTo>
                  <a:lnTo>
                    <a:pt x="276" y="30"/>
                  </a:lnTo>
                  <a:lnTo>
                    <a:pt x="252" y="30"/>
                  </a:lnTo>
                  <a:lnTo>
                    <a:pt x="234" y="36"/>
                  </a:lnTo>
                  <a:lnTo>
                    <a:pt x="210" y="36"/>
                  </a:lnTo>
                  <a:lnTo>
                    <a:pt x="192" y="42"/>
                  </a:lnTo>
                  <a:lnTo>
                    <a:pt x="174" y="48"/>
                  </a:lnTo>
                  <a:lnTo>
                    <a:pt x="156" y="48"/>
                  </a:lnTo>
                  <a:lnTo>
                    <a:pt x="138" y="54"/>
                  </a:lnTo>
                  <a:lnTo>
                    <a:pt x="120" y="54"/>
                  </a:lnTo>
                  <a:lnTo>
                    <a:pt x="102" y="60"/>
                  </a:lnTo>
                  <a:lnTo>
                    <a:pt x="90" y="60"/>
                  </a:lnTo>
                  <a:lnTo>
                    <a:pt x="78" y="66"/>
                  </a:lnTo>
                  <a:lnTo>
                    <a:pt x="66" y="72"/>
                  </a:lnTo>
                  <a:lnTo>
                    <a:pt x="54" y="72"/>
                  </a:lnTo>
                  <a:lnTo>
                    <a:pt x="42" y="78"/>
                  </a:lnTo>
                  <a:lnTo>
                    <a:pt x="30" y="78"/>
                  </a:lnTo>
                  <a:lnTo>
                    <a:pt x="24" y="84"/>
                  </a:lnTo>
                  <a:lnTo>
                    <a:pt x="18" y="84"/>
                  </a:lnTo>
                  <a:lnTo>
                    <a:pt x="12" y="90"/>
                  </a:lnTo>
                  <a:lnTo>
                    <a:pt x="6" y="90"/>
                  </a:lnTo>
                  <a:lnTo>
                    <a:pt x="0" y="96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6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2" y="108"/>
                  </a:lnTo>
                  <a:lnTo>
                    <a:pt x="18" y="108"/>
                  </a:lnTo>
                  <a:lnTo>
                    <a:pt x="18" y="102"/>
                  </a:lnTo>
                  <a:lnTo>
                    <a:pt x="12" y="102"/>
                  </a:lnTo>
                  <a:lnTo>
                    <a:pt x="12" y="1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8" name="Freeform 24"/>
            <p:cNvSpPr>
              <a:spLocks/>
            </p:cNvSpPr>
            <p:nvPr/>
          </p:nvSpPr>
          <p:spPr bwMode="auto">
            <a:xfrm>
              <a:off x="5233988" y="690563"/>
              <a:ext cx="838200" cy="104775"/>
            </a:xfrm>
            <a:custGeom>
              <a:avLst/>
              <a:gdLst/>
              <a:ahLst/>
              <a:cxnLst>
                <a:cxn ang="0">
                  <a:pos x="522" y="66"/>
                </a:cxn>
                <a:cxn ang="0">
                  <a:pos x="528" y="54"/>
                </a:cxn>
                <a:cxn ang="0">
                  <a:pos x="522" y="42"/>
                </a:cxn>
                <a:cxn ang="0">
                  <a:pos x="504" y="36"/>
                </a:cxn>
                <a:cxn ang="0">
                  <a:pos x="486" y="30"/>
                </a:cxn>
                <a:cxn ang="0">
                  <a:pos x="462" y="24"/>
                </a:cxn>
                <a:cxn ang="0">
                  <a:pos x="438" y="24"/>
                </a:cxn>
                <a:cxn ang="0">
                  <a:pos x="402" y="18"/>
                </a:cxn>
                <a:cxn ang="0">
                  <a:pos x="366" y="18"/>
                </a:cxn>
                <a:cxn ang="0">
                  <a:pos x="324" y="12"/>
                </a:cxn>
                <a:cxn ang="0">
                  <a:pos x="282" y="12"/>
                </a:cxn>
                <a:cxn ang="0">
                  <a:pos x="240" y="12"/>
                </a:cxn>
                <a:cxn ang="0">
                  <a:pos x="192" y="6"/>
                </a:cxn>
                <a:cxn ang="0">
                  <a:pos x="144" y="6"/>
                </a:cxn>
                <a:cxn ang="0">
                  <a:pos x="96" y="6"/>
                </a:cxn>
                <a:cxn ang="0">
                  <a:pos x="48" y="0"/>
                </a:cxn>
                <a:cxn ang="0">
                  <a:pos x="0" y="0"/>
                </a:cxn>
                <a:cxn ang="0">
                  <a:pos x="24" y="12"/>
                </a:cxn>
                <a:cxn ang="0">
                  <a:pos x="72" y="12"/>
                </a:cxn>
                <a:cxn ang="0">
                  <a:pos x="120" y="12"/>
                </a:cxn>
                <a:cxn ang="0">
                  <a:pos x="168" y="18"/>
                </a:cxn>
                <a:cxn ang="0">
                  <a:pos x="216" y="18"/>
                </a:cxn>
                <a:cxn ang="0">
                  <a:pos x="258" y="18"/>
                </a:cxn>
                <a:cxn ang="0">
                  <a:pos x="306" y="24"/>
                </a:cxn>
                <a:cxn ang="0">
                  <a:pos x="348" y="24"/>
                </a:cxn>
                <a:cxn ang="0">
                  <a:pos x="384" y="24"/>
                </a:cxn>
                <a:cxn ang="0">
                  <a:pos x="420" y="30"/>
                </a:cxn>
                <a:cxn ang="0">
                  <a:pos x="450" y="30"/>
                </a:cxn>
                <a:cxn ang="0">
                  <a:pos x="474" y="36"/>
                </a:cxn>
                <a:cxn ang="0">
                  <a:pos x="498" y="42"/>
                </a:cxn>
                <a:cxn ang="0">
                  <a:pos x="510" y="48"/>
                </a:cxn>
                <a:cxn ang="0">
                  <a:pos x="516" y="54"/>
                </a:cxn>
                <a:cxn ang="0">
                  <a:pos x="516" y="60"/>
                </a:cxn>
                <a:cxn ang="0">
                  <a:pos x="516" y="60"/>
                </a:cxn>
                <a:cxn ang="0">
                  <a:pos x="516" y="60"/>
                </a:cxn>
                <a:cxn ang="0">
                  <a:pos x="522" y="66"/>
                </a:cxn>
                <a:cxn ang="0">
                  <a:pos x="522" y="66"/>
                </a:cxn>
              </a:cxnLst>
              <a:rect l="0" t="0" r="r" b="b"/>
              <a:pathLst>
                <a:path w="528" h="66">
                  <a:moveTo>
                    <a:pt x="522" y="66"/>
                  </a:moveTo>
                  <a:lnTo>
                    <a:pt x="522" y="66"/>
                  </a:lnTo>
                  <a:lnTo>
                    <a:pt x="528" y="60"/>
                  </a:lnTo>
                  <a:lnTo>
                    <a:pt x="528" y="54"/>
                  </a:lnTo>
                  <a:lnTo>
                    <a:pt x="522" y="48"/>
                  </a:lnTo>
                  <a:lnTo>
                    <a:pt x="522" y="42"/>
                  </a:lnTo>
                  <a:lnTo>
                    <a:pt x="516" y="36"/>
                  </a:lnTo>
                  <a:lnTo>
                    <a:pt x="504" y="36"/>
                  </a:lnTo>
                  <a:lnTo>
                    <a:pt x="498" y="30"/>
                  </a:lnTo>
                  <a:lnTo>
                    <a:pt x="486" y="30"/>
                  </a:lnTo>
                  <a:lnTo>
                    <a:pt x="474" y="30"/>
                  </a:lnTo>
                  <a:lnTo>
                    <a:pt x="462" y="24"/>
                  </a:lnTo>
                  <a:lnTo>
                    <a:pt x="450" y="24"/>
                  </a:lnTo>
                  <a:lnTo>
                    <a:pt x="438" y="24"/>
                  </a:lnTo>
                  <a:lnTo>
                    <a:pt x="420" y="18"/>
                  </a:lnTo>
                  <a:lnTo>
                    <a:pt x="402" y="18"/>
                  </a:lnTo>
                  <a:lnTo>
                    <a:pt x="384" y="18"/>
                  </a:lnTo>
                  <a:lnTo>
                    <a:pt x="366" y="18"/>
                  </a:lnTo>
                  <a:lnTo>
                    <a:pt x="348" y="12"/>
                  </a:lnTo>
                  <a:lnTo>
                    <a:pt x="324" y="12"/>
                  </a:lnTo>
                  <a:lnTo>
                    <a:pt x="306" y="12"/>
                  </a:lnTo>
                  <a:lnTo>
                    <a:pt x="282" y="12"/>
                  </a:lnTo>
                  <a:lnTo>
                    <a:pt x="258" y="12"/>
                  </a:lnTo>
                  <a:lnTo>
                    <a:pt x="240" y="12"/>
                  </a:lnTo>
                  <a:lnTo>
                    <a:pt x="216" y="6"/>
                  </a:lnTo>
                  <a:lnTo>
                    <a:pt x="192" y="6"/>
                  </a:lnTo>
                  <a:lnTo>
                    <a:pt x="168" y="6"/>
                  </a:lnTo>
                  <a:lnTo>
                    <a:pt x="144" y="6"/>
                  </a:lnTo>
                  <a:lnTo>
                    <a:pt x="120" y="6"/>
                  </a:lnTo>
                  <a:lnTo>
                    <a:pt x="96" y="6"/>
                  </a:lnTo>
                  <a:lnTo>
                    <a:pt x="72" y="6"/>
                  </a:lnTo>
                  <a:lnTo>
                    <a:pt x="48" y="0"/>
                  </a:lnTo>
                  <a:lnTo>
                    <a:pt x="24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4" y="12"/>
                  </a:lnTo>
                  <a:lnTo>
                    <a:pt x="48" y="12"/>
                  </a:lnTo>
                  <a:lnTo>
                    <a:pt x="72" y="12"/>
                  </a:lnTo>
                  <a:lnTo>
                    <a:pt x="96" y="12"/>
                  </a:lnTo>
                  <a:lnTo>
                    <a:pt x="120" y="12"/>
                  </a:lnTo>
                  <a:lnTo>
                    <a:pt x="144" y="18"/>
                  </a:lnTo>
                  <a:lnTo>
                    <a:pt x="168" y="18"/>
                  </a:lnTo>
                  <a:lnTo>
                    <a:pt x="192" y="18"/>
                  </a:lnTo>
                  <a:lnTo>
                    <a:pt x="216" y="18"/>
                  </a:lnTo>
                  <a:lnTo>
                    <a:pt x="240" y="18"/>
                  </a:lnTo>
                  <a:lnTo>
                    <a:pt x="258" y="18"/>
                  </a:lnTo>
                  <a:lnTo>
                    <a:pt x="282" y="18"/>
                  </a:lnTo>
                  <a:lnTo>
                    <a:pt x="306" y="24"/>
                  </a:lnTo>
                  <a:lnTo>
                    <a:pt x="324" y="24"/>
                  </a:lnTo>
                  <a:lnTo>
                    <a:pt x="348" y="24"/>
                  </a:lnTo>
                  <a:lnTo>
                    <a:pt x="366" y="24"/>
                  </a:lnTo>
                  <a:lnTo>
                    <a:pt x="384" y="24"/>
                  </a:lnTo>
                  <a:lnTo>
                    <a:pt x="402" y="24"/>
                  </a:lnTo>
                  <a:lnTo>
                    <a:pt x="420" y="30"/>
                  </a:lnTo>
                  <a:lnTo>
                    <a:pt x="438" y="30"/>
                  </a:lnTo>
                  <a:lnTo>
                    <a:pt x="450" y="30"/>
                  </a:lnTo>
                  <a:lnTo>
                    <a:pt x="462" y="36"/>
                  </a:lnTo>
                  <a:lnTo>
                    <a:pt x="474" y="36"/>
                  </a:lnTo>
                  <a:lnTo>
                    <a:pt x="486" y="36"/>
                  </a:lnTo>
                  <a:lnTo>
                    <a:pt x="498" y="42"/>
                  </a:lnTo>
                  <a:lnTo>
                    <a:pt x="504" y="42"/>
                  </a:lnTo>
                  <a:lnTo>
                    <a:pt x="510" y="48"/>
                  </a:lnTo>
                  <a:lnTo>
                    <a:pt x="516" y="48"/>
                  </a:lnTo>
                  <a:lnTo>
                    <a:pt x="516" y="54"/>
                  </a:lnTo>
                  <a:lnTo>
                    <a:pt x="516" y="54"/>
                  </a:lnTo>
                  <a:lnTo>
                    <a:pt x="516" y="60"/>
                  </a:lnTo>
                  <a:lnTo>
                    <a:pt x="516" y="60"/>
                  </a:lnTo>
                  <a:lnTo>
                    <a:pt x="516" y="60"/>
                  </a:lnTo>
                  <a:lnTo>
                    <a:pt x="516" y="60"/>
                  </a:lnTo>
                  <a:lnTo>
                    <a:pt x="516" y="60"/>
                  </a:lnTo>
                  <a:lnTo>
                    <a:pt x="516" y="66"/>
                  </a:lnTo>
                  <a:lnTo>
                    <a:pt x="522" y="66"/>
                  </a:lnTo>
                  <a:lnTo>
                    <a:pt x="522" y="66"/>
                  </a:lnTo>
                  <a:lnTo>
                    <a:pt x="522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69" name="Freeform 25"/>
            <p:cNvSpPr>
              <a:spLocks/>
            </p:cNvSpPr>
            <p:nvPr/>
          </p:nvSpPr>
          <p:spPr bwMode="auto">
            <a:xfrm>
              <a:off x="5386388" y="785813"/>
              <a:ext cx="676275" cy="514350"/>
            </a:xfrm>
            <a:custGeom>
              <a:avLst/>
              <a:gdLst/>
              <a:ahLst/>
              <a:cxnLst>
                <a:cxn ang="0">
                  <a:pos x="6" y="324"/>
                </a:cxn>
                <a:cxn ang="0">
                  <a:pos x="6" y="324"/>
                </a:cxn>
                <a:cxn ang="0">
                  <a:pos x="30" y="300"/>
                </a:cxn>
                <a:cxn ang="0">
                  <a:pos x="54" y="270"/>
                </a:cxn>
                <a:cxn ang="0">
                  <a:pos x="84" y="246"/>
                </a:cxn>
                <a:cxn ang="0">
                  <a:pos x="108" y="222"/>
                </a:cxn>
                <a:cxn ang="0">
                  <a:pos x="132" y="198"/>
                </a:cxn>
                <a:cxn ang="0">
                  <a:pos x="162" y="174"/>
                </a:cxn>
                <a:cxn ang="0">
                  <a:pos x="186" y="156"/>
                </a:cxn>
                <a:cxn ang="0">
                  <a:pos x="216" y="132"/>
                </a:cxn>
                <a:cxn ang="0">
                  <a:pos x="240" y="114"/>
                </a:cxn>
                <a:cxn ang="0">
                  <a:pos x="270" y="96"/>
                </a:cxn>
                <a:cxn ang="0">
                  <a:pos x="294" y="78"/>
                </a:cxn>
                <a:cxn ang="0">
                  <a:pos x="324" y="60"/>
                </a:cxn>
                <a:cxn ang="0">
                  <a:pos x="348" y="48"/>
                </a:cxn>
                <a:cxn ang="0">
                  <a:pos x="372" y="30"/>
                </a:cxn>
                <a:cxn ang="0">
                  <a:pos x="402" y="18"/>
                </a:cxn>
                <a:cxn ang="0">
                  <a:pos x="426" y="6"/>
                </a:cxn>
                <a:cxn ang="0">
                  <a:pos x="420" y="0"/>
                </a:cxn>
                <a:cxn ang="0">
                  <a:pos x="396" y="12"/>
                </a:cxn>
                <a:cxn ang="0">
                  <a:pos x="372" y="24"/>
                </a:cxn>
                <a:cxn ang="0">
                  <a:pos x="342" y="36"/>
                </a:cxn>
                <a:cxn ang="0">
                  <a:pos x="318" y="54"/>
                </a:cxn>
                <a:cxn ang="0">
                  <a:pos x="288" y="72"/>
                </a:cxn>
                <a:cxn ang="0">
                  <a:pos x="264" y="90"/>
                </a:cxn>
                <a:cxn ang="0">
                  <a:pos x="234" y="108"/>
                </a:cxn>
                <a:cxn ang="0">
                  <a:pos x="210" y="126"/>
                </a:cxn>
                <a:cxn ang="0">
                  <a:pos x="180" y="150"/>
                </a:cxn>
                <a:cxn ang="0">
                  <a:pos x="156" y="168"/>
                </a:cxn>
                <a:cxn ang="0">
                  <a:pos x="126" y="192"/>
                </a:cxn>
                <a:cxn ang="0">
                  <a:pos x="102" y="216"/>
                </a:cxn>
                <a:cxn ang="0">
                  <a:pos x="78" y="240"/>
                </a:cxn>
                <a:cxn ang="0">
                  <a:pos x="48" y="264"/>
                </a:cxn>
                <a:cxn ang="0">
                  <a:pos x="24" y="294"/>
                </a:cxn>
                <a:cxn ang="0">
                  <a:pos x="0" y="318"/>
                </a:cxn>
                <a:cxn ang="0">
                  <a:pos x="0" y="318"/>
                </a:cxn>
                <a:cxn ang="0">
                  <a:pos x="6" y="324"/>
                </a:cxn>
              </a:cxnLst>
              <a:rect l="0" t="0" r="r" b="b"/>
              <a:pathLst>
                <a:path w="426" h="324">
                  <a:moveTo>
                    <a:pt x="6" y="324"/>
                  </a:moveTo>
                  <a:lnTo>
                    <a:pt x="6" y="324"/>
                  </a:lnTo>
                  <a:lnTo>
                    <a:pt x="30" y="300"/>
                  </a:lnTo>
                  <a:lnTo>
                    <a:pt x="54" y="270"/>
                  </a:lnTo>
                  <a:lnTo>
                    <a:pt x="84" y="246"/>
                  </a:lnTo>
                  <a:lnTo>
                    <a:pt x="108" y="222"/>
                  </a:lnTo>
                  <a:lnTo>
                    <a:pt x="132" y="198"/>
                  </a:lnTo>
                  <a:lnTo>
                    <a:pt x="162" y="174"/>
                  </a:lnTo>
                  <a:lnTo>
                    <a:pt x="186" y="156"/>
                  </a:lnTo>
                  <a:lnTo>
                    <a:pt x="216" y="132"/>
                  </a:lnTo>
                  <a:lnTo>
                    <a:pt x="240" y="114"/>
                  </a:lnTo>
                  <a:lnTo>
                    <a:pt x="270" y="96"/>
                  </a:lnTo>
                  <a:lnTo>
                    <a:pt x="294" y="78"/>
                  </a:lnTo>
                  <a:lnTo>
                    <a:pt x="324" y="60"/>
                  </a:lnTo>
                  <a:lnTo>
                    <a:pt x="348" y="48"/>
                  </a:lnTo>
                  <a:lnTo>
                    <a:pt x="372" y="30"/>
                  </a:lnTo>
                  <a:lnTo>
                    <a:pt x="402" y="18"/>
                  </a:lnTo>
                  <a:lnTo>
                    <a:pt x="426" y="6"/>
                  </a:lnTo>
                  <a:lnTo>
                    <a:pt x="420" y="0"/>
                  </a:lnTo>
                  <a:lnTo>
                    <a:pt x="396" y="12"/>
                  </a:lnTo>
                  <a:lnTo>
                    <a:pt x="372" y="24"/>
                  </a:lnTo>
                  <a:lnTo>
                    <a:pt x="342" y="36"/>
                  </a:lnTo>
                  <a:lnTo>
                    <a:pt x="318" y="54"/>
                  </a:lnTo>
                  <a:lnTo>
                    <a:pt x="288" y="72"/>
                  </a:lnTo>
                  <a:lnTo>
                    <a:pt x="264" y="90"/>
                  </a:lnTo>
                  <a:lnTo>
                    <a:pt x="234" y="108"/>
                  </a:lnTo>
                  <a:lnTo>
                    <a:pt x="210" y="126"/>
                  </a:lnTo>
                  <a:lnTo>
                    <a:pt x="180" y="150"/>
                  </a:lnTo>
                  <a:lnTo>
                    <a:pt x="156" y="168"/>
                  </a:lnTo>
                  <a:lnTo>
                    <a:pt x="126" y="192"/>
                  </a:lnTo>
                  <a:lnTo>
                    <a:pt x="102" y="216"/>
                  </a:lnTo>
                  <a:lnTo>
                    <a:pt x="78" y="240"/>
                  </a:lnTo>
                  <a:lnTo>
                    <a:pt x="48" y="264"/>
                  </a:lnTo>
                  <a:lnTo>
                    <a:pt x="24" y="29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6" y="3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70" name="Freeform 26"/>
            <p:cNvSpPr>
              <a:spLocks/>
            </p:cNvSpPr>
            <p:nvPr/>
          </p:nvSpPr>
          <p:spPr bwMode="auto">
            <a:xfrm>
              <a:off x="4795838" y="1290638"/>
              <a:ext cx="600075" cy="1257300"/>
            </a:xfrm>
            <a:custGeom>
              <a:avLst/>
              <a:gdLst/>
              <a:ahLst/>
              <a:cxnLst>
                <a:cxn ang="0">
                  <a:pos x="0" y="786"/>
                </a:cxn>
                <a:cxn ang="0">
                  <a:pos x="6" y="786"/>
                </a:cxn>
                <a:cxn ang="0">
                  <a:pos x="18" y="720"/>
                </a:cxn>
                <a:cxn ang="0">
                  <a:pos x="36" y="660"/>
                </a:cxn>
                <a:cxn ang="0">
                  <a:pos x="54" y="600"/>
                </a:cxn>
                <a:cxn ang="0">
                  <a:pos x="72" y="540"/>
                </a:cxn>
                <a:cxn ang="0">
                  <a:pos x="96" y="486"/>
                </a:cxn>
                <a:cxn ang="0">
                  <a:pos x="114" y="432"/>
                </a:cxn>
                <a:cxn ang="0">
                  <a:pos x="138" y="378"/>
                </a:cxn>
                <a:cxn ang="0">
                  <a:pos x="162" y="330"/>
                </a:cxn>
                <a:cxn ang="0">
                  <a:pos x="186" y="282"/>
                </a:cxn>
                <a:cxn ang="0">
                  <a:pos x="210" y="240"/>
                </a:cxn>
                <a:cxn ang="0">
                  <a:pos x="240" y="198"/>
                </a:cxn>
                <a:cxn ang="0">
                  <a:pos x="264" y="156"/>
                </a:cxn>
                <a:cxn ang="0">
                  <a:pos x="294" y="114"/>
                </a:cxn>
                <a:cxn ang="0">
                  <a:pos x="318" y="78"/>
                </a:cxn>
                <a:cxn ang="0">
                  <a:pos x="348" y="42"/>
                </a:cxn>
                <a:cxn ang="0">
                  <a:pos x="378" y="6"/>
                </a:cxn>
                <a:cxn ang="0">
                  <a:pos x="372" y="0"/>
                </a:cxn>
                <a:cxn ang="0">
                  <a:pos x="342" y="36"/>
                </a:cxn>
                <a:cxn ang="0">
                  <a:pos x="312" y="72"/>
                </a:cxn>
                <a:cxn ang="0">
                  <a:pos x="282" y="108"/>
                </a:cxn>
                <a:cxn ang="0">
                  <a:pos x="258" y="150"/>
                </a:cxn>
                <a:cxn ang="0">
                  <a:pos x="228" y="192"/>
                </a:cxn>
                <a:cxn ang="0">
                  <a:pos x="204" y="234"/>
                </a:cxn>
                <a:cxn ang="0">
                  <a:pos x="180" y="282"/>
                </a:cxn>
                <a:cxn ang="0">
                  <a:pos x="156" y="324"/>
                </a:cxn>
                <a:cxn ang="0">
                  <a:pos x="132" y="378"/>
                </a:cxn>
                <a:cxn ang="0">
                  <a:pos x="108" y="432"/>
                </a:cxn>
                <a:cxn ang="0">
                  <a:pos x="84" y="486"/>
                </a:cxn>
                <a:cxn ang="0">
                  <a:pos x="66" y="540"/>
                </a:cxn>
                <a:cxn ang="0">
                  <a:pos x="48" y="600"/>
                </a:cxn>
                <a:cxn ang="0">
                  <a:pos x="30" y="660"/>
                </a:cxn>
                <a:cxn ang="0">
                  <a:pos x="12" y="720"/>
                </a:cxn>
                <a:cxn ang="0">
                  <a:pos x="0" y="786"/>
                </a:cxn>
                <a:cxn ang="0">
                  <a:pos x="6" y="786"/>
                </a:cxn>
                <a:cxn ang="0">
                  <a:pos x="0" y="786"/>
                </a:cxn>
                <a:cxn ang="0">
                  <a:pos x="0" y="792"/>
                </a:cxn>
                <a:cxn ang="0">
                  <a:pos x="0" y="792"/>
                </a:cxn>
                <a:cxn ang="0">
                  <a:pos x="6" y="792"/>
                </a:cxn>
                <a:cxn ang="0">
                  <a:pos x="6" y="786"/>
                </a:cxn>
                <a:cxn ang="0">
                  <a:pos x="0" y="786"/>
                </a:cxn>
              </a:cxnLst>
              <a:rect l="0" t="0" r="r" b="b"/>
              <a:pathLst>
                <a:path w="378" h="792">
                  <a:moveTo>
                    <a:pt x="0" y="786"/>
                  </a:moveTo>
                  <a:lnTo>
                    <a:pt x="6" y="786"/>
                  </a:lnTo>
                  <a:lnTo>
                    <a:pt x="18" y="720"/>
                  </a:lnTo>
                  <a:lnTo>
                    <a:pt x="36" y="660"/>
                  </a:lnTo>
                  <a:lnTo>
                    <a:pt x="54" y="600"/>
                  </a:lnTo>
                  <a:lnTo>
                    <a:pt x="72" y="540"/>
                  </a:lnTo>
                  <a:lnTo>
                    <a:pt x="96" y="486"/>
                  </a:lnTo>
                  <a:lnTo>
                    <a:pt x="114" y="432"/>
                  </a:lnTo>
                  <a:lnTo>
                    <a:pt x="138" y="378"/>
                  </a:lnTo>
                  <a:lnTo>
                    <a:pt x="162" y="330"/>
                  </a:lnTo>
                  <a:lnTo>
                    <a:pt x="186" y="282"/>
                  </a:lnTo>
                  <a:lnTo>
                    <a:pt x="210" y="240"/>
                  </a:lnTo>
                  <a:lnTo>
                    <a:pt x="240" y="198"/>
                  </a:lnTo>
                  <a:lnTo>
                    <a:pt x="264" y="156"/>
                  </a:lnTo>
                  <a:lnTo>
                    <a:pt x="294" y="114"/>
                  </a:lnTo>
                  <a:lnTo>
                    <a:pt x="318" y="78"/>
                  </a:lnTo>
                  <a:lnTo>
                    <a:pt x="348" y="42"/>
                  </a:lnTo>
                  <a:lnTo>
                    <a:pt x="378" y="6"/>
                  </a:lnTo>
                  <a:lnTo>
                    <a:pt x="372" y="0"/>
                  </a:lnTo>
                  <a:lnTo>
                    <a:pt x="342" y="36"/>
                  </a:lnTo>
                  <a:lnTo>
                    <a:pt x="312" y="72"/>
                  </a:lnTo>
                  <a:lnTo>
                    <a:pt x="282" y="108"/>
                  </a:lnTo>
                  <a:lnTo>
                    <a:pt x="258" y="150"/>
                  </a:lnTo>
                  <a:lnTo>
                    <a:pt x="228" y="192"/>
                  </a:lnTo>
                  <a:lnTo>
                    <a:pt x="204" y="234"/>
                  </a:lnTo>
                  <a:lnTo>
                    <a:pt x="180" y="282"/>
                  </a:lnTo>
                  <a:lnTo>
                    <a:pt x="156" y="324"/>
                  </a:lnTo>
                  <a:lnTo>
                    <a:pt x="132" y="378"/>
                  </a:lnTo>
                  <a:lnTo>
                    <a:pt x="108" y="432"/>
                  </a:lnTo>
                  <a:lnTo>
                    <a:pt x="84" y="486"/>
                  </a:lnTo>
                  <a:lnTo>
                    <a:pt x="66" y="540"/>
                  </a:lnTo>
                  <a:lnTo>
                    <a:pt x="48" y="600"/>
                  </a:lnTo>
                  <a:lnTo>
                    <a:pt x="30" y="660"/>
                  </a:lnTo>
                  <a:lnTo>
                    <a:pt x="12" y="720"/>
                  </a:lnTo>
                  <a:lnTo>
                    <a:pt x="0" y="786"/>
                  </a:lnTo>
                  <a:lnTo>
                    <a:pt x="6" y="786"/>
                  </a:lnTo>
                  <a:lnTo>
                    <a:pt x="0" y="786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6" y="792"/>
                  </a:lnTo>
                  <a:lnTo>
                    <a:pt x="6" y="786"/>
                  </a:lnTo>
                  <a:lnTo>
                    <a:pt x="0" y="7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71" name="Freeform 27"/>
            <p:cNvSpPr>
              <a:spLocks/>
            </p:cNvSpPr>
            <p:nvPr/>
          </p:nvSpPr>
          <p:spPr bwMode="auto">
            <a:xfrm>
              <a:off x="4281488" y="1309688"/>
              <a:ext cx="523875" cy="1228725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6"/>
                </a:cxn>
                <a:cxn ang="0">
                  <a:pos x="24" y="42"/>
                </a:cxn>
                <a:cxn ang="0">
                  <a:pos x="54" y="78"/>
                </a:cxn>
                <a:cxn ang="0">
                  <a:pos x="78" y="114"/>
                </a:cxn>
                <a:cxn ang="0">
                  <a:pos x="102" y="150"/>
                </a:cxn>
                <a:cxn ang="0">
                  <a:pos x="126" y="192"/>
                </a:cxn>
                <a:cxn ang="0">
                  <a:pos x="150" y="234"/>
                </a:cxn>
                <a:cxn ang="0">
                  <a:pos x="168" y="282"/>
                </a:cxn>
                <a:cxn ang="0">
                  <a:pos x="192" y="330"/>
                </a:cxn>
                <a:cxn ang="0">
                  <a:pos x="210" y="378"/>
                </a:cxn>
                <a:cxn ang="0">
                  <a:pos x="234" y="426"/>
                </a:cxn>
                <a:cxn ang="0">
                  <a:pos x="252" y="480"/>
                </a:cxn>
                <a:cxn ang="0">
                  <a:pos x="264" y="534"/>
                </a:cxn>
                <a:cxn ang="0">
                  <a:pos x="282" y="594"/>
                </a:cxn>
                <a:cxn ang="0">
                  <a:pos x="300" y="654"/>
                </a:cxn>
                <a:cxn ang="0">
                  <a:pos x="312" y="714"/>
                </a:cxn>
                <a:cxn ang="0">
                  <a:pos x="324" y="774"/>
                </a:cxn>
                <a:cxn ang="0">
                  <a:pos x="330" y="774"/>
                </a:cxn>
                <a:cxn ang="0">
                  <a:pos x="318" y="708"/>
                </a:cxn>
                <a:cxn ang="0">
                  <a:pos x="306" y="648"/>
                </a:cxn>
                <a:cxn ang="0">
                  <a:pos x="294" y="588"/>
                </a:cxn>
                <a:cxn ang="0">
                  <a:pos x="276" y="534"/>
                </a:cxn>
                <a:cxn ang="0">
                  <a:pos x="258" y="474"/>
                </a:cxn>
                <a:cxn ang="0">
                  <a:pos x="240" y="426"/>
                </a:cxn>
                <a:cxn ang="0">
                  <a:pos x="222" y="372"/>
                </a:cxn>
                <a:cxn ang="0">
                  <a:pos x="198" y="324"/>
                </a:cxn>
                <a:cxn ang="0">
                  <a:pos x="180" y="276"/>
                </a:cxn>
                <a:cxn ang="0">
                  <a:pos x="156" y="234"/>
                </a:cxn>
                <a:cxn ang="0">
                  <a:pos x="132" y="186"/>
                </a:cxn>
                <a:cxn ang="0">
                  <a:pos x="108" y="150"/>
                </a:cxn>
                <a:cxn ang="0">
                  <a:pos x="84" y="108"/>
                </a:cxn>
                <a:cxn ang="0">
                  <a:pos x="60" y="72"/>
                </a:cxn>
                <a:cxn ang="0">
                  <a:pos x="30" y="36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0" y="6"/>
                </a:cxn>
              </a:cxnLst>
              <a:rect l="0" t="0" r="r" b="b"/>
              <a:pathLst>
                <a:path w="330" h="774">
                  <a:moveTo>
                    <a:pt x="0" y="6"/>
                  </a:moveTo>
                  <a:lnTo>
                    <a:pt x="0" y="6"/>
                  </a:lnTo>
                  <a:lnTo>
                    <a:pt x="24" y="42"/>
                  </a:lnTo>
                  <a:lnTo>
                    <a:pt x="54" y="78"/>
                  </a:lnTo>
                  <a:lnTo>
                    <a:pt x="78" y="114"/>
                  </a:lnTo>
                  <a:lnTo>
                    <a:pt x="102" y="150"/>
                  </a:lnTo>
                  <a:lnTo>
                    <a:pt x="126" y="192"/>
                  </a:lnTo>
                  <a:lnTo>
                    <a:pt x="150" y="234"/>
                  </a:lnTo>
                  <a:lnTo>
                    <a:pt x="168" y="282"/>
                  </a:lnTo>
                  <a:lnTo>
                    <a:pt x="192" y="330"/>
                  </a:lnTo>
                  <a:lnTo>
                    <a:pt x="210" y="378"/>
                  </a:lnTo>
                  <a:lnTo>
                    <a:pt x="234" y="426"/>
                  </a:lnTo>
                  <a:lnTo>
                    <a:pt x="252" y="480"/>
                  </a:lnTo>
                  <a:lnTo>
                    <a:pt x="264" y="534"/>
                  </a:lnTo>
                  <a:lnTo>
                    <a:pt x="282" y="594"/>
                  </a:lnTo>
                  <a:lnTo>
                    <a:pt x="300" y="654"/>
                  </a:lnTo>
                  <a:lnTo>
                    <a:pt x="312" y="714"/>
                  </a:lnTo>
                  <a:lnTo>
                    <a:pt x="324" y="774"/>
                  </a:lnTo>
                  <a:lnTo>
                    <a:pt x="330" y="774"/>
                  </a:lnTo>
                  <a:lnTo>
                    <a:pt x="318" y="708"/>
                  </a:lnTo>
                  <a:lnTo>
                    <a:pt x="306" y="648"/>
                  </a:lnTo>
                  <a:lnTo>
                    <a:pt x="294" y="588"/>
                  </a:lnTo>
                  <a:lnTo>
                    <a:pt x="276" y="534"/>
                  </a:lnTo>
                  <a:lnTo>
                    <a:pt x="258" y="474"/>
                  </a:lnTo>
                  <a:lnTo>
                    <a:pt x="240" y="426"/>
                  </a:lnTo>
                  <a:lnTo>
                    <a:pt x="222" y="372"/>
                  </a:lnTo>
                  <a:lnTo>
                    <a:pt x="198" y="324"/>
                  </a:lnTo>
                  <a:lnTo>
                    <a:pt x="180" y="276"/>
                  </a:lnTo>
                  <a:lnTo>
                    <a:pt x="156" y="234"/>
                  </a:lnTo>
                  <a:lnTo>
                    <a:pt x="132" y="186"/>
                  </a:lnTo>
                  <a:lnTo>
                    <a:pt x="108" y="150"/>
                  </a:lnTo>
                  <a:lnTo>
                    <a:pt x="84" y="108"/>
                  </a:lnTo>
                  <a:lnTo>
                    <a:pt x="60" y="72"/>
                  </a:lnTo>
                  <a:lnTo>
                    <a:pt x="30" y="36"/>
                  </a:lnTo>
                  <a:lnTo>
                    <a:pt x="6" y="0"/>
                  </a:lnTo>
                  <a:lnTo>
                    <a:pt x="6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72" name="Freeform 28"/>
            <p:cNvSpPr>
              <a:spLocks/>
            </p:cNvSpPr>
            <p:nvPr/>
          </p:nvSpPr>
          <p:spPr bwMode="auto">
            <a:xfrm>
              <a:off x="3662363" y="766763"/>
              <a:ext cx="628650" cy="552450"/>
            </a:xfrm>
            <a:custGeom>
              <a:avLst/>
              <a:gdLst/>
              <a:ahLst/>
              <a:cxnLst>
                <a:cxn ang="0">
                  <a:pos x="0" y="6"/>
                </a:cxn>
                <a:cxn ang="0">
                  <a:pos x="0" y="12"/>
                </a:cxn>
                <a:cxn ang="0">
                  <a:pos x="24" y="24"/>
                </a:cxn>
                <a:cxn ang="0">
                  <a:pos x="48" y="42"/>
                </a:cxn>
                <a:cxn ang="0">
                  <a:pos x="78" y="60"/>
                </a:cxn>
                <a:cxn ang="0">
                  <a:pos x="102" y="72"/>
                </a:cxn>
                <a:cxn ang="0">
                  <a:pos x="126" y="90"/>
                </a:cxn>
                <a:cxn ang="0">
                  <a:pos x="150" y="108"/>
                </a:cxn>
                <a:cxn ang="0">
                  <a:pos x="174" y="132"/>
                </a:cxn>
                <a:cxn ang="0">
                  <a:pos x="198" y="150"/>
                </a:cxn>
                <a:cxn ang="0">
                  <a:pos x="222" y="174"/>
                </a:cxn>
                <a:cxn ang="0">
                  <a:pos x="246" y="198"/>
                </a:cxn>
                <a:cxn ang="0">
                  <a:pos x="270" y="216"/>
                </a:cxn>
                <a:cxn ang="0">
                  <a:pos x="294" y="240"/>
                </a:cxn>
                <a:cxn ang="0">
                  <a:pos x="318" y="270"/>
                </a:cxn>
                <a:cxn ang="0">
                  <a:pos x="342" y="294"/>
                </a:cxn>
                <a:cxn ang="0">
                  <a:pos x="366" y="324"/>
                </a:cxn>
                <a:cxn ang="0">
                  <a:pos x="390" y="348"/>
                </a:cxn>
                <a:cxn ang="0">
                  <a:pos x="396" y="342"/>
                </a:cxn>
                <a:cxn ang="0">
                  <a:pos x="372" y="318"/>
                </a:cxn>
                <a:cxn ang="0">
                  <a:pos x="348" y="288"/>
                </a:cxn>
                <a:cxn ang="0">
                  <a:pos x="330" y="264"/>
                </a:cxn>
                <a:cxn ang="0">
                  <a:pos x="306" y="234"/>
                </a:cxn>
                <a:cxn ang="0">
                  <a:pos x="276" y="210"/>
                </a:cxn>
                <a:cxn ang="0">
                  <a:pos x="252" y="186"/>
                </a:cxn>
                <a:cxn ang="0">
                  <a:pos x="228" y="168"/>
                </a:cxn>
                <a:cxn ang="0">
                  <a:pos x="204" y="144"/>
                </a:cxn>
                <a:cxn ang="0">
                  <a:pos x="180" y="126"/>
                </a:cxn>
                <a:cxn ang="0">
                  <a:pos x="156" y="102"/>
                </a:cxn>
                <a:cxn ang="0">
                  <a:pos x="132" y="84"/>
                </a:cxn>
                <a:cxn ang="0">
                  <a:pos x="102" y="66"/>
                </a:cxn>
                <a:cxn ang="0">
                  <a:pos x="78" y="48"/>
                </a:cxn>
                <a:cxn ang="0">
                  <a:pos x="54" y="36"/>
                </a:cxn>
                <a:cxn ang="0">
                  <a:pos x="30" y="18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6"/>
                </a:cxn>
                <a:cxn ang="0">
                  <a:pos x="6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6"/>
                </a:cxn>
              </a:cxnLst>
              <a:rect l="0" t="0" r="r" b="b"/>
              <a:pathLst>
                <a:path w="396" h="348">
                  <a:moveTo>
                    <a:pt x="0" y="6"/>
                  </a:moveTo>
                  <a:lnTo>
                    <a:pt x="0" y="12"/>
                  </a:lnTo>
                  <a:lnTo>
                    <a:pt x="24" y="24"/>
                  </a:lnTo>
                  <a:lnTo>
                    <a:pt x="48" y="42"/>
                  </a:lnTo>
                  <a:lnTo>
                    <a:pt x="78" y="60"/>
                  </a:lnTo>
                  <a:lnTo>
                    <a:pt x="102" y="72"/>
                  </a:lnTo>
                  <a:lnTo>
                    <a:pt x="126" y="90"/>
                  </a:lnTo>
                  <a:lnTo>
                    <a:pt x="150" y="108"/>
                  </a:lnTo>
                  <a:lnTo>
                    <a:pt x="174" y="132"/>
                  </a:lnTo>
                  <a:lnTo>
                    <a:pt x="198" y="150"/>
                  </a:lnTo>
                  <a:lnTo>
                    <a:pt x="222" y="174"/>
                  </a:lnTo>
                  <a:lnTo>
                    <a:pt x="246" y="198"/>
                  </a:lnTo>
                  <a:lnTo>
                    <a:pt x="270" y="216"/>
                  </a:lnTo>
                  <a:lnTo>
                    <a:pt x="294" y="240"/>
                  </a:lnTo>
                  <a:lnTo>
                    <a:pt x="318" y="270"/>
                  </a:lnTo>
                  <a:lnTo>
                    <a:pt x="342" y="294"/>
                  </a:lnTo>
                  <a:lnTo>
                    <a:pt x="366" y="324"/>
                  </a:lnTo>
                  <a:lnTo>
                    <a:pt x="390" y="348"/>
                  </a:lnTo>
                  <a:lnTo>
                    <a:pt x="396" y="342"/>
                  </a:lnTo>
                  <a:lnTo>
                    <a:pt x="372" y="318"/>
                  </a:lnTo>
                  <a:lnTo>
                    <a:pt x="348" y="288"/>
                  </a:lnTo>
                  <a:lnTo>
                    <a:pt x="330" y="264"/>
                  </a:lnTo>
                  <a:lnTo>
                    <a:pt x="306" y="234"/>
                  </a:lnTo>
                  <a:lnTo>
                    <a:pt x="276" y="210"/>
                  </a:lnTo>
                  <a:lnTo>
                    <a:pt x="252" y="186"/>
                  </a:lnTo>
                  <a:lnTo>
                    <a:pt x="228" y="168"/>
                  </a:lnTo>
                  <a:lnTo>
                    <a:pt x="204" y="144"/>
                  </a:lnTo>
                  <a:lnTo>
                    <a:pt x="180" y="126"/>
                  </a:lnTo>
                  <a:lnTo>
                    <a:pt x="156" y="102"/>
                  </a:lnTo>
                  <a:lnTo>
                    <a:pt x="132" y="84"/>
                  </a:lnTo>
                  <a:lnTo>
                    <a:pt x="102" y="66"/>
                  </a:lnTo>
                  <a:lnTo>
                    <a:pt x="78" y="48"/>
                  </a:lnTo>
                  <a:lnTo>
                    <a:pt x="54" y="36"/>
                  </a:lnTo>
                  <a:lnTo>
                    <a:pt x="30" y="18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6"/>
                  </a:lnTo>
                  <a:lnTo>
                    <a:pt x="6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  <a:sp3d extrusionH="127000" prstMaterial="dkEdge">
              <a:extrusionClr>
                <a:schemeClr val="tx1">
                  <a:lumMod val="75000"/>
                  <a:lumOff val="2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8B8F6A-8937-4765-8A93-446C730945FD}"/>
              </a:ext>
            </a:extLst>
          </p:cNvPr>
          <p:cNvGrpSpPr/>
          <p:nvPr/>
        </p:nvGrpSpPr>
        <p:grpSpPr>
          <a:xfrm>
            <a:off x="1440486" y="3507959"/>
            <a:ext cx="2362200" cy="1472863"/>
            <a:chOff x="1513368" y="3341059"/>
            <a:chExt cx="2362200" cy="1472863"/>
          </a:xfrm>
        </p:grpSpPr>
        <p:sp>
          <p:nvSpPr>
            <p:cNvPr id="47" name="TextBox 46"/>
            <p:cNvSpPr txBox="1"/>
            <p:nvPr/>
          </p:nvSpPr>
          <p:spPr>
            <a:xfrm>
              <a:off x="2690628" y="3341059"/>
              <a:ext cx="1184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Option 1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1513368" y="3798259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lang="en-US" sz="2000" dirty="0">
                  <a:solidFill>
                    <a:prstClr val="black"/>
                  </a:solidFill>
                </a:rPr>
                <a:t>You can replace this sample text with your own text</a:t>
              </a:r>
            </a:p>
          </p:txBody>
        </p:sp>
        <p:cxnSp>
          <p:nvCxnSpPr>
            <p:cNvPr id="52" name="Straight Connector 51"/>
            <p:cNvCxnSpPr>
              <a:cxnSpLocks/>
            </p:cNvCxnSpPr>
            <p:nvPr/>
          </p:nvCxnSpPr>
          <p:spPr>
            <a:xfrm>
              <a:off x="1589568" y="3784087"/>
              <a:ext cx="2286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280039-E059-48C1-982D-61848845F096}"/>
              </a:ext>
            </a:extLst>
          </p:cNvPr>
          <p:cNvGrpSpPr/>
          <p:nvPr/>
        </p:nvGrpSpPr>
        <p:grpSpPr>
          <a:xfrm>
            <a:off x="8565425" y="3516806"/>
            <a:ext cx="2362200" cy="1473864"/>
            <a:chOff x="8718737" y="3087098"/>
            <a:chExt cx="2362200" cy="1473864"/>
          </a:xfrm>
        </p:grpSpPr>
        <p:sp>
          <p:nvSpPr>
            <p:cNvPr id="49" name="TextBox 48"/>
            <p:cNvSpPr txBox="1"/>
            <p:nvPr/>
          </p:nvSpPr>
          <p:spPr>
            <a:xfrm>
              <a:off x="8741404" y="3087098"/>
              <a:ext cx="11849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Option 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8718737" y="3545299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 can replace this sample text with your own text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>
              <a:off x="8794937" y="3531127"/>
              <a:ext cx="2286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4702670" y="5567045"/>
            <a:ext cx="2786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prstClr val="white"/>
                </a:solidFill>
                <a:latin typeface="+mj-lt"/>
              </a:rPr>
              <a:t>Your subtitle text here</a:t>
            </a:r>
          </a:p>
        </p:txBody>
      </p:sp>
      <p:grpSp>
        <p:nvGrpSpPr>
          <p:cNvPr id="5" name="Group 58"/>
          <p:cNvGrpSpPr/>
          <p:nvPr/>
        </p:nvGrpSpPr>
        <p:grpSpPr>
          <a:xfrm>
            <a:off x="7703432" y="1791934"/>
            <a:ext cx="1519218" cy="1519218"/>
            <a:chOff x="4495800" y="1219200"/>
            <a:chExt cx="3733800" cy="3733800"/>
          </a:xfrm>
          <a:effectLst>
            <a:outerShdw blurRad="2794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>
              <a:rot lat="623785" lon="2636332" rev="20999999"/>
            </a:camera>
            <a:lightRig rig="threePt" dir="t">
              <a:rot lat="0" lon="0" rev="13200000"/>
            </a:lightRig>
          </a:scene3d>
        </p:grpSpPr>
        <p:sp>
          <p:nvSpPr>
            <p:cNvPr id="60" name="Oval 59"/>
            <p:cNvSpPr/>
            <p:nvPr/>
          </p:nvSpPr>
          <p:spPr>
            <a:xfrm>
              <a:off x="4495800" y="1219200"/>
              <a:ext cx="3733800" cy="37338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1" name="Oval 60"/>
            <p:cNvSpPr>
              <a:spLocks noChangeAspect="1"/>
            </p:cNvSpPr>
            <p:nvPr/>
          </p:nvSpPr>
          <p:spPr>
            <a:xfrm>
              <a:off x="4682490" y="1405890"/>
              <a:ext cx="3360420" cy="336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4850511" y="1573911"/>
              <a:ext cx="3024378" cy="302437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Oval 62"/>
            <p:cNvSpPr>
              <a:spLocks noChangeAspect="1"/>
            </p:cNvSpPr>
            <p:nvPr/>
          </p:nvSpPr>
          <p:spPr>
            <a:xfrm>
              <a:off x="5001730" y="1725130"/>
              <a:ext cx="2721940" cy="2721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Oval 63"/>
            <p:cNvSpPr>
              <a:spLocks noChangeAspect="1"/>
            </p:cNvSpPr>
            <p:nvPr/>
          </p:nvSpPr>
          <p:spPr>
            <a:xfrm>
              <a:off x="5137827" y="1861227"/>
              <a:ext cx="2449746" cy="244974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5260315" y="1983715"/>
              <a:ext cx="2204771" cy="2204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66" name="Oval 65"/>
            <p:cNvSpPr>
              <a:spLocks noChangeAspect="1"/>
            </p:cNvSpPr>
            <p:nvPr/>
          </p:nvSpPr>
          <p:spPr>
            <a:xfrm>
              <a:off x="5767412" y="2490812"/>
              <a:ext cx="1190576" cy="119057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66"/>
          <p:cNvGrpSpPr/>
          <p:nvPr/>
        </p:nvGrpSpPr>
        <p:grpSpPr>
          <a:xfrm>
            <a:off x="3107620" y="1810926"/>
            <a:ext cx="1519218" cy="1519218"/>
            <a:chOff x="4495800" y="1219200"/>
            <a:chExt cx="3733800" cy="3733800"/>
          </a:xfrm>
          <a:effectLst>
            <a:outerShdw blurRad="2413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HeroicExtremeRightFacing">
              <a:rot lat="795987" lon="19238787" rev="380730"/>
            </a:camera>
            <a:lightRig rig="threePt" dir="t">
              <a:rot lat="0" lon="0" rev="13200000"/>
            </a:lightRig>
          </a:scene3d>
        </p:grpSpPr>
        <p:sp>
          <p:nvSpPr>
            <p:cNvPr id="68" name="Oval 67"/>
            <p:cNvSpPr/>
            <p:nvPr/>
          </p:nvSpPr>
          <p:spPr>
            <a:xfrm>
              <a:off x="4495800" y="1219200"/>
              <a:ext cx="3733800" cy="37338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Oval 68"/>
            <p:cNvSpPr>
              <a:spLocks noChangeAspect="1"/>
            </p:cNvSpPr>
            <p:nvPr/>
          </p:nvSpPr>
          <p:spPr>
            <a:xfrm>
              <a:off x="4682490" y="1405890"/>
              <a:ext cx="3360420" cy="336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4850511" y="1573911"/>
              <a:ext cx="3024378" cy="3024378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Oval 70"/>
            <p:cNvSpPr>
              <a:spLocks noChangeAspect="1"/>
            </p:cNvSpPr>
            <p:nvPr/>
          </p:nvSpPr>
          <p:spPr>
            <a:xfrm>
              <a:off x="5001730" y="1725130"/>
              <a:ext cx="2721940" cy="2721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5137827" y="1861227"/>
              <a:ext cx="2449746" cy="244974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260315" y="1983715"/>
              <a:ext cx="2204771" cy="2204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prstClr val="white"/>
                </a:solidFill>
              </a:endParaRPr>
            </a:p>
          </p:txBody>
        </p:sp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5767412" y="2490812"/>
              <a:ext cx="1190576" cy="119057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  <a:sp3d extrusionH="127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16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Confusion caused by multiple targets</a:t>
            </a:r>
          </a:p>
        </p:txBody>
      </p:sp>
      <p:sp>
        <p:nvSpPr>
          <p:cNvPr id="8" name="Freeform 39"/>
          <p:cNvSpPr>
            <a:spLocks noEditPoints="1"/>
          </p:cNvSpPr>
          <p:nvPr/>
        </p:nvSpPr>
        <p:spPr bwMode="auto">
          <a:xfrm>
            <a:off x="3078480" y="3799840"/>
            <a:ext cx="1295400" cy="2057400"/>
          </a:xfrm>
          <a:custGeom>
            <a:avLst/>
            <a:gdLst/>
            <a:ahLst/>
            <a:cxnLst>
              <a:cxn ang="0">
                <a:pos x="386" y="122"/>
              </a:cxn>
              <a:cxn ang="0">
                <a:pos x="370" y="124"/>
              </a:cxn>
              <a:cxn ang="0">
                <a:pos x="362" y="106"/>
              </a:cxn>
              <a:cxn ang="0">
                <a:pos x="330" y="140"/>
              </a:cxn>
              <a:cxn ang="0">
                <a:pos x="306" y="156"/>
              </a:cxn>
              <a:cxn ang="0">
                <a:pos x="288" y="90"/>
              </a:cxn>
              <a:cxn ang="0">
                <a:pos x="240" y="70"/>
              </a:cxn>
              <a:cxn ang="0">
                <a:pos x="220" y="56"/>
              </a:cxn>
              <a:cxn ang="0">
                <a:pos x="224" y="24"/>
              </a:cxn>
              <a:cxn ang="0">
                <a:pos x="212" y="6"/>
              </a:cxn>
              <a:cxn ang="0">
                <a:pos x="194" y="2"/>
              </a:cxn>
              <a:cxn ang="0">
                <a:pos x="190" y="2"/>
              </a:cxn>
              <a:cxn ang="0">
                <a:pos x="184" y="4"/>
              </a:cxn>
              <a:cxn ang="0">
                <a:pos x="178" y="4"/>
              </a:cxn>
              <a:cxn ang="0">
                <a:pos x="174" y="10"/>
              </a:cxn>
              <a:cxn ang="0">
                <a:pos x="170" y="14"/>
              </a:cxn>
              <a:cxn ang="0">
                <a:pos x="160" y="26"/>
              </a:cxn>
              <a:cxn ang="0">
                <a:pos x="160" y="40"/>
              </a:cxn>
              <a:cxn ang="0">
                <a:pos x="156" y="38"/>
              </a:cxn>
              <a:cxn ang="0">
                <a:pos x="166" y="56"/>
              </a:cxn>
              <a:cxn ang="0">
                <a:pos x="148" y="84"/>
              </a:cxn>
              <a:cxn ang="0">
                <a:pos x="126" y="130"/>
              </a:cxn>
              <a:cxn ang="0">
                <a:pos x="118" y="168"/>
              </a:cxn>
              <a:cxn ang="0">
                <a:pos x="94" y="164"/>
              </a:cxn>
              <a:cxn ang="0">
                <a:pos x="58" y="148"/>
              </a:cxn>
              <a:cxn ang="0">
                <a:pos x="40" y="128"/>
              </a:cxn>
              <a:cxn ang="0">
                <a:pos x="16" y="138"/>
              </a:cxn>
              <a:cxn ang="0">
                <a:pos x="20" y="146"/>
              </a:cxn>
              <a:cxn ang="0">
                <a:pos x="2" y="146"/>
              </a:cxn>
              <a:cxn ang="0">
                <a:pos x="10" y="154"/>
              </a:cxn>
              <a:cxn ang="0">
                <a:pos x="24" y="164"/>
              </a:cxn>
              <a:cxn ang="0">
                <a:pos x="74" y="196"/>
              </a:cxn>
              <a:cxn ang="0">
                <a:pos x="132" y="206"/>
              </a:cxn>
              <a:cxn ang="0">
                <a:pos x="146" y="228"/>
              </a:cxn>
              <a:cxn ang="0">
                <a:pos x="146" y="276"/>
              </a:cxn>
              <a:cxn ang="0">
                <a:pos x="154" y="508"/>
              </a:cxn>
              <a:cxn ang="0">
                <a:pos x="144" y="544"/>
              </a:cxn>
              <a:cxn ang="0">
                <a:pos x="142" y="550"/>
              </a:cxn>
              <a:cxn ang="0">
                <a:pos x="120" y="562"/>
              </a:cxn>
              <a:cxn ang="0">
                <a:pos x="146" y="576"/>
              </a:cxn>
              <a:cxn ang="0">
                <a:pos x="184" y="562"/>
              </a:cxn>
              <a:cxn ang="0">
                <a:pos x="196" y="468"/>
              </a:cxn>
              <a:cxn ang="0">
                <a:pos x="204" y="356"/>
              </a:cxn>
              <a:cxn ang="0">
                <a:pos x="230" y="496"/>
              </a:cxn>
              <a:cxn ang="0">
                <a:pos x="242" y="564"/>
              </a:cxn>
              <a:cxn ang="0">
                <a:pos x="254" y="584"/>
              </a:cxn>
              <a:cxn ang="0">
                <a:pos x="274" y="562"/>
              </a:cxn>
              <a:cxn ang="0">
                <a:pos x="276" y="544"/>
              </a:cxn>
              <a:cxn ang="0">
                <a:pos x="268" y="442"/>
              </a:cxn>
              <a:cxn ang="0">
                <a:pos x="264" y="308"/>
              </a:cxn>
              <a:cxn ang="0">
                <a:pos x="262" y="230"/>
              </a:cxn>
              <a:cxn ang="0">
                <a:pos x="276" y="190"/>
              </a:cxn>
              <a:cxn ang="0">
                <a:pos x="336" y="182"/>
              </a:cxn>
              <a:cxn ang="0">
                <a:pos x="362" y="152"/>
              </a:cxn>
              <a:cxn ang="0">
                <a:pos x="394" y="130"/>
              </a:cxn>
              <a:cxn ang="0">
                <a:pos x="158" y="32"/>
              </a:cxn>
              <a:cxn ang="0">
                <a:pos x="162" y="28"/>
              </a:cxn>
              <a:cxn ang="0">
                <a:pos x="166" y="22"/>
              </a:cxn>
              <a:cxn ang="0">
                <a:pos x="174" y="12"/>
              </a:cxn>
              <a:cxn ang="0">
                <a:pos x="174" y="10"/>
              </a:cxn>
              <a:cxn ang="0">
                <a:pos x="178" y="6"/>
              </a:cxn>
              <a:cxn ang="0">
                <a:pos x="180" y="4"/>
              </a:cxn>
              <a:cxn ang="0">
                <a:pos x="190" y="2"/>
              </a:cxn>
            </a:cxnLst>
            <a:rect l="0" t="0" r="r" b="b"/>
            <a:pathLst>
              <a:path w="400" h="584">
                <a:moveTo>
                  <a:pt x="400" y="120"/>
                </a:moveTo>
                <a:lnTo>
                  <a:pt x="400" y="120"/>
                </a:lnTo>
                <a:lnTo>
                  <a:pt x="396" y="120"/>
                </a:lnTo>
                <a:lnTo>
                  <a:pt x="396" y="120"/>
                </a:lnTo>
                <a:lnTo>
                  <a:pt x="386" y="126"/>
                </a:lnTo>
                <a:lnTo>
                  <a:pt x="386" y="126"/>
                </a:lnTo>
                <a:lnTo>
                  <a:pt x="382" y="126"/>
                </a:lnTo>
                <a:lnTo>
                  <a:pt x="382" y="126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84" y="124"/>
                </a:lnTo>
                <a:lnTo>
                  <a:pt x="384" y="124"/>
                </a:lnTo>
                <a:lnTo>
                  <a:pt x="386" y="122"/>
                </a:lnTo>
                <a:lnTo>
                  <a:pt x="386" y="122"/>
                </a:lnTo>
                <a:lnTo>
                  <a:pt x="396" y="114"/>
                </a:lnTo>
                <a:lnTo>
                  <a:pt x="396" y="114"/>
                </a:lnTo>
                <a:lnTo>
                  <a:pt x="396" y="112"/>
                </a:lnTo>
                <a:lnTo>
                  <a:pt x="394" y="112"/>
                </a:lnTo>
                <a:lnTo>
                  <a:pt x="394" y="112"/>
                </a:lnTo>
                <a:lnTo>
                  <a:pt x="390" y="114"/>
                </a:lnTo>
                <a:lnTo>
                  <a:pt x="390" y="114"/>
                </a:lnTo>
                <a:lnTo>
                  <a:pt x="384" y="116"/>
                </a:lnTo>
                <a:lnTo>
                  <a:pt x="384" y="116"/>
                </a:lnTo>
                <a:lnTo>
                  <a:pt x="380" y="120"/>
                </a:lnTo>
                <a:lnTo>
                  <a:pt x="380" y="120"/>
                </a:lnTo>
                <a:lnTo>
                  <a:pt x="374" y="124"/>
                </a:lnTo>
                <a:lnTo>
                  <a:pt x="374" y="124"/>
                </a:lnTo>
                <a:lnTo>
                  <a:pt x="370" y="124"/>
                </a:lnTo>
                <a:lnTo>
                  <a:pt x="370" y="124"/>
                </a:lnTo>
                <a:lnTo>
                  <a:pt x="368" y="126"/>
                </a:lnTo>
                <a:lnTo>
                  <a:pt x="368" y="126"/>
                </a:lnTo>
                <a:lnTo>
                  <a:pt x="362" y="124"/>
                </a:lnTo>
                <a:lnTo>
                  <a:pt x="362" y="124"/>
                </a:lnTo>
                <a:lnTo>
                  <a:pt x="360" y="124"/>
                </a:lnTo>
                <a:lnTo>
                  <a:pt x="360" y="122"/>
                </a:lnTo>
                <a:lnTo>
                  <a:pt x="360" y="122"/>
                </a:lnTo>
                <a:lnTo>
                  <a:pt x="364" y="112"/>
                </a:lnTo>
                <a:lnTo>
                  <a:pt x="364" y="112"/>
                </a:lnTo>
                <a:lnTo>
                  <a:pt x="364" y="110"/>
                </a:lnTo>
                <a:lnTo>
                  <a:pt x="364" y="106"/>
                </a:lnTo>
                <a:lnTo>
                  <a:pt x="364" y="106"/>
                </a:lnTo>
                <a:lnTo>
                  <a:pt x="362" y="106"/>
                </a:lnTo>
                <a:lnTo>
                  <a:pt x="362" y="106"/>
                </a:lnTo>
                <a:lnTo>
                  <a:pt x="362" y="106"/>
                </a:lnTo>
                <a:lnTo>
                  <a:pt x="360" y="106"/>
                </a:lnTo>
                <a:lnTo>
                  <a:pt x="358" y="108"/>
                </a:lnTo>
                <a:lnTo>
                  <a:pt x="358" y="108"/>
                </a:lnTo>
                <a:lnTo>
                  <a:pt x="354" y="120"/>
                </a:lnTo>
                <a:lnTo>
                  <a:pt x="354" y="120"/>
                </a:lnTo>
                <a:lnTo>
                  <a:pt x="350" y="126"/>
                </a:lnTo>
                <a:lnTo>
                  <a:pt x="350" y="126"/>
                </a:lnTo>
                <a:lnTo>
                  <a:pt x="346" y="128"/>
                </a:lnTo>
                <a:lnTo>
                  <a:pt x="346" y="128"/>
                </a:lnTo>
                <a:lnTo>
                  <a:pt x="344" y="130"/>
                </a:lnTo>
                <a:lnTo>
                  <a:pt x="344" y="130"/>
                </a:lnTo>
                <a:lnTo>
                  <a:pt x="338" y="134"/>
                </a:lnTo>
                <a:lnTo>
                  <a:pt x="338" y="134"/>
                </a:lnTo>
                <a:lnTo>
                  <a:pt x="330" y="140"/>
                </a:lnTo>
                <a:lnTo>
                  <a:pt x="330" y="140"/>
                </a:lnTo>
                <a:lnTo>
                  <a:pt x="328" y="142"/>
                </a:lnTo>
                <a:lnTo>
                  <a:pt x="328" y="142"/>
                </a:lnTo>
                <a:lnTo>
                  <a:pt x="320" y="148"/>
                </a:lnTo>
                <a:lnTo>
                  <a:pt x="320" y="148"/>
                </a:lnTo>
                <a:lnTo>
                  <a:pt x="316" y="152"/>
                </a:lnTo>
                <a:lnTo>
                  <a:pt x="316" y="152"/>
                </a:lnTo>
                <a:lnTo>
                  <a:pt x="312" y="154"/>
                </a:lnTo>
                <a:lnTo>
                  <a:pt x="312" y="154"/>
                </a:lnTo>
                <a:lnTo>
                  <a:pt x="310" y="156"/>
                </a:lnTo>
                <a:lnTo>
                  <a:pt x="310" y="156"/>
                </a:lnTo>
                <a:lnTo>
                  <a:pt x="308" y="156"/>
                </a:lnTo>
                <a:lnTo>
                  <a:pt x="308" y="156"/>
                </a:lnTo>
                <a:lnTo>
                  <a:pt x="306" y="156"/>
                </a:lnTo>
                <a:lnTo>
                  <a:pt x="306" y="156"/>
                </a:lnTo>
                <a:lnTo>
                  <a:pt x="304" y="156"/>
                </a:lnTo>
                <a:lnTo>
                  <a:pt x="304" y="156"/>
                </a:lnTo>
                <a:lnTo>
                  <a:pt x="300" y="144"/>
                </a:lnTo>
                <a:lnTo>
                  <a:pt x="300" y="144"/>
                </a:lnTo>
                <a:lnTo>
                  <a:pt x="296" y="128"/>
                </a:lnTo>
                <a:lnTo>
                  <a:pt x="296" y="128"/>
                </a:lnTo>
                <a:lnTo>
                  <a:pt x="296" y="122"/>
                </a:lnTo>
                <a:lnTo>
                  <a:pt x="296" y="116"/>
                </a:lnTo>
                <a:lnTo>
                  <a:pt x="296" y="116"/>
                </a:lnTo>
                <a:lnTo>
                  <a:pt x="294" y="106"/>
                </a:lnTo>
                <a:lnTo>
                  <a:pt x="292" y="98"/>
                </a:lnTo>
                <a:lnTo>
                  <a:pt x="292" y="98"/>
                </a:lnTo>
                <a:lnTo>
                  <a:pt x="290" y="90"/>
                </a:lnTo>
                <a:lnTo>
                  <a:pt x="290" y="90"/>
                </a:lnTo>
                <a:lnTo>
                  <a:pt x="288" y="90"/>
                </a:lnTo>
                <a:lnTo>
                  <a:pt x="288" y="90"/>
                </a:lnTo>
                <a:lnTo>
                  <a:pt x="288" y="88"/>
                </a:lnTo>
                <a:lnTo>
                  <a:pt x="288" y="88"/>
                </a:lnTo>
                <a:lnTo>
                  <a:pt x="278" y="82"/>
                </a:lnTo>
                <a:lnTo>
                  <a:pt x="278" y="82"/>
                </a:lnTo>
                <a:lnTo>
                  <a:pt x="272" y="80"/>
                </a:lnTo>
                <a:lnTo>
                  <a:pt x="266" y="78"/>
                </a:lnTo>
                <a:lnTo>
                  <a:pt x="266" y="78"/>
                </a:lnTo>
                <a:lnTo>
                  <a:pt x="254" y="74"/>
                </a:lnTo>
                <a:lnTo>
                  <a:pt x="254" y="74"/>
                </a:lnTo>
                <a:lnTo>
                  <a:pt x="246" y="72"/>
                </a:lnTo>
                <a:lnTo>
                  <a:pt x="246" y="72"/>
                </a:lnTo>
                <a:lnTo>
                  <a:pt x="242" y="70"/>
                </a:lnTo>
                <a:lnTo>
                  <a:pt x="242" y="70"/>
                </a:lnTo>
                <a:lnTo>
                  <a:pt x="240" y="70"/>
                </a:lnTo>
                <a:lnTo>
                  <a:pt x="240" y="70"/>
                </a:lnTo>
                <a:lnTo>
                  <a:pt x="238" y="68"/>
                </a:lnTo>
                <a:lnTo>
                  <a:pt x="238" y="68"/>
                </a:lnTo>
                <a:lnTo>
                  <a:pt x="234" y="66"/>
                </a:lnTo>
                <a:lnTo>
                  <a:pt x="234" y="66"/>
                </a:lnTo>
                <a:lnTo>
                  <a:pt x="232" y="62"/>
                </a:lnTo>
                <a:lnTo>
                  <a:pt x="232" y="62"/>
                </a:lnTo>
                <a:lnTo>
                  <a:pt x="226" y="62"/>
                </a:lnTo>
                <a:lnTo>
                  <a:pt x="226" y="62"/>
                </a:lnTo>
                <a:lnTo>
                  <a:pt x="224" y="62"/>
                </a:lnTo>
                <a:lnTo>
                  <a:pt x="224" y="62"/>
                </a:lnTo>
                <a:lnTo>
                  <a:pt x="222" y="58"/>
                </a:lnTo>
                <a:lnTo>
                  <a:pt x="222" y="58"/>
                </a:lnTo>
                <a:lnTo>
                  <a:pt x="220" y="56"/>
                </a:lnTo>
                <a:lnTo>
                  <a:pt x="220" y="56"/>
                </a:lnTo>
                <a:lnTo>
                  <a:pt x="220" y="54"/>
                </a:lnTo>
                <a:lnTo>
                  <a:pt x="220" y="54"/>
                </a:lnTo>
                <a:lnTo>
                  <a:pt x="222" y="52"/>
                </a:lnTo>
                <a:lnTo>
                  <a:pt x="222" y="52"/>
                </a:lnTo>
                <a:lnTo>
                  <a:pt x="222" y="48"/>
                </a:lnTo>
                <a:lnTo>
                  <a:pt x="222" y="48"/>
                </a:lnTo>
                <a:lnTo>
                  <a:pt x="224" y="42"/>
                </a:lnTo>
                <a:lnTo>
                  <a:pt x="224" y="42"/>
                </a:lnTo>
                <a:lnTo>
                  <a:pt x="226" y="38"/>
                </a:lnTo>
                <a:lnTo>
                  <a:pt x="226" y="38"/>
                </a:lnTo>
                <a:lnTo>
                  <a:pt x="226" y="30"/>
                </a:lnTo>
                <a:lnTo>
                  <a:pt x="226" y="30"/>
                </a:lnTo>
                <a:lnTo>
                  <a:pt x="226" y="26"/>
                </a:lnTo>
                <a:lnTo>
                  <a:pt x="226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2"/>
                </a:lnTo>
                <a:lnTo>
                  <a:pt x="224" y="22"/>
                </a:lnTo>
                <a:lnTo>
                  <a:pt x="222" y="18"/>
                </a:lnTo>
                <a:lnTo>
                  <a:pt x="222" y="18"/>
                </a:lnTo>
                <a:lnTo>
                  <a:pt x="220" y="18"/>
                </a:lnTo>
                <a:lnTo>
                  <a:pt x="220" y="18"/>
                </a:lnTo>
                <a:lnTo>
                  <a:pt x="220" y="16"/>
                </a:lnTo>
                <a:lnTo>
                  <a:pt x="220" y="16"/>
                </a:lnTo>
                <a:lnTo>
                  <a:pt x="220" y="14"/>
                </a:lnTo>
                <a:lnTo>
                  <a:pt x="220" y="14"/>
                </a:lnTo>
                <a:lnTo>
                  <a:pt x="218" y="12"/>
                </a:lnTo>
                <a:lnTo>
                  <a:pt x="218" y="12"/>
                </a:lnTo>
                <a:lnTo>
                  <a:pt x="212" y="6"/>
                </a:lnTo>
                <a:lnTo>
                  <a:pt x="212" y="6"/>
                </a:lnTo>
                <a:lnTo>
                  <a:pt x="208" y="4"/>
                </a:lnTo>
                <a:lnTo>
                  <a:pt x="206" y="4"/>
                </a:lnTo>
                <a:lnTo>
                  <a:pt x="206" y="4"/>
                </a:lnTo>
                <a:lnTo>
                  <a:pt x="204" y="2"/>
                </a:lnTo>
                <a:lnTo>
                  <a:pt x="204" y="2"/>
                </a:lnTo>
                <a:lnTo>
                  <a:pt x="200" y="2"/>
                </a:lnTo>
                <a:lnTo>
                  <a:pt x="200" y="2"/>
                </a:lnTo>
                <a:lnTo>
                  <a:pt x="196" y="2"/>
                </a:lnTo>
                <a:lnTo>
                  <a:pt x="196" y="2"/>
                </a:lnTo>
                <a:lnTo>
                  <a:pt x="196" y="2"/>
                </a:lnTo>
                <a:lnTo>
                  <a:pt x="194" y="2"/>
                </a:lnTo>
                <a:lnTo>
                  <a:pt x="194" y="2"/>
                </a:lnTo>
                <a:lnTo>
                  <a:pt x="194" y="0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2"/>
                </a:lnTo>
                <a:lnTo>
                  <a:pt x="192" y="2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88" y="0"/>
                </a:lnTo>
                <a:lnTo>
                  <a:pt x="188" y="0"/>
                </a:lnTo>
                <a:lnTo>
                  <a:pt x="188" y="2"/>
                </a:lnTo>
                <a:lnTo>
                  <a:pt x="188" y="2"/>
                </a:lnTo>
                <a:lnTo>
                  <a:pt x="186" y="2"/>
                </a:lnTo>
                <a:lnTo>
                  <a:pt x="186" y="2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4" y="4"/>
                </a:lnTo>
                <a:lnTo>
                  <a:pt x="184" y="4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78" y="4"/>
                </a:lnTo>
                <a:lnTo>
                  <a:pt x="178" y="4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6" y="6"/>
                </a:lnTo>
                <a:lnTo>
                  <a:pt x="176" y="6"/>
                </a:lnTo>
                <a:lnTo>
                  <a:pt x="174" y="8"/>
                </a:lnTo>
                <a:lnTo>
                  <a:pt x="174" y="8"/>
                </a:lnTo>
                <a:lnTo>
                  <a:pt x="170" y="8"/>
                </a:lnTo>
                <a:lnTo>
                  <a:pt x="170" y="8"/>
                </a:lnTo>
                <a:lnTo>
                  <a:pt x="170" y="10"/>
                </a:lnTo>
                <a:lnTo>
                  <a:pt x="170" y="10"/>
                </a:lnTo>
                <a:lnTo>
                  <a:pt x="172" y="8"/>
                </a:lnTo>
                <a:lnTo>
                  <a:pt x="172" y="8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2" y="10"/>
                </a:lnTo>
                <a:lnTo>
                  <a:pt x="172" y="10"/>
                </a:lnTo>
                <a:lnTo>
                  <a:pt x="172" y="12"/>
                </a:lnTo>
                <a:lnTo>
                  <a:pt x="172" y="10"/>
                </a:lnTo>
                <a:lnTo>
                  <a:pt x="172" y="10"/>
                </a:lnTo>
                <a:lnTo>
                  <a:pt x="170" y="12"/>
                </a:lnTo>
                <a:lnTo>
                  <a:pt x="170" y="12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68" y="16"/>
                </a:lnTo>
                <a:lnTo>
                  <a:pt x="168" y="16"/>
                </a:lnTo>
                <a:lnTo>
                  <a:pt x="170" y="14"/>
                </a:lnTo>
                <a:lnTo>
                  <a:pt x="170" y="14"/>
                </a:lnTo>
                <a:lnTo>
                  <a:pt x="168" y="18"/>
                </a:lnTo>
                <a:lnTo>
                  <a:pt x="168" y="18"/>
                </a:lnTo>
                <a:lnTo>
                  <a:pt x="166" y="22"/>
                </a:ln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2" y="26"/>
                </a:lnTo>
                <a:lnTo>
                  <a:pt x="162" y="26"/>
                </a:lnTo>
                <a:lnTo>
                  <a:pt x="160" y="26"/>
                </a:lnTo>
                <a:lnTo>
                  <a:pt x="160" y="26"/>
                </a:lnTo>
                <a:lnTo>
                  <a:pt x="160" y="28"/>
                </a:lnTo>
                <a:lnTo>
                  <a:pt x="160" y="28"/>
                </a:lnTo>
                <a:lnTo>
                  <a:pt x="160" y="30"/>
                </a:lnTo>
                <a:lnTo>
                  <a:pt x="160" y="30"/>
                </a:lnTo>
                <a:lnTo>
                  <a:pt x="158" y="32"/>
                </a:lnTo>
                <a:lnTo>
                  <a:pt x="158" y="32"/>
                </a:lnTo>
                <a:lnTo>
                  <a:pt x="158" y="34"/>
                </a:lnTo>
                <a:lnTo>
                  <a:pt x="158" y="34"/>
                </a:lnTo>
                <a:lnTo>
                  <a:pt x="156" y="36"/>
                </a:lnTo>
                <a:lnTo>
                  <a:pt x="156" y="36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0" y="40"/>
                </a:lnTo>
                <a:lnTo>
                  <a:pt x="160" y="40"/>
                </a:lnTo>
                <a:lnTo>
                  <a:pt x="162" y="42"/>
                </a:lnTo>
                <a:lnTo>
                  <a:pt x="162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4"/>
                </a:lnTo>
                <a:lnTo>
                  <a:pt x="164" y="44"/>
                </a:lnTo>
                <a:lnTo>
                  <a:pt x="162" y="44"/>
                </a:lnTo>
                <a:lnTo>
                  <a:pt x="162" y="44"/>
                </a:lnTo>
                <a:lnTo>
                  <a:pt x="160" y="42"/>
                </a:lnTo>
                <a:lnTo>
                  <a:pt x="160" y="42"/>
                </a:lnTo>
                <a:lnTo>
                  <a:pt x="158" y="40"/>
                </a:lnTo>
                <a:lnTo>
                  <a:pt x="158" y="40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2" y="44"/>
                </a:lnTo>
                <a:lnTo>
                  <a:pt x="162" y="44"/>
                </a:lnTo>
                <a:lnTo>
                  <a:pt x="164" y="44"/>
                </a:lnTo>
                <a:lnTo>
                  <a:pt x="164" y="44"/>
                </a:lnTo>
                <a:lnTo>
                  <a:pt x="164" y="46"/>
                </a:lnTo>
                <a:lnTo>
                  <a:pt x="164" y="46"/>
                </a:lnTo>
                <a:lnTo>
                  <a:pt x="164" y="50"/>
                </a:lnTo>
                <a:lnTo>
                  <a:pt x="164" y="50"/>
                </a:lnTo>
                <a:lnTo>
                  <a:pt x="164" y="52"/>
                </a:lnTo>
                <a:lnTo>
                  <a:pt x="164" y="52"/>
                </a:lnTo>
                <a:lnTo>
                  <a:pt x="164" y="54"/>
                </a:lnTo>
                <a:lnTo>
                  <a:pt x="164" y="54"/>
                </a:lnTo>
                <a:lnTo>
                  <a:pt x="166" y="56"/>
                </a:lnTo>
                <a:lnTo>
                  <a:pt x="166" y="56"/>
                </a:lnTo>
                <a:lnTo>
                  <a:pt x="166" y="58"/>
                </a:lnTo>
                <a:lnTo>
                  <a:pt x="166" y="58"/>
                </a:lnTo>
                <a:lnTo>
                  <a:pt x="166" y="64"/>
                </a:lnTo>
                <a:lnTo>
                  <a:pt x="166" y="64"/>
                </a:lnTo>
                <a:lnTo>
                  <a:pt x="168" y="66"/>
                </a:lnTo>
                <a:lnTo>
                  <a:pt x="168" y="68"/>
                </a:lnTo>
                <a:lnTo>
                  <a:pt x="168" y="68"/>
                </a:lnTo>
                <a:lnTo>
                  <a:pt x="170" y="72"/>
                </a:lnTo>
                <a:lnTo>
                  <a:pt x="170" y="72"/>
                </a:lnTo>
                <a:lnTo>
                  <a:pt x="170" y="76"/>
                </a:lnTo>
                <a:lnTo>
                  <a:pt x="170" y="76"/>
                </a:lnTo>
                <a:lnTo>
                  <a:pt x="164" y="78"/>
                </a:lnTo>
                <a:lnTo>
                  <a:pt x="164" y="78"/>
                </a:lnTo>
                <a:lnTo>
                  <a:pt x="148" y="84"/>
                </a:lnTo>
                <a:lnTo>
                  <a:pt x="148" y="84"/>
                </a:lnTo>
                <a:lnTo>
                  <a:pt x="138" y="90"/>
                </a:lnTo>
                <a:lnTo>
                  <a:pt x="138" y="90"/>
                </a:lnTo>
                <a:lnTo>
                  <a:pt x="136" y="92"/>
                </a:lnTo>
                <a:lnTo>
                  <a:pt x="136" y="92"/>
                </a:lnTo>
                <a:lnTo>
                  <a:pt x="134" y="92"/>
                </a:lnTo>
                <a:lnTo>
                  <a:pt x="134" y="92"/>
                </a:lnTo>
                <a:lnTo>
                  <a:pt x="134" y="94"/>
                </a:lnTo>
                <a:lnTo>
                  <a:pt x="134" y="94"/>
                </a:lnTo>
                <a:lnTo>
                  <a:pt x="132" y="100"/>
                </a:lnTo>
                <a:lnTo>
                  <a:pt x="130" y="106"/>
                </a:lnTo>
                <a:lnTo>
                  <a:pt x="130" y="106"/>
                </a:lnTo>
                <a:lnTo>
                  <a:pt x="128" y="120"/>
                </a:lnTo>
                <a:lnTo>
                  <a:pt x="128" y="120"/>
                </a:lnTo>
                <a:lnTo>
                  <a:pt x="126" y="130"/>
                </a:lnTo>
                <a:lnTo>
                  <a:pt x="126" y="140"/>
                </a:lnTo>
                <a:lnTo>
                  <a:pt x="126" y="140"/>
                </a:lnTo>
                <a:lnTo>
                  <a:pt x="126" y="146"/>
                </a:lnTo>
                <a:lnTo>
                  <a:pt x="126" y="146"/>
                </a:lnTo>
                <a:lnTo>
                  <a:pt x="122" y="156"/>
                </a:lnTo>
                <a:lnTo>
                  <a:pt x="122" y="156"/>
                </a:lnTo>
                <a:lnTo>
                  <a:pt x="122" y="160"/>
                </a:lnTo>
                <a:lnTo>
                  <a:pt x="122" y="162"/>
                </a:lnTo>
                <a:lnTo>
                  <a:pt x="122" y="162"/>
                </a:lnTo>
                <a:lnTo>
                  <a:pt x="120" y="164"/>
                </a:lnTo>
                <a:lnTo>
                  <a:pt x="120" y="164"/>
                </a:lnTo>
                <a:lnTo>
                  <a:pt x="120" y="168"/>
                </a:lnTo>
                <a:lnTo>
                  <a:pt x="120" y="168"/>
                </a:lnTo>
                <a:lnTo>
                  <a:pt x="118" y="168"/>
                </a:lnTo>
                <a:lnTo>
                  <a:pt x="118" y="168"/>
                </a:lnTo>
                <a:lnTo>
                  <a:pt x="116" y="170"/>
                </a:lnTo>
                <a:lnTo>
                  <a:pt x="116" y="170"/>
                </a:lnTo>
                <a:lnTo>
                  <a:pt x="114" y="168"/>
                </a:lnTo>
                <a:lnTo>
                  <a:pt x="114" y="168"/>
                </a:lnTo>
                <a:lnTo>
                  <a:pt x="114" y="168"/>
                </a:lnTo>
                <a:lnTo>
                  <a:pt x="112" y="170"/>
                </a:lnTo>
                <a:lnTo>
                  <a:pt x="112" y="170"/>
                </a:lnTo>
                <a:lnTo>
                  <a:pt x="110" y="170"/>
                </a:lnTo>
                <a:lnTo>
                  <a:pt x="110" y="170"/>
                </a:lnTo>
                <a:lnTo>
                  <a:pt x="104" y="168"/>
                </a:lnTo>
                <a:lnTo>
                  <a:pt x="104" y="168"/>
                </a:lnTo>
                <a:lnTo>
                  <a:pt x="100" y="166"/>
                </a:lnTo>
                <a:lnTo>
                  <a:pt x="100" y="166"/>
                </a:lnTo>
                <a:lnTo>
                  <a:pt x="94" y="164"/>
                </a:lnTo>
                <a:lnTo>
                  <a:pt x="94" y="164"/>
                </a:lnTo>
                <a:lnTo>
                  <a:pt x="90" y="164"/>
                </a:lnTo>
                <a:lnTo>
                  <a:pt x="90" y="164"/>
                </a:lnTo>
                <a:lnTo>
                  <a:pt x="84" y="160"/>
                </a:lnTo>
                <a:lnTo>
                  <a:pt x="84" y="160"/>
                </a:lnTo>
                <a:lnTo>
                  <a:pt x="76" y="158"/>
                </a:lnTo>
                <a:lnTo>
                  <a:pt x="76" y="158"/>
                </a:lnTo>
                <a:lnTo>
                  <a:pt x="70" y="156"/>
                </a:lnTo>
                <a:lnTo>
                  <a:pt x="70" y="156"/>
                </a:lnTo>
                <a:lnTo>
                  <a:pt x="64" y="154"/>
                </a:lnTo>
                <a:lnTo>
                  <a:pt x="64" y="154"/>
                </a:lnTo>
                <a:lnTo>
                  <a:pt x="60" y="152"/>
                </a:lnTo>
                <a:lnTo>
                  <a:pt x="60" y="152"/>
                </a:lnTo>
                <a:lnTo>
                  <a:pt x="58" y="152"/>
                </a:lnTo>
                <a:lnTo>
                  <a:pt x="58" y="152"/>
                </a:lnTo>
                <a:lnTo>
                  <a:pt x="58" y="148"/>
                </a:lnTo>
                <a:lnTo>
                  <a:pt x="58" y="148"/>
                </a:lnTo>
                <a:lnTo>
                  <a:pt x="54" y="142"/>
                </a:lnTo>
                <a:lnTo>
                  <a:pt x="54" y="142"/>
                </a:lnTo>
                <a:lnTo>
                  <a:pt x="50" y="138"/>
                </a:lnTo>
                <a:lnTo>
                  <a:pt x="50" y="138"/>
                </a:lnTo>
                <a:lnTo>
                  <a:pt x="48" y="132"/>
                </a:lnTo>
                <a:lnTo>
                  <a:pt x="48" y="132"/>
                </a:lnTo>
                <a:lnTo>
                  <a:pt x="46" y="128"/>
                </a:lnTo>
                <a:lnTo>
                  <a:pt x="46" y="128"/>
                </a:lnTo>
                <a:lnTo>
                  <a:pt x="44" y="122"/>
                </a:lnTo>
                <a:lnTo>
                  <a:pt x="44" y="122"/>
                </a:lnTo>
                <a:lnTo>
                  <a:pt x="42" y="122"/>
                </a:lnTo>
                <a:lnTo>
                  <a:pt x="42" y="124"/>
                </a:lnTo>
                <a:lnTo>
                  <a:pt x="42" y="124"/>
                </a:lnTo>
                <a:lnTo>
                  <a:pt x="40" y="128"/>
                </a:lnTo>
                <a:lnTo>
                  <a:pt x="40" y="128"/>
                </a:lnTo>
                <a:lnTo>
                  <a:pt x="42" y="132"/>
                </a:lnTo>
                <a:lnTo>
                  <a:pt x="44" y="138"/>
                </a:lnTo>
                <a:lnTo>
                  <a:pt x="44" y="138"/>
                </a:lnTo>
                <a:lnTo>
                  <a:pt x="42" y="140"/>
                </a:lnTo>
                <a:lnTo>
                  <a:pt x="40" y="144"/>
                </a:lnTo>
                <a:lnTo>
                  <a:pt x="40" y="144"/>
                </a:lnTo>
                <a:lnTo>
                  <a:pt x="36" y="146"/>
                </a:lnTo>
                <a:lnTo>
                  <a:pt x="34" y="144"/>
                </a:lnTo>
                <a:lnTo>
                  <a:pt x="34" y="144"/>
                </a:lnTo>
                <a:lnTo>
                  <a:pt x="26" y="142"/>
                </a:lnTo>
                <a:lnTo>
                  <a:pt x="26" y="142"/>
                </a:lnTo>
                <a:lnTo>
                  <a:pt x="20" y="140"/>
                </a:lnTo>
                <a:lnTo>
                  <a:pt x="20" y="140"/>
                </a:lnTo>
                <a:lnTo>
                  <a:pt x="16" y="138"/>
                </a:lnTo>
                <a:lnTo>
                  <a:pt x="16" y="138"/>
                </a:lnTo>
                <a:lnTo>
                  <a:pt x="10" y="138"/>
                </a:lnTo>
                <a:lnTo>
                  <a:pt x="10" y="138"/>
                </a:lnTo>
                <a:lnTo>
                  <a:pt x="6" y="138"/>
                </a:lnTo>
                <a:lnTo>
                  <a:pt x="6" y="138"/>
                </a:lnTo>
                <a:lnTo>
                  <a:pt x="4" y="138"/>
                </a:lnTo>
                <a:lnTo>
                  <a:pt x="4" y="140"/>
                </a:lnTo>
                <a:lnTo>
                  <a:pt x="4" y="140"/>
                </a:lnTo>
                <a:lnTo>
                  <a:pt x="6" y="140"/>
                </a:lnTo>
                <a:lnTo>
                  <a:pt x="8" y="142"/>
                </a:lnTo>
                <a:lnTo>
                  <a:pt x="8" y="142"/>
                </a:lnTo>
                <a:lnTo>
                  <a:pt x="16" y="144"/>
                </a:lnTo>
                <a:lnTo>
                  <a:pt x="16" y="144"/>
                </a:lnTo>
                <a:lnTo>
                  <a:pt x="20" y="146"/>
                </a:lnTo>
                <a:lnTo>
                  <a:pt x="20" y="146"/>
                </a:lnTo>
                <a:lnTo>
                  <a:pt x="22" y="148"/>
                </a:lnTo>
                <a:lnTo>
                  <a:pt x="22" y="148"/>
                </a:lnTo>
                <a:lnTo>
                  <a:pt x="26" y="150"/>
                </a:lnTo>
                <a:lnTo>
                  <a:pt x="26" y="150"/>
                </a:lnTo>
                <a:lnTo>
                  <a:pt x="26" y="150"/>
                </a:lnTo>
                <a:lnTo>
                  <a:pt x="24" y="150"/>
                </a:lnTo>
                <a:lnTo>
                  <a:pt x="24" y="150"/>
                </a:lnTo>
                <a:lnTo>
                  <a:pt x="18" y="150"/>
                </a:lnTo>
                <a:lnTo>
                  <a:pt x="18" y="150"/>
                </a:lnTo>
                <a:lnTo>
                  <a:pt x="14" y="148"/>
                </a:lnTo>
                <a:lnTo>
                  <a:pt x="14" y="148"/>
                </a:lnTo>
                <a:lnTo>
                  <a:pt x="8" y="146"/>
                </a:lnTo>
                <a:lnTo>
                  <a:pt x="8" y="146"/>
                </a:lnTo>
                <a:lnTo>
                  <a:pt x="2" y="146"/>
                </a:lnTo>
                <a:lnTo>
                  <a:pt x="2" y="146"/>
                </a:lnTo>
                <a:lnTo>
                  <a:pt x="0" y="148"/>
                </a:lnTo>
                <a:lnTo>
                  <a:pt x="0" y="148"/>
                </a:lnTo>
                <a:lnTo>
                  <a:pt x="0" y="148"/>
                </a:lnTo>
                <a:lnTo>
                  <a:pt x="0" y="150"/>
                </a:lnTo>
                <a:lnTo>
                  <a:pt x="0" y="150"/>
                </a:lnTo>
                <a:lnTo>
                  <a:pt x="2" y="150"/>
                </a:lnTo>
                <a:lnTo>
                  <a:pt x="2" y="150"/>
                </a:lnTo>
                <a:lnTo>
                  <a:pt x="6" y="152"/>
                </a:lnTo>
                <a:lnTo>
                  <a:pt x="6" y="152"/>
                </a:lnTo>
                <a:lnTo>
                  <a:pt x="10" y="152"/>
                </a:lnTo>
                <a:lnTo>
                  <a:pt x="10" y="152"/>
                </a:lnTo>
                <a:lnTo>
                  <a:pt x="14" y="154"/>
                </a:lnTo>
                <a:lnTo>
                  <a:pt x="14" y="154"/>
                </a:lnTo>
                <a:lnTo>
                  <a:pt x="10" y="154"/>
                </a:lnTo>
                <a:lnTo>
                  <a:pt x="10" y="154"/>
                </a:lnTo>
                <a:lnTo>
                  <a:pt x="4" y="154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2" y="156"/>
                </a:lnTo>
                <a:lnTo>
                  <a:pt x="6" y="156"/>
                </a:lnTo>
                <a:lnTo>
                  <a:pt x="6" y="156"/>
                </a:lnTo>
                <a:lnTo>
                  <a:pt x="10" y="158"/>
                </a:lnTo>
                <a:lnTo>
                  <a:pt x="10" y="158"/>
                </a:lnTo>
                <a:lnTo>
                  <a:pt x="14" y="160"/>
                </a:lnTo>
                <a:lnTo>
                  <a:pt x="14" y="160"/>
                </a:lnTo>
                <a:lnTo>
                  <a:pt x="18" y="162"/>
                </a:lnTo>
                <a:lnTo>
                  <a:pt x="18" y="162"/>
                </a:lnTo>
                <a:lnTo>
                  <a:pt x="24" y="164"/>
                </a:lnTo>
                <a:lnTo>
                  <a:pt x="24" y="164"/>
                </a:lnTo>
                <a:lnTo>
                  <a:pt x="30" y="164"/>
                </a:lnTo>
                <a:lnTo>
                  <a:pt x="30" y="164"/>
                </a:lnTo>
                <a:lnTo>
                  <a:pt x="36" y="164"/>
                </a:lnTo>
                <a:lnTo>
                  <a:pt x="36" y="164"/>
                </a:lnTo>
                <a:lnTo>
                  <a:pt x="48" y="168"/>
                </a:lnTo>
                <a:lnTo>
                  <a:pt x="48" y="168"/>
                </a:lnTo>
                <a:lnTo>
                  <a:pt x="52" y="168"/>
                </a:lnTo>
                <a:lnTo>
                  <a:pt x="52" y="168"/>
                </a:lnTo>
                <a:lnTo>
                  <a:pt x="50" y="180"/>
                </a:lnTo>
                <a:lnTo>
                  <a:pt x="50" y="180"/>
                </a:lnTo>
                <a:lnTo>
                  <a:pt x="48" y="188"/>
                </a:lnTo>
                <a:lnTo>
                  <a:pt x="48" y="188"/>
                </a:lnTo>
                <a:lnTo>
                  <a:pt x="62" y="192"/>
                </a:lnTo>
                <a:lnTo>
                  <a:pt x="62" y="192"/>
                </a:lnTo>
                <a:lnTo>
                  <a:pt x="74" y="196"/>
                </a:lnTo>
                <a:lnTo>
                  <a:pt x="74" y="196"/>
                </a:lnTo>
                <a:lnTo>
                  <a:pt x="86" y="200"/>
                </a:lnTo>
                <a:lnTo>
                  <a:pt x="86" y="200"/>
                </a:lnTo>
                <a:lnTo>
                  <a:pt x="92" y="200"/>
                </a:lnTo>
                <a:lnTo>
                  <a:pt x="96" y="200"/>
                </a:lnTo>
                <a:lnTo>
                  <a:pt x="96" y="200"/>
                </a:lnTo>
                <a:lnTo>
                  <a:pt x="104" y="202"/>
                </a:lnTo>
                <a:lnTo>
                  <a:pt x="104" y="202"/>
                </a:lnTo>
                <a:lnTo>
                  <a:pt x="112" y="206"/>
                </a:lnTo>
                <a:lnTo>
                  <a:pt x="112" y="206"/>
                </a:lnTo>
                <a:lnTo>
                  <a:pt x="122" y="206"/>
                </a:lnTo>
                <a:lnTo>
                  <a:pt x="122" y="206"/>
                </a:lnTo>
                <a:lnTo>
                  <a:pt x="128" y="206"/>
                </a:lnTo>
                <a:lnTo>
                  <a:pt x="132" y="206"/>
                </a:lnTo>
                <a:lnTo>
                  <a:pt x="132" y="206"/>
                </a:lnTo>
                <a:lnTo>
                  <a:pt x="138" y="200"/>
                </a:lnTo>
                <a:lnTo>
                  <a:pt x="142" y="196"/>
                </a:lnTo>
                <a:lnTo>
                  <a:pt x="142" y="196"/>
                </a:lnTo>
                <a:lnTo>
                  <a:pt x="146" y="190"/>
                </a:lnTo>
                <a:lnTo>
                  <a:pt x="148" y="186"/>
                </a:lnTo>
                <a:lnTo>
                  <a:pt x="148" y="186"/>
                </a:lnTo>
                <a:lnTo>
                  <a:pt x="150" y="190"/>
                </a:lnTo>
                <a:lnTo>
                  <a:pt x="150" y="200"/>
                </a:lnTo>
                <a:lnTo>
                  <a:pt x="150" y="200"/>
                </a:lnTo>
                <a:lnTo>
                  <a:pt x="148" y="212"/>
                </a:lnTo>
                <a:lnTo>
                  <a:pt x="148" y="212"/>
                </a:lnTo>
                <a:lnTo>
                  <a:pt x="148" y="222"/>
                </a:lnTo>
                <a:lnTo>
                  <a:pt x="148" y="222"/>
                </a:lnTo>
                <a:lnTo>
                  <a:pt x="146" y="228"/>
                </a:lnTo>
                <a:lnTo>
                  <a:pt x="146" y="228"/>
                </a:lnTo>
                <a:lnTo>
                  <a:pt x="146" y="234"/>
                </a:lnTo>
                <a:lnTo>
                  <a:pt x="146" y="234"/>
                </a:lnTo>
                <a:lnTo>
                  <a:pt x="144" y="242"/>
                </a:lnTo>
                <a:lnTo>
                  <a:pt x="144" y="242"/>
                </a:lnTo>
                <a:lnTo>
                  <a:pt x="144" y="246"/>
                </a:lnTo>
                <a:lnTo>
                  <a:pt x="144" y="246"/>
                </a:lnTo>
                <a:lnTo>
                  <a:pt x="144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50"/>
                </a:lnTo>
                <a:lnTo>
                  <a:pt x="146" y="250"/>
                </a:lnTo>
                <a:lnTo>
                  <a:pt x="146" y="276"/>
                </a:lnTo>
                <a:lnTo>
                  <a:pt x="146" y="276"/>
                </a:lnTo>
                <a:lnTo>
                  <a:pt x="148" y="296"/>
                </a:lnTo>
                <a:lnTo>
                  <a:pt x="148" y="296"/>
                </a:lnTo>
                <a:lnTo>
                  <a:pt x="148" y="306"/>
                </a:lnTo>
                <a:lnTo>
                  <a:pt x="148" y="306"/>
                </a:lnTo>
                <a:lnTo>
                  <a:pt x="150" y="316"/>
                </a:lnTo>
                <a:lnTo>
                  <a:pt x="150" y="342"/>
                </a:lnTo>
                <a:lnTo>
                  <a:pt x="152" y="378"/>
                </a:lnTo>
                <a:lnTo>
                  <a:pt x="152" y="406"/>
                </a:lnTo>
                <a:lnTo>
                  <a:pt x="154" y="436"/>
                </a:lnTo>
                <a:lnTo>
                  <a:pt x="154" y="466"/>
                </a:lnTo>
                <a:lnTo>
                  <a:pt x="154" y="466"/>
                </a:lnTo>
                <a:lnTo>
                  <a:pt x="154" y="500"/>
                </a:lnTo>
                <a:lnTo>
                  <a:pt x="154" y="500"/>
                </a:lnTo>
                <a:lnTo>
                  <a:pt x="154" y="508"/>
                </a:lnTo>
                <a:lnTo>
                  <a:pt x="154" y="508"/>
                </a:lnTo>
                <a:lnTo>
                  <a:pt x="154" y="514"/>
                </a:lnTo>
                <a:lnTo>
                  <a:pt x="154" y="514"/>
                </a:lnTo>
                <a:lnTo>
                  <a:pt x="154" y="520"/>
                </a:lnTo>
                <a:lnTo>
                  <a:pt x="154" y="520"/>
                </a:lnTo>
                <a:lnTo>
                  <a:pt x="152" y="522"/>
                </a:lnTo>
                <a:lnTo>
                  <a:pt x="152" y="522"/>
                </a:lnTo>
                <a:lnTo>
                  <a:pt x="152" y="524"/>
                </a:lnTo>
                <a:lnTo>
                  <a:pt x="152" y="524"/>
                </a:lnTo>
                <a:lnTo>
                  <a:pt x="150" y="530"/>
                </a:lnTo>
                <a:lnTo>
                  <a:pt x="150" y="530"/>
                </a:lnTo>
                <a:lnTo>
                  <a:pt x="146" y="536"/>
                </a:lnTo>
                <a:lnTo>
                  <a:pt x="146" y="536"/>
                </a:lnTo>
                <a:lnTo>
                  <a:pt x="144" y="544"/>
                </a:lnTo>
                <a:lnTo>
                  <a:pt x="144" y="544"/>
                </a:lnTo>
                <a:lnTo>
                  <a:pt x="144" y="546"/>
                </a:lnTo>
                <a:lnTo>
                  <a:pt x="144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8"/>
                </a:lnTo>
                <a:lnTo>
                  <a:pt x="142" y="548"/>
                </a:lnTo>
                <a:lnTo>
                  <a:pt x="138" y="552"/>
                </a:lnTo>
                <a:lnTo>
                  <a:pt x="138" y="552"/>
                </a:lnTo>
                <a:lnTo>
                  <a:pt x="142" y="548"/>
                </a:lnTo>
                <a:lnTo>
                  <a:pt x="142" y="548"/>
                </a:lnTo>
                <a:lnTo>
                  <a:pt x="144" y="548"/>
                </a:lnTo>
                <a:lnTo>
                  <a:pt x="144" y="548"/>
                </a:lnTo>
                <a:lnTo>
                  <a:pt x="142" y="550"/>
                </a:lnTo>
                <a:lnTo>
                  <a:pt x="142" y="550"/>
                </a:lnTo>
                <a:lnTo>
                  <a:pt x="140" y="550"/>
                </a:lnTo>
                <a:lnTo>
                  <a:pt x="140" y="550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36" y="556"/>
                </a:lnTo>
                <a:lnTo>
                  <a:pt x="136" y="556"/>
                </a:lnTo>
                <a:lnTo>
                  <a:pt x="134" y="558"/>
                </a:lnTo>
                <a:lnTo>
                  <a:pt x="134" y="558"/>
                </a:lnTo>
                <a:lnTo>
                  <a:pt x="130" y="558"/>
                </a:lnTo>
                <a:lnTo>
                  <a:pt x="130" y="558"/>
                </a:lnTo>
                <a:lnTo>
                  <a:pt x="120" y="562"/>
                </a:lnTo>
                <a:lnTo>
                  <a:pt x="120" y="562"/>
                </a:lnTo>
                <a:lnTo>
                  <a:pt x="118" y="564"/>
                </a:lnTo>
                <a:lnTo>
                  <a:pt x="118" y="564"/>
                </a:lnTo>
                <a:lnTo>
                  <a:pt x="118" y="564"/>
                </a:lnTo>
                <a:lnTo>
                  <a:pt x="118" y="566"/>
                </a:lnTo>
                <a:lnTo>
                  <a:pt x="118" y="566"/>
                </a:lnTo>
                <a:lnTo>
                  <a:pt x="116" y="568"/>
                </a:lnTo>
                <a:lnTo>
                  <a:pt x="116" y="568"/>
                </a:lnTo>
                <a:lnTo>
                  <a:pt x="116" y="570"/>
                </a:lnTo>
                <a:lnTo>
                  <a:pt x="116" y="570"/>
                </a:lnTo>
                <a:lnTo>
                  <a:pt x="118" y="572"/>
                </a:lnTo>
                <a:lnTo>
                  <a:pt x="124" y="574"/>
                </a:lnTo>
                <a:lnTo>
                  <a:pt x="124" y="574"/>
                </a:lnTo>
                <a:lnTo>
                  <a:pt x="146" y="576"/>
                </a:lnTo>
                <a:lnTo>
                  <a:pt x="146" y="576"/>
                </a:lnTo>
                <a:lnTo>
                  <a:pt x="154" y="574"/>
                </a:lnTo>
                <a:lnTo>
                  <a:pt x="156" y="572"/>
                </a:lnTo>
                <a:lnTo>
                  <a:pt x="156" y="572"/>
                </a:lnTo>
                <a:lnTo>
                  <a:pt x="160" y="570"/>
                </a:lnTo>
                <a:lnTo>
                  <a:pt x="160" y="570"/>
                </a:lnTo>
                <a:lnTo>
                  <a:pt x="164" y="572"/>
                </a:lnTo>
                <a:lnTo>
                  <a:pt x="164" y="572"/>
                </a:lnTo>
                <a:lnTo>
                  <a:pt x="170" y="572"/>
                </a:lnTo>
                <a:lnTo>
                  <a:pt x="182" y="570"/>
                </a:lnTo>
                <a:lnTo>
                  <a:pt x="182" y="570"/>
                </a:lnTo>
                <a:lnTo>
                  <a:pt x="186" y="568"/>
                </a:lnTo>
                <a:lnTo>
                  <a:pt x="186" y="566"/>
                </a:lnTo>
                <a:lnTo>
                  <a:pt x="186" y="566"/>
                </a:lnTo>
                <a:lnTo>
                  <a:pt x="184" y="562"/>
                </a:lnTo>
                <a:lnTo>
                  <a:pt x="184" y="562"/>
                </a:lnTo>
                <a:lnTo>
                  <a:pt x="184" y="560"/>
                </a:lnTo>
                <a:lnTo>
                  <a:pt x="184" y="560"/>
                </a:lnTo>
                <a:lnTo>
                  <a:pt x="184" y="552"/>
                </a:lnTo>
                <a:lnTo>
                  <a:pt x="184" y="552"/>
                </a:lnTo>
                <a:lnTo>
                  <a:pt x="184" y="540"/>
                </a:lnTo>
                <a:lnTo>
                  <a:pt x="184" y="540"/>
                </a:lnTo>
                <a:lnTo>
                  <a:pt x="184" y="538"/>
                </a:lnTo>
                <a:lnTo>
                  <a:pt x="188" y="532"/>
                </a:lnTo>
                <a:lnTo>
                  <a:pt x="188" y="532"/>
                </a:lnTo>
                <a:lnTo>
                  <a:pt x="192" y="522"/>
                </a:lnTo>
                <a:lnTo>
                  <a:pt x="192" y="518"/>
                </a:lnTo>
                <a:lnTo>
                  <a:pt x="192" y="518"/>
                </a:lnTo>
                <a:lnTo>
                  <a:pt x="192" y="502"/>
                </a:lnTo>
                <a:lnTo>
                  <a:pt x="192" y="502"/>
                </a:lnTo>
                <a:lnTo>
                  <a:pt x="196" y="468"/>
                </a:lnTo>
                <a:lnTo>
                  <a:pt x="196" y="468"/>
                </a:lnTo>
                <a:lnTo>
                  <a:pt x="198" y="442"/>
                </a:lnTo>
                <a:lnTo>
                  <a:pt x="198" y="442"/>
                </a:lnTo>
                <a:lnTo>
                  <a:pt x="198" y="430"/>
                </a:lnTo>
                <a:lnTo>
                  <a:pt x="198" y="430"/>
                </a:lnTo>
                <a:lnTo>
                  <a:pt x="198" y="424"/>
                </a:lnTo>
                <a:lnTo>
                  <a:pt x="198" y="424"/>
                </a:lnTo>
                <a:lnTo>
                  <a:pt x="200" y="406"/>
                </a:lnTo>
                <a:lnTo>
                  <a:pt x="200" y="406"/>
                </a:lnTo>
                <a:lnTo>
                  <a:pt x="202" y="380"/>
                </a:lnTo>
                <a:lnTo>
                  <a:pt x="202" y="380"/>
                </a:lnTo>
                <a:lnTo>
                  <a:pt x="204" y="366"/>
                </a:lnTo>
                <a:lnTo>
                  <a:pt x="204" y="366"/>
                </a:lnTo>
                <a:lnTo>
                  <a:pt x="204" y="356"/>
                </a:lnTo>
                <a:lnTo>
                  <a:pt x="204" y="356"/>
                </a:lnTo>
                <a:lnTo>
                  <a:pt x="206" y="344"/>
                </a:lnTo>
                <a:lnTo>
                  <a:pt x="206" y="344"/>
                </a:lnTo>
                <a:lnTo>
                  <a:pt x="206" y="338"/>
                </a:lnTo>
                <a:lnTo>
                  <a:pt x="206" y="338"/>
                </a:lnTo>
                <a:lnTo>
                  <a:pt x="210" y="342"/>
                </a:lnTo>
                <a:lnTo>
                  <a:pt x="210" y="342"/>
                </a:lnTo>
                <a:lnTo>
                  <a:pt x="212" y="356"/>
                </a:lnTo>
                <a:lnTo>
                  <a:pt x="212" y="356"/>
                </a:lnTo>
                <a:lnTo>
                  <a:pt x="218" y="406"/>
                </a:lnTo>
                <a:lnTo>
                  <a:pt x="218" y="406"/>
                </a:lnTo>
                <a:lnTo>
                  <a:pt x="222" y="430"/>
                </a:lnTo>
                <a:lnTo>
                  <a:pt x="222" y="430"/>
                </a:lnTo>
                <a:lnTo>
                  <a:pt x="226" y="466"/>
                </a:lnTo>
                <a:lnTo>
                  <a:pt x="226" y="466"/>
                </a:lnTo>
                <a:lnTo>
                  <a:pt x="230" y="496"/>
                </a:lnTo>
                <a:lnTo>
                  <a:pt x="230" y="496"/>
                </a:lnTo>
                <a:lnTo>
                  <a:pt x="234" y="518"/>
                </a:lnTo>
                <a:lnTo>
                  <a:pt x="234" y="518"/>
                </a:lnTo>
                <a:lnTo>
                  <a:pt x="238" y="532"/>
                </a:lnTo>
                <a:lnTo>
                  <a:pt x="238" y="532"/>
                </a:lnTo>
                <a:lnTo>
                  <a:pt x="238" y="548"/>
                </a:lnTo>
                <a:lnTo>
                  <a:pt x="238" y="548"/>
                </a:lnTo>
                <a:lnTo>
                  <a:pt x="240" y="552"/>
                </a:lnTo>
                <a:lnTo>
                  <a:pt x="240" y="552"/>
                </a:lnTo>
                <a:lnTo>
                  <a:pt x="244" y="556"/>
                </a:lnTo>
                <a:lnTo>
                  <a:pt x="244" y="556"/>
                </a:lnTo>
                <a:lnTo>
                  <a:pt x="244" y="560"/>
                </a:lnTo>
                <a:lnTo>
                  <a:pt x="244" y="560"/>
                </a:lnTo>
                <a:lnTo>
                  <a:pt x="242" y="564"/>
                </a:lnTo>
                <a:lnTo>
                  <a:pt x="242" y="564"/>
                </a:lnTo>
                <a:lnTo>
                  <a:pt x="240" y="566"/>
                </a:lnTo>
                <a:lnTo>
                  <a:pt x="242" y="568"/>
                </a:lnTo>
                <a:lnTo>
                  <a:pt x="242" y="568"/>
                </a:lnTo>
                <a:lnTo>
                  <a:pt x="240" y="570"/>
                </a:lnTo>
                <a:lnTo>
                  <a:pt x="240" y="570"/>
                </a:lnTo>
                <a:lnTo>
                  <a:pt x="238" y="574"/>
                </a:lnTo>
                <a:lnTo>
                  <a:pt x="238" y="574"/>
                </a:lnTo>
                <a:lnTo>
                  <a:pt x="240" y="578"/>
                </a:lnTo>
                <a:lnTo>
                  <a:pt x="240" y="578"/>
                </a:lnTo>
                <a:lnTo>
                  <a:pt x="238" y="578"/>
                </a:lnTo>
                <a:lnTo>
                  <a:pt x="238" y="578"/>
                </a:lnTo>
                <a:lnTo>
                  <a:pt x="238" y="582"/>
                </a:lnTo>
                <a:lnTo>
                  <a:pt x="238" y="582"/>
                </a:lnTo>
                <a:lnTo>
                  <a:pt x="242" y="584"/>
                </a:lnTo>
                <a:lnTo>
                  <a:pt x="254" y="584"/>
                </a:lnTo>
                <a:lnTo>
                  <a:pt x="254" y="584"/>
                </a:lnTo>
                <a:lnTo>
                  <a:pt x="266" y="584"/>
                </a:lnTo>
                <a:lnTo>
                  <a:pt x="272" y="582"/>
                </a:lnTo>
                <a:lnTo>
                  <a:pt x="272" y="582"/>
                </a:lnTo>
                <a:lnTo>
                  <a:pt x="274" y="580"/>
                </a:lnTo>
                <a:lnTo>
                  <a:pt x="272" y="580"/>
                </a:lnTo>
                <a:lnTo>
                  <a:pt x="272" y="580"/>
                </a:lnTo>
                <a:lnTo>
                  <a:pt x="274" y="578"/>
                </a:lnTo>
                <a:lnTo>
                  <a:pt x="274" y="578"/>
                </a:lnTo>
                <a:lnTo>
                  <a:pt x="274" y="574"/>
                </a:lnTo>
                <a:lnTo>
                  <a:pt x="274" y="570"/>
                </a:lnTo>
                <a:lnTo>
                  <a:pt x="274" y="570"/>
                </a:lnTo>
                <a:lnTo>
                  <a:pt x="276" y="568"/>
                </a:lnTo>
                <a:lnTo>
                  <a:pt x="276" y="568"/>
                </a:lnTo>
                <a:lnTo>
                  <a:pt x="274" y="562"/>
                </a:lnTo>
                <a:lnTo>
                  <a:pt x="274" y="562"/>
                </a:lnTo>
                <a:lnTo>
                  <a:pt x="274" y="558"/>
                </a:lnTo>
                <a:lnTo>
                  <a:pt x="274" y="558"/>
                </a:lnTo>
                <a:lnTo>
                  <a:pt x="272" y="554"/>
                </a:lnTo>
                <a:lnTo>
                  <a:pt x="272" y="554"/>
                </a:lnTo>
                <a:lnTo>
                  <a:pt x="270" y="552"/>
                </a:lnTo>
                <a:lnTo>
                  <a:pt x="270" y="552"/>
                </a:lnTo>
                <a:lnTo>
                  <a:pt x="272" y="552"/>
                </a:lnTo>
                <a:lnTo>
                  <a:pt x="272" y="552"/>
                </a:lnTo>
                <a:lnTo>
                  <a:pt x="272" y="552"/>
                </a:lnTo>
                <a:lnTo>
                  <a:pt x="274" y="554"/>
                </a:lnTo>
                <a:lnTo>
                  <a:pt x="274" y="554"/>
                </a:lnTo>
                <a:lnTo>
                  <a:pt x="274" y="554"/>
                </a:lnTo>
                <a:lnTo>
                  <a:pt x="276" y="544"/>
                </a:lnTo>
                <a:lnTo>
                  <a:pt x="276" y="544"/>
                </a:lnTo>
                <a:lnTo>
                  <a:pt x="276" y="536"/>
                </a:lnTo>
                <a:lnTo>
                  <a:pt x="276" y="536"/>
                </a:lnTo>
                <a:lnTo>
                  <a:pt x="272" y="524"/>
                </a:lnTo>
                <a:lnTo>
                  <a:pt x="272" y="524"/>
                </a:lnTo>
                <a:lnTo>
                  <a:pt x="274" y="520"/>
                </a:lnTo>
                <a:lnTo>
                  <a:pt x="276" y="516"/>
                </a:lnTo>
                <a:lnTo>
                  <a:pt x="276" y="516"/>
                </a:lnTo>
                <a:lnTo>
                  <a:pt x="276" y="508"/>
                </a:lnTo>
                <a:lnTo>
                  <a:pt x="274" y="496"/>
                </a:lnTo>
                <a:lnTo>
                  <a:pt x="274" y="496"/>
                </a:lnTo>
                <a:lnTo>
                  <a:pt x="270" y="470"/>
                </a:lnTo>
                <a:lnTo>
                  <a:pt x="270" y="470"/>
                </a:lnTo>
                <a:lnTo>
                  <a:pt x="270" y="462"/>
                </a:lnTo>
                <a:lnTo>
                  <a:pt x="270" y="462"/>
                </a:lnTo>
                <a:lnTo>
                  <a:pt x="268" y="442"/>
                </a:lnTo>
                <a:lnTo>
                  <a:pt x="268" y="442"/>
                </a:lnTo>
                <a:lnTo>
                  <a:pt x="266" y="430"/>
                </a:lnTo>
                <a:lnTo>
                  <a:pt x="266" y="430"/>
                </a:lnTo>
                <a:lnTo>
                  <a:pt x="266" y="418"/>
                </a:lnTo>
                <a:lnTo>
                  <a:pt x="266" y="418"/>
                </a:lnTo>
                <a:lnTo>
                  <a:pt x="264" y="392"/>
                </a:lnTo>
                <a:lnTo>
                  <a:pt x="264" y="392"/>
                </a:lnTo>
                <a:lnTo>
                  <a:pt x="264" y="384"/>
                </a:lnTo>
                <a:lnTo>
                  <a:pt x="266" y="378"/>
                </a:lnTo>
                <a:lnTo>
                  <a:pt x="266" y="378"/>
                </a:lnTo>
                <a:lnTo>
                  <a:pt x="266" y="358"/>
                </a:lnTo>
                <a:lnTo>
                  <a:pt x="266" y="358"/>
                </a:lnTo>
                <a:lnTo>
                  <a:pt x="264" y="324"/>
                </a:lnTo>
                <a:lnTo>
                  <a:pt x="264" y="324"/>
                </a:lnTo>
                <a:lnTo>
                  <a:pt x="264" y="308"/>
                </a:lnTo>
                <a:lnTo>
                  <a:pt x="264" y="308"/>
                </a:lnTo>
                <a:lnTo>
                  <a:pt x="264" y="308"/>
                </a:lnTo>
                <a:lnTo>
                  <a:pt x="264" y="306"/>
                </a:lnTo>
                <a:lnTo>
                  <a:pt x="264" y="306"/>
                </a:lnTo>
                <a:lnTo>
                  <a:pt x="264" y="298"/>
                </a:lnTo>
                <a:lnTo>
                  <a:pt x="264" y="298"/>
                </a:lnTo>
                <a:lnTo>
                  <a:pt x="264" y="292"/>
                </a:lnTo>
                <a:lnTo>
                  <a:pt x="264" y="292"/>
                </a:lnTo>
                <a:lnTo>
                  <a:pt x="264" y="284"/>
                </a:lnTo>
                <a:lnTo>
                  <a:pt x="264" y="284"/>
                </a:lnTo>
                <a:lnTo>
                  <a:pt x="266" y="264"/>
                </a:lnTo>
                <a:lnTo>
                  <a:pt x="266" y="264"/>
                </a:lnTo>
                <a:lnTo>
                  <a:pt x="264" y="246"/>
                </a:lnTo>
                <a:lnTo>
                  <a:pt x="264" y="246"/>
                </a:lnTo>
                <a:lnTo>
                  <a:pt x="262" y="230"/>
                </a:lnTo>
                <a:lnTo>
                  <a:pt x="262" y="230"/>
                </a:lnTo>
                <a:lnTo>
                  <a:pt x="262" y="220"/>
                </a:lnTo>
                <a:lnTo>
                  <a:pt x="262" y="220"/>
                </a:lnTo>
                <a:lnTo>
                  <a:pt x="264" y="210"/>
                </a:lnTo>
                <a:lnTo>
                  <a:pt x="264" y="210"/>
                </a:lnTo>
                <a:lnTo>
                  <a:pt x="266" y="192"/>
                </a:lnTo>
                <a:lnTo>
                  <a:pt x="266" y="192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72" y="182"/>
                </a:lnTo>
                <a:lnTo>
                  <a:pt x="272" y="182"/>
                </a:lnTo>
                <a:lnTo>
                  <a:pt x="276" y="190"/>
                </a:lnTo>
                <a:lnTo>
                  <a:pt x="276" y="190"/>
                </a:lnTo>
                <a:lnTo>
                  <a:pt x="288" y="198"/>
                </a:lnTo>
                <a:lnTo>
                  <a:pt x="288" y="198"/>
                </a:lnTo>
                <a:lnTo>
                  <a:pt x="292" y="200"/>
                </a:lnTo>
                <a:lnTo>
                  <a:pt x="294" y="200"/>
                </a:lnTo>
                <a:lnTo>
                  <a:pt x="294" y="200"/>
                </a:lnTo>
                <a:lnTo>
                  <a:pt x="300" y="198"/>
                </a:lnTo>
                <a:lnTo>
                  <a:pt x="300" y="198"/>
                </a:lnTo>
                <a:lnTo>
                  <a:pt x="310" y="194"/>
                </a:lnTo>
                <a:lnTo>
                  <a:pt x="310" y="194"/>
                </a:lnTo>
                <a:lnTo>
                  <a:pt x="330" y="184"/>
                </a:lnTo>
                <a:lnTo>
                  <a:pt x="330" y="184"/>
                </a:lnTo>
                <a:lnTo>
                  <a:pt x="334" y="182"/>
                </a:lnTo>
                <a:lnTo>
                  <a:pt x="334" y="182"/>
                </a:lnTo>
                <a:lnTo>
                  <a:pt x="336" y="182"/>
                </a:lnTo>
                <a:lnTo>
                  <a:pt x="336" y="182"/>
                </a:lnTo>
                <a:lnTo>
                  <a:pt x="338" y="180"/>
                </a:lnTo>
                <a:lnTo>
                  <a:pt x="338" y="180"/>
                </a:lnTo>
                <a:lnTo>
                  <a:pt x="342" y="178"/>
                </a:lnTo>
                <a:lnTo>
                  <a:pt x="342" y="178"/>
                </a:lnTo>
                <a:lnTo>
                  <a:pt x="346" y="174"/>
                </a:lnTo>
                <a:lnTo>
                  <a:pt x="346" y="174"/>
                </a:lnTo>
                <a:lnTo>
                  <a:pt x="348" y="170"/>
                </a:lnTo>
                <a:lnTo>
                  <a:pt x="348" y="170"/>
                </a:lnTo>
                <a:lnTo>
                  <a:pt x="358" y="164"/>
                </a:lnTo>
                <a:lnTo>
                  <a:pt x="358" y="164"/>
                </a:lnTo>
                <a:lnTo>
                  <a:pt x="360" y="162"/>
                </a:lnTo>
                <a:lnTo>
                  <a:pt x="362" y="158"/>
                </a:lnTo>
                <a:lnTo>
                  <a:pt x="362" y="158"/>
                </a:lnTo>
                <a:lnTo>
                  <a:pt x="362" y="154"/>
                </a:lnTo>
                <a:lnTo>
                  <a:pt x="362" y="152"/>
                </a:lnTo>
                <a:lnTo>
                  <a:pt x="362" y="152"/>
                </a:lnTo>
                <a:lnTo>
                  <a:pt x="360" y="146"/>
                </a:lnTo>
                <a:lnTo>
                  <a:pt x="360" y="146"/>
                </a:lnTo>
                <a:lnTo>
                  <a:pt x="362" y="146"/>
                </a:lnTo>
                <a:lnTo>
                  <a:pt x="362" y="146"/>
                </a:lnTo>
                <a:lnTo>
                  <a:pt x="366" y="142"/>
                </a:lnTo>
                <a:lnTo>
                  <a:pt x="366" y="142"/>
                </a:lnTo>
                <a:lnTo>
                  <a:pt x="374" y="140"/>
                </a:lnTo>
                <a:lnTo>
                  <a:pt x="374" y="140"/>
                </a:lnTo>
                <a:lnTo>
                  <a:pt x="382" y="138"/>
                </a:lnTo>
                <a:lnTo>
                  <a:pt x="382" y="138"/>
                </a:lnTo>
                <a:lnTo>
                  <a:pt x="388" y="134"/>
                </a:lnTo>
                <a:lnTo>
                  <a:pt x="388" y="134"/>
                </a:lnTo>
                <a:lnTo>
                  <a:pt x="394" y="130"/>
                </a:lnTo>
                <a:lnTo>
                  <a:pt x="394" y="130"/>
                </a:lnTo>
                <a:lnTo>
                  <a:pt x="396" y="130"/>
                </a:lnTo>
                <a:lnTo>
                  <a:pt x="396" y="130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6" y="126"/>
                </a:lnTo>
                <a:lnTo>
                  <a:pt x="396" y="126"/>
                </a:lnTo>
                <a:lnTo>
                  <a:pt x="400" y="122"/>
                </a:lnTo>
                <a:lnTo>
                  <a:pt x="400" y="122"/>
                </a:lnTo>
                <a:lnTo>
                  <a:pt x="400" y="122"/>
                </a:lnTo>
                <a:lnTo>
                  <a:pt x="400" y="120"/>
                </a:lnTo>
                <a:lnTo>
                  <a:pt x="400" y="120"/>
                </a:lnTo>
                <a:close/>
                <a:moveTo>
                  <a:pt x="158" y="32"/>
                </a:moveTo>
                <a:lnTo>
                  <a:pt x="158" y="32"/>
                </a:lnTo>
                <a:lnTo>
                  <a:pt x="158" y="32"/>
                </a:lnTo>
                <a:lnTo>
                  <a:pt x="160" y="32"/>
                </a:lnTo>
                <a:lnTo>
                  <a:pt x="158" y="32"/>
                </a:lnTo>
                <a:close/>
                <a:moveTo>
                  <a:pt x="162" y="28"/>
                </a:moveTo>
                <a:lnTo>
                  <a:pt x="162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close/>
                <a:moveTo>
                  <a:pt x="166" y="22"/>
                </a:move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0"/>
                </a:lnTo>
                <a:lnTo>
                  <a:pt x="166" y="20"/>
                </a:lnTo>
                <a:lnTo>
                  <a:pt x="168" y="20"/>
                </a:lnTo>
                <a:lnTo>
                  <a:pt x="168" y="20"/>
                </a:lnTo>
                <a:lnTo>
                  <a:pt x="166" y="22"/>
                </a:lnTo>
                <a:lnTo>
                  <a:pt x="166" y="22"/>
                </a:lnTo>
                <a:close/>
                <a:moveTo>
                  <a:pt x="172" y="12"/>
                </a:move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2" y="12"/>
                </a:lnTo>
                <a:lnTo>
                  <a:pt x="172" y="12"/>
                </a:lnTo>
                <a:close/>
                <a:moveTo>
                  <a:pt x="176" y="12"/>
                </a:moveTo>
                <a:lnTo>
                  <a:pt x="174" y="12"/>
                </a:lnTo>
                <a:lnTo>
                  <a:pt x="172" y="12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6" y="10"/>
                </a:lnTo>
                <a:lnTo>
                  <a:pt x="176" y="12"/>
                </a:lnTo>
                <a:close/>
                <a:moveTo>
                  <a:pt x="178" y="8"/>
                </a:moveTo>
                <a:lnTo>
                  <a:pt x="178" y="8"/>
                </a:lnTo>
                <a:lnTo>
                  <a:pt x="178" y="8"/>
                </a:lnTo>
                <a:lnTo>
                  <a:pt x="178" y="8"/>
                </a:lnTo>
                <a:lnTo>
                  <a:pt x="176" y="10"/>
                </a:lnTo>
                <a:lnTo>
                  <a:pt x="176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8"/>
                </a:lnTo>
                <a:lnTo>
                  <a:pt x="172" y="8"/>
                </a:lnTo>
                <a:lnTo>
                  <a:pt x="174" y="8"/>
                </a:lnTo>
                <a:lnTo>
                  <a:pt x="174" y="8"/>
                </a:lnTo>
                <a:lnTo>
                  <a:pt x="174" y="6"/>
                </a:lnTo>
                <a:lnTo>
                  <a:pt x="174" y="6"/>
                </a:lnTo>
                <a:lnTo>
                  <a:pt x="176" y="6"/>
                </a:lnTo>
                <a:lnTo>
                  <a:pt x="176" y="6"/>
                </a:lnTo>
                <a:lnTo>
                  <a:pt x="178" y="6"/>
                </a:lnTo>
                <a:lnTo>
                  <a:pt x="178" y="6"/>
                </a:lnTo>
                <a:lnTo>
                  <a:pt x="178" y="8"/>
                </a:lnTo>
                <a:lnTo>
                  <a:pt x="178" y="8"/>
                </a:lnTo>
                <a:close/>
                <a:moveTo>
                  <a:pt x="180" y="6"/>
                </a:moveTo>
                <a:lnTo>
                  <a:pt x="180" y="6"/>
                </a:lnTo>
                <a:lnTo>
                  <a:pt x="178" y="6"/>
                </a:lnTo>
                <a:lnTo>
                  <a:pt x="178" y="6"/>
                </a:lnTo>
                <a:lnTo>
                  <a:pt x="180" y="4"/>
                </a:lnTo>
                <a:lnTo>
                  <a:pt x="180" y="4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close/>
                <a:moveTo>
                  <a:pt x="182" y="4"/>
                </a:moveTo>
                <a:lnTo>
                  <a:pt x="182" y="6"/>
                </a:lnTo>
                <a:lnTo>
                  <a:pt x="180" y="6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2" y="4"/>
                </a:lnTo>
                <a:lnTo>
                  <a:pt x="182" y="4"/>
                </a:lnTo>
                <a:close/>
                <a:moveTo>
                  <a:pt x="190" y="4"/>
                </a:moveTo>
                <a:lnTo>
                  <a:pt x="190" y="4"/>
                </a:lnTo>
                <a:lnTo>
                  <a:pt x="188" y="4"/>
                </a:lnTo>
                <a:lnTo>
                  <a:pt x="188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8" y="2"/>
                </a:lnTo>
                <a:lnTo>
                  <a:pt x="188" y="2"/>
                </a:lnTo>
                <a:lnTo>
                  <a:pt x="188" y="2"/>
                </a:lnTo>
                <a:lnTo>
                  <a:pt x="190" y="2"/>
                </a:lnTo>
                <a:lnTo>
                  <a:pt x="190" y="2"/>
                </a:lnTo>
                <a:lnTo>
                  <a:pt x="190" y="4"/>
                </a:lnTo>
                <a:lnTo>
                  <a:pt x="190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</a:endParaRPr>
          </a:p>
        </p:txBody>
      </p:sp>
      <p:pic>
        <p:nvPicPr>
          <p:cNvPr id="7" name="Picture 6" descr="Target_icon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301637" y="2188754"/>
            <a:ext cx="1627414" cy="1627414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3" name="Picture 2" descr="Target_icon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2381794" y="2188754"/>
            <a:ext cx="1768929" cy="1768929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</p:pic>
      <p:pic>
        <p:nvPicPr>
          <p:cNvPr id="5" name="Picture 4" descr="Target_icon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249680" y="2047240"/>
            <a:ext cx="2264229" cy="2264229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ight"/>
            <a:lightRig rig="threePt" dir="t"/>
          </a:scene3d>
        </p:spPr>
      </p:pic>
      <p:pic>
        <p:nvPicPr>
          <p:cNvPr id="6" name="Picture 5" descr="Target_icon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3938451" y="2117997"/>
            <a:ext cx="2264229" cy="2264229"/>
          </a:xfrm>
          <a:prstGeom prst="rect">
            <a:avLst/>
          </a:prstGeom>
          <a:effectLst>
            <a:outerShdw blurRad="1397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Left"/>
            <a:lightRig rig="threePt" dir="t"/>
          </a:scene3d>
        </p:spPr>
      </p:pic>
      <p:sp>
        <p:nvSpPr>
          <p:cNvPr id="14" name="TextBox 13"/>
          <p:cNvSpPr txBox="1"/>
          <p:nvPr/>
        </p:nvSpPr>
        <p:spPr>
          <a:xfrm>
            <a:off x="7315200" y="2198914"/>
            <a:ext cx="334962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Your text about Target 1 goes here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Your text about Target 2 goes here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Your text about Target 3 goes here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Your text about Target 4 goes here</a:t>
            </a:r>
          </a:p>
        </p:txBody>
      </p:sp>
    </p:spTree>
    <p:extLst>
      <p:ext uri="{BB962C8B-B14F-4D97-AF65-F5344CB8AC3E}">
        <p14:creationId xmlns:p14="http://schemas.microsoft.com/office/powerpoint/2010/main" val="648906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50888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Steps to achieve Goal</a:t>
            </a:r>
          </a:p>
        </p:txBody>
      </p:sp>
      <p:sp>
        <p:nvSpPr>
          <p:cNvPr id="3091" name="Freeform 19"/>
          <p:cNvSpPr>
            <a:spLocks/>
          </p:cNvSpPr>
          <p:nvPr/>
        </p:nvSpPr>
        <p:spPr bwMode="auto">
          <a:xfrm>
            <a:off x="6746876" y="4245350"/>
            <a:ext cx="3006725" cy="1860550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1002" y="18"/>
              </a:cxn>
              <a:cxn ang="0">
                <a:pos x="1168" y="40"/>
              </a:cxn>
              <a:cxn ang="0">
                <a:pos x="1320" y="84"/>
              </a:cxn>
              <a:cxn ang="0">
                <a:pos x="1454" y="142"/>
              </a:cxn>
              <a:cxn ang="0">
                <a:pos x="1568" y="216"/>
              </a:cxn>
              <a:cxn ang="0">
                <a:pos x="1660" y="302"/>
              </a:cxn>
              <a:cxn ang="0">
                <a:pos x="1722" y="400"/>
              </a:cxn>
              <a:cxn ang="0">
                <a:pos x="1756" y="504"/>
              </a:cxn>
              <a:cxn ang="0">
                <a:pos x="1760" y="588"/>
              </a:cxn>
              <a:cxn ang="0">
                <a:pos x="1734" y="696"/>
              </a:cxn>
              <a:cxn ang="0">
                <a:pos x="1676" y="796"/>
              </a:cxn>
              <a:cxn ang="0">
                <a:pos x="1588" y="886"/>
              </a:cxn>
              <a:cxn ang="0">
                <a:pos x="1476" y="964"/>
              </a:cxn>
              <a:cxn ang="0">
                <a:pos x="1344" y="1028"/>
              </a:cxn>
              <a:cxn ang="0">
                <a:pos x="1192" y="1074"/>
              </a:cxn>
              <a:cxn ang="0">
                <a:pos x="1026" y="1100"/>
              </a:cxn>
              <a:cxn ang="0">
                <a:pos x="894" y="1106"/>
              </a:cxn>
              <a:cxn ang="0">
                <a:pos x="720" y="1096"/>
              </a:cxn>
              <a:cxn ang="0">
                <a:pos x="556" y="1064"/>
              </a:cxn>
              <a:cxn ang="0">
                <a:pos x="410" y="1012"/>
              </a:cxn>
              <a:cxn ang="0">
                <a:pos x="282" y="946"/>
              </a:cxn>
              <a:cxn ang="0">
                <a:pos x="176" y="866"/>
              </a:cxn>
              <a:cxn ang="0">
                <a:pos x="96" y="772"/>
              </a:cxn>
              <a:cxn ang="0">
                <a:pos x="44" y="670"/>
              </a:cxn>
              <a:cxn ang="0">
                <a:pos x="28" y="560"/>
              </a:cxn>
              <a:cxn ang="0">
                <a:pos x="46" y="448"/>
              </a:cxn>
              <a:cxn ang="0">
                <a:pos x="46" y="406"/>
              </a:cxn>
              <a:cxn ang="0">
                <a:pos x="12" y="494"/>
              </a:cxn>
              <a:cxn ang="0">
                <a:pos x="0" y="586"/>
              </a:cxn>
              <a:cxn ang="0">
                <a:pos x="12" y="676"/>
              </a:cxn>
              <a:cxn ang="0">
                <a:pos x="58" y="788"/>
              </a:cxn>
              <a:cxn ang="0">
                <a:pos x="138" y="890"/>
              </a:cxn>
              <a:cxn ang="0">
                <a:pos x="246" y="980"/>
              </a:cxn>
              <a:cxn ang="0">
                <a:pos x="380" y="1056"/>
              </a:cxn>
              <a:cxn ang="0">
                <a:pos x="536" y="1116"/>
              </a:cxn>
              <a:cxn ang="0">
                <a:pos x="710" y="1154"/>
              </a:cxn>
              <a:cxn ang="0">
                <a:pos x="898" y="1172"/>
              </a:cxn>
              <a:cxn ang="0">
                <a:pos x="1044" y="1170"/>
              </a:cxn>
              <a:cxn ang="0">
                <a:pos x="1228" y="1146"/>
              </a:cxn>
              <a:cxn ang="0">
                <a:pos x="1398" y="1102"/>
              </a:cxn>
              <a:cxn ang="0">
                <a:pos x="1550" y="1038"/>
              </a:cxn>
              <a:cxn ang="0">
                <a:pos x="1678" y="960"/>
              </a:cxn>
              <a:cxn ang="0">
                <a:pos x="1780" y="866"/>
              </a:cxn>
              <a:cxn ang="0">
                <a:pos x="1852" y="760"/>
              </a:cxn>
              <a:cxn ang="0">
                <a:pos x="1890" y="646"/>
              </a:cxn>
              <a:cxn ang="0">
                <a:pos x="1892" y="556"/>
              </a:cxn>
              <a:cxn ang="0">
                <a:pos x="1864" y="440"/>
              </a:cxn>
              <a:cxn ang="0">
                <a:pos x="1800" y="332"/>
              </a:cxn>
              <a:cxn ang="0">
                <a:pos x="1706" y="236"/>
              </a:cxn>
              <a:cxn ang="0">
                <a:pos x="1584" y="152"/>
              </a:cxn>
              <a:cxn ang="0">
                <a:pos x="1438" y="84"/>
              </a:cxn>
              <a:cxn ang="0">
                <a:pos x="1272" y="36"/>
              </a:cxn>
              <a:cxn ang="0">
                <a:pos x="1092" y="6"/>
              </a:cxn>
              <a:cxn ang="0">
                <a:pos x="948" y="0"/>
              </a:cxn>
            </a:cxnLst>
            <a:rect l="0" t="0" r="r" b="b"/>
            <a:pathLst>
              <a:path w="1894" h="1172">
                <a:moveTo>
                  <a:pt x="948" y="0"/>
                </a:moveTo>
                <a:lnTo>
                  <a:pt x="948" y="0"/>
                </a:lnTo>
                <a:lnTo>
                  <a:pt x="906" y="0"/>
                </a:lnTo>
                <a:lnTo>
                  <a:pt x="906" y="0"/>
                </a:lnTo>
                <a:lnTo>
                  <a:pt x="916" y="14"/>
                </a:lnTo>
                <a:lnTo>
                  <a:pt x="916" y="14"/>
                </a:lnTo>
                <a:lnTo>
                  <a:pt x="960" y="14"/>
                </a:lnTo>
                <a:lnTo>
                  <a:pt x="1002" y="18"/>
                </a:lnTo>
                <a:lnTo>
                  <a:pt x="1044" y="22"/>
                </a:lnTo>
                <a:lnTo>
                  <a:pt x="1086" y="26"/>
                </a:lnTo>
                <a:lnTo>
                  <a:pt x="1128" y="32"/>
                </a:lnTo>
                <a:lnTo>
                  <a:pt x="1168" y="40"/>
                </a:lnTo>
                <a:lnTo>
                  <a:pt x="1206" y="50"/>
                </a:lnTo>
                <a:lnTo>
                  <a:pt x="1246" y="60"/>
                </a:lnTo>
                <a:lnTo>
                  <a:pt x="1282" y="70"/>
                </a:lnTo>
                <a:lnTo>
                  <a:pt x="1320" y="84"/>
                </a:lnTo>
                <a:lnTo>
                  <a:pt x="1354" y="96"/>
                </a:lnTo>
                <a:lnTo>
                  <a:pt x="1388" y="110"/>
                </a:lnTo>
                <a:lnTo>
                  <a:pt x="1422" y="126"/>
                </a:lnTo>
                <a:lnTo>
                  <a:pt x="1454" y="142"/>
                </a:lnTo>
                <a:lnTo>
                  <a:pt x="1484" y="160"/>
                </a:lnTo>
                <a:lnTo>
                  <a:pt x="1514" y="178"/>
                </a:lnTo>
                <a:lnTo>
                  <a:pt x="1542" y="196"/>
                </a:lnTo>
                <a:lnTo>
                  <a:pt x="1568" y="216"/>
                </a:lnTo>
                <a:lnTo>
                  <a:pt x="1594" y="236"/>
                </a:lnTo>
                <a:lnTo>
                  <a:pt x="1616" y="258"/>
                </a:lnTo>
                <a:lnTo>
                  <a:pt x="1638" y="280"/>
                </a:lnTo>
                <a:lnTo>
                  <a:pt x="1660" y="302"/>
                </a:lnTo>
                <a:lnTo>
                  <a:pt x="1678" y="326"/>
                </a:lnTo>
                <a:lnTo>
                  <a:pt x="1694" y="350"/>
                </a:lnTo>
                <a:lnTo>
                  <a:pt x="1710" y="374"/>
                </a:lnTo>
                <a:lnTo>
                  <a:pt x="1722" y="400"/>
                </a:lnTo>
                <a:lnTo>
                  <a:pt x="1734" y="424"/>
                </a:lnTo>
                <a:lnTo>
                  <a:pt x="1744" y="452"/>
                </a:lnTo>
                <a:lnTo>
                  <a:pt x="1750" y="478"/>
                </a:lnTo>
                <a:lnTo>
                  <a:pt x="1756" y="504"/>
                </a:lnTo>
                <a:lnTo>
                  <a:pt x="1760" y="532"/>
                </a:lnTo>
                <a:lnTo>
                  <a:pt x="1760" y="560"/>
                </a:lnTo>
                <a:lnTo>
                  <a:pt x="1760" y="560"/>
                </a:lnTo>
                <a:lnTo>
                  <a:pt x="1760" y="588"/>
                </a:lnTo>
                <a:lnTo>
                  <a:pt x="1756" y="616"/>
                </a:lnTo>
                <a:lnTo>
                  <a:pt x="1750" y="642"/>
                </a:lnTo>
                <a:lnTo>
                  <a:pt x="1744" y="670"/>
                </a:lnTo>
                <a:lnTo>
                  <a:pt x="1734" y="696"/>
                </a:lnTo>
                <a:lnTo>
                  <a:pt x="1722" y="722"/>
                </a:lnTo>
                <a:lnTo>
                  <a:pt x="1708" y="748"/>
                </a:lnTo>
                <a:lnTo>
                  <a:pt x="1692" y="772"/>
                </a:lnTo>
                <a:lnTo>
                  <a:pt x="1676" y="796"/>
                </a:lnTo>
                <a:lnTo>
                  <a:pt x="1656" y="820"/>
                </a:lnTo>
                <a:lnTo>
                  <a:pt x="1636" y="844"/>
                </a:lnTo>
                <a:lnTo>
                  <a:pt x="1612" y="866"/>
                </a:lnTo>
                <a:lnTo>
                  <a:pt x="1588" y="886"/>
                </a:lnTo>
                <a:lnTo>
                  <a:pt x="1562" y="908"/>
                </a:lnTo>
                <a:lnTo>
                  <a:pt x="1536" y="928"/>
                </a:lnTo>
                <a:lnTo>
                  <a:pt x="1506" y="946"/>
                </a:lnTo>
                <a:lnTo>
                  <a:pt x="1476" y="964"/>
                </a:lnTo>
                <a:lnTo>
                  <a:pt x="1446" y="982"/>
                </a:lnTo>
                <a:lnTo>
                  <a:pt x="1412" y="998"/>
                </a:lnTo>
                <a:lnTo>
                  <a:pt x="1378" y="1012"/>
                </a:lnTo>
                <a:lnTo>
                  <a:pt x="1344" y="1028"/>
                </a:lnTo>
                <a:lnTo>
                  <a:pt x="1308" y="1040"/>
                </a:lnTo>
                <a:lnTo>
                  <a:pt x="1270" y="1052"/>
                </a:lnTo>
                <a:lnTo>
                  <a:pt x="1232" y="1064"/>
                </a:lnTo>
                <a:lnTo>
                  <a:pt x="1192" y="1074"/>
                </a:lnTo>
                <a:lnTo>
                  <a:pt x="1152" y="1082"/>
                </a:lnTo>
                <a:lnTo>
                  <a:pt x="1110" y="1090"/>
                </a:lnTo>
                <a:lnTo>
                  <a:pt x="1068" y="1096"/>
                </a:lnTo>
                <a:lnTo>
                  <a:pt x="1026" y="1100"/>
                </a:lnTo>
                <a:lnTo>
                  <a:pt x="982" y="1104"/>
                </a:lnTo>
                <a:lnTo>
                  <a:pt x="938" y="1106"/>
                </a:lnTo>
                <a:lnTo>
                  <a:pt x="894" y="1106"/>
                </a:lnTo>
                <a:lnTo>
                  <a:pt x="894" y="1106"/>
                </a:lnTo>
                <a:lnTo>
                  <a:pt x="850" y="1106"/>
                </a:lnTo>
                <a:lnTo>
                  <a:pt x="806" y="1104"/>
                </a:lnTo>
                <a:lnTo>
                  <a:pt x="762" y="1100"/>
                </a:lnTo>
                <a:lnTo>
                  <a:pt x="720" y="1096"/>
                </a:lnTo>
                <a:lnTo>
                  <a:pt x="678" y="1090"/>
                </a:lnTo>
                <a:lnTo>
                  <a:pt x="636" y="1082"/>
                </a:lnTo>
                <a:lnTo>
                  <a:pt x="596" y="1074"/>
                </a:lnTo>
                <a:lnTo>
                  <a:pt x="556" y="1064"/>
                </a:lnTo>
                <a:lnTo>
                  <a:pt x="518" y="1052"/>
                </a:lnTo>
                <a:lnTo>
                  <a:pt x="480" y="1040"/>
                </a:lnTo>
                <a:lnTo>
                  <a:pt x="444" y="1028"/>
                </a:lnTo>
                <a:lnTo>
                  <a:pt x="410" y="1012"/>
                </a:lnTo>
                <a:lnTo>
                  <a:pt x="376" y="998"/>
                </a:lnTo>
                <a:lnTo>
                  <a:pt x="342" y="982"/>
                </a:lnTo>
                <a:lnTo>
                  <a:pt x="312" y="964"/>
                </a:lnTo>
                <a:lnTo>
                  <a:pt x="282" y="946"/>
                </a:lnTo>
                <a:lnTo>
                  <a:pt x="252" y="928"/>
                </a:lnTo>
                <a:lnTo>
                  <a:pt x="226" y="908"/>
                </a:lnTo>
                <a:lnTo>
                  <a:pt x="200" y="886"/>
                </a:lnTo>
                <a:lnTo>
                  <a:pt x="176" y="866"/>
                </a:lnTo>
                <a:lnTo>
                  <a:pt x="152" y="844"/>
                </a:lnTo>
                <a:lnTo>
                  <a:pt x="132" y="820"/>
                </a:lnTo>
                <a:lnTo>
                  <a:pt x="112" y="796"/>
                </a:lnTo>
                <a:lnTo>
                  <a:pt x="96" y="772"/>
                </a:lnTo>
                <a:lnTo>
                  <a:pt x="80" y="748"/>
                </a:lnTo>
                <a:lnTo>
                  <a:pt x="66" y="722"/>
                </a:lnTo>
                <a:lnTo>
                  <a:pt x="54" y="696"/>
                </a:lnTo>
                <a:lnTo>
                  <a:pt x="44" y="670"/>
                </a:lnTo>
                <a:lnTo>
                  <a:pt x="38" y="642"/>
                </a:lnTo>
                <a:lnTo>
                  <a:pt x="32" y="616"/>
                </a:lnTo>
                <a:lnTo>
                  <a:pt x="28" y="588"/>
                </a:lnTo>
                <a:lnTo>
                  <a:pt x="28" y="560"/>
                </a:lnTo>
                <a:lnTo>
                  <a:pt x="28" y="560"/>
                </a:lnTo>
                <a:lnTo>
                  <a:pt x="30" y="522"/>
                </a:lnTo>
                <a:lnTo>
                  <a:pt x="36" y="484"/>
                </a:lnTo>
                <a:lnTo>
                  <a:pt x="46" y="448"/>
                </a:lnTo>
                <a:lnTo>
                  <a:pt x="60" y="412"/>
                </a:lnTo>
                <a:lnTo>
                  <a:pt x="60" y="412"/>
                </a:lnTo>
                <a:lnTo>
                  <a:pt x="46" y="406"/>
                </a:lnTo>
                <a:lnTo>
                  <a:pt x="46" y="406"/>
                </a:lnTo>
                <a:lnTo>
                  <a:pt x="36" y="428"/>
                </a:lnTo>
                <a:lnTo>
                  <a:pt x="26" y="450"/>
                </a:lnTo>
                <a:lnTo>
                  <a:pt x="18" y="472"/>
                </a:lnTo>
                <a:lnTo>
                  <a:pt x="12" y="494"/>
                </a:lnTo>
                <a:lnTo>
                  <a:pt x="8" y="516"/>
                </a:lnTo>
                <a:lnTo>
                  <a:pt x="4" y="540"/>
                </a:lnTo>
                <a:lnTo>
                  <a:pt x="2" y="562"/>
                </a:lnTo>
                <a:lnTo>
                  <a:pt x="0" y="586"/>
                </a:lnTo>
                <a:lnTo>
                  <a:pt x="0" y="586"/>
                </a:lnTo>
                <a:lnTo>
                  <a:pt x="2" y="616"/>
                </a:lnTo>
                <a:lnTo>
                  <a:pt x="6" y="646"/>
                </a:lnTo>
                <a:lnTo>
                  <a:pt x="12" y="676"/>
                </a:lnTo>
                <a:lnTo>
                  <a:pt x="20" y="704"/>
                </a:lnTo>
                <a:lnTo>
                  <a:pt x="30" y="732"/>
                </a:lnTo>
                <a:lnTo>
                  <a:pt x="44" y="760"/>
                </a:lnTo>
                <a:lnTo>
                  <a:pt x="58" y="788"/>
                </a:lnTo>
                <a:lnTo>
                  <a:pt x="76" y="814"/>
                </a:lnTo>
                <a:lnTo>
                  <a:pt x="94" y="840"/>
                </a:lnTo>
                <a:lnTo>
                  <a:pt x="114" y="866"/>
                </a:lnTo>
                <a:lnTo>
                  <a:pt x="138" y="890"/>
                </a:lnTo>
                <a:lnTo>
                  <a:pt x="162" y="914"/>
                </a:lnTo>
                <a:lnTo>
                  <a:pt x="188" y="938"/>
                </a:lnTo>
                <a:lnTo>
                  <a:pt x="216" y="960"/>
                </a:lnTo>
                <a:lnTo>
                  <a:pt x="246" y="980"/>
                </a:lnTo>
                <a:lnTo>
                  <a:pt x="278" y="1002"/>
                </a:lnTo>
                <a:lnTo>
                  <a:pt x="310" y="1020"/>
                </a:lnTo>
                <a:lnTo>
                  <a:pt x="346" y="1038"/>
                </a:lnTo>
                <a:lnTo>
                  <a:pt x="380" y="1056"/>
                </a:lnTo>
                <a:lnTo>
                  <a:pt x="418" y="1072"/>
                </a:lnTo>
                <a:lnTo>
                  <a:pt x="456" y="1088"/>
                </a:lnTo>
                <a:lnTo>
                  <a:pt x="496" y="1102"/>
                </a:lnTo>
                <a:lnTo>
                  <a:pt x="536" y="1116"/>
                </a:lnTo>
                <a:lnTo>
                  <a:pt x="578" y="1126"/>
                </a:lnTo>
                <a:lnTo>
                  <a:pt x="622" y="1138"/>
                </a:lnTo>
                <a:lnTo>
                  <a:pt x="666" y="1146"/>
                </a:lnTo>
                <a:lnTo>
                  <a:pt x="710" y="1154"/>
                </a:lnTo>
                <a:lnTo>
                  <a:pt x="756" y="1160"/>
                </a:lnTo>
                <a:lnTo>
                  <a:pt x="804" y="1166"/>
                </a:lnTo>
                <a:lnTo>
                  <a:pt x="850" y="1170"/>
                </a:lnTo>
                <a:lnTo>
                  <a:pt x="898" y="1172"/>
                </a:lnTo>
                <a:lnTo>
                  <a:pt x="948" y="1172"/>
                </a:lnTo>
                <a:lnTo>
                  <a:pt x="948" y="1172"/>
                </a:lnTo>
                <a:lnTo>
                  <a:pt x="996" y="1172"/>
                </a:lnTo>
                <a:lnTo>
                  <a:pt x="1044" y="1170"/>
                </a:lnTo>
                <a:lnTo>
                  <a:pt x="1092" y="1166"/>
                </a:lnTo>
                <a:lnTo>
                  <a:pt x="1138" y="1160"/>
                </a:lnTo>
                <a:lnTo>
                  <a:pt x="1184" y="1154"/>
                </a:lnTo>
                <a:lnTo>
                  <a:pt x="1228" y="1146"/>
                </a:lnTo>
                <a:lnTo>
                  <a:pt x="1272" y="1138"/>
                </a:lnTo>
                <a:lnTo>
                  <a:pt x="1316" y="1126"/>
                </a:lnTo>
                <a:lnTo>
                  <a:pt x="1358" y="1116"/>
                </a:lnTo>
                <a:lnTo>
                  <a:pt x="1398" y="1102"/>
                </a:lnTo>
                <a:lnTo>
                  <a:pt x="1438" y="1088"/>
                </a:lnTo>
                <a:lnTo>
                  <a:pt x="1476" y="1072"/>
                </a:lnTo>
                <a:lnTo>
                  <a:pt x="1514" y="1056"/>
                </a:lnTo>
                <a:lnTo>
                  <a:pt x="1550" y="1038"/>
                </a:lnTo>
                <a:lnTo>
                  <a:pt x="1584" y="1020"/>
                </a:lnTo>
                <a:lnTo>
                  <a:pt x="1616" y="1002"/>
                </a:lnTo>
                <a:lnTo>
                  <a:pt x="1648" y="980"/>
                </a:lnTo>
                <a:lnTo>
                  <a:pt x="1678" y="960"/>
                </a:lnTo>
                <a:lnTo>
                  <a:pt x="1706" y="938"/>
                </a:lnTo>
                <a:lnTo>
                  <a:pt x="1732" y="914"/>
                </a:lnTo>
                <a:lnTo>
                  <a:pt x="1756" y="890"/>
                </a:lnTo>
                <a:lnTo>
                  <a:pt x="1780" y="866"/>
                </a:lnTo>
                <a:lnTo>
                  <a:pt x="1800" y="840"/>
                </a:lnTo>
                <a:lnTo>
                  <a:pt x="1820" y="814"/>
                </a:lnTo>
                <a:lnTo>
                  <a:pt x="1836" y="788"/>
                </a:lnTo>
                <a:lnTo>
                  <a:pt x="1852" y="760"/>
                </a:lnTo>
                <a:lnTo>
                  <a:pt x="1864" y="732"/>
                </a:lnTo>
                <a:lnTo>
                  <a:pt x="1874" y="704"/>
                </a:lnTo>
                <a:lnTo>
                  <a:pt x="1884" y="676"/>
                </a:lnTo>
                <a:lnTo>
                  <a:pt x="1890" y="646"/>
                </a:lnTo>
                <a:lnTo>
                  <a:pt x="1892" y="616"/>
                </a:lnTo>
                <a:lnTo>
                  <a:pt x="1894" y="586"/>
                </a:lnTo>
                <a:lnTo>
                  <a:pt x="1894" y="586"/>
                </a:lnTo>
                <a:lnTo>
                  <a:pt x="1892" y="556"/>
                </a:lnTo>
                <a:lnTo>
                  <a:pt x="1890" y="526"/>
                </a:lnTo>
                <a:lnTo>
                  <a:pt x="1884" y="496"/>
                </a:lnTo>
                <a:lnTo>
                  <a:pt x="1874" y="468"/>
                </a:lnTo>
                <a:lnTo>
                  <a:pt x="1864" y="440"/>
                </a:lnTo>
                <a:lnTo>
                  <a:pt x="1852" y="412"/>
                </a:lnTo>
                <a:lnTo>
                  <a:pt x="1836" y="384"/>
                </a:lnTo>
                <a:lnTo>
                  <a:pt x="1820" y="358"/>
                </a:lnTo>
                <a:lnTo>
                  <a:pt x="1800" y="332"/>
                </a:lnTo>
                <a:lnTo>
                  <a:pt x="1780" y="306"/>
                </a:lnTo>
                <a:lnTo>
                  <a:pt x="1756" y="282"/>
                </a:lnTo>
                <a:lnTo>
                  <a:pt x="1732" y="258"/>
                </a:lnTo>
                <a:lnTo>
                  <a:pt x="1706" y="236"/>
                </a:lnTo>
                <a:lnTo>
                  <a:pt x="1678" y="214"/>
                </a:lnTo>
                <a:lnTo>
                  <a:pt x="1648" y="192"/>
                </a:lnTo>
                <a:lnTo>
                  <a:pt x="1616" y="172"/>
                </a:lnTo>
                <a:lnTo>
                  <a:pt x="1584" y="152"/>
                </a:lnTo>
                <a:lnTo>
                  <a:pt x="1550" y="134"/>
                </a:lnTo>
                <a:lnTo>
                  <a:pt x="1514" y="116"/>
                </a:lnTo>
                <a:lnTo>
                  <a:pt x="1476" y="100"/>
                </a:lnTo>
                <a:lnTo>
                  <a:pt x="1438" y="84"/>
                </a:lnTo>
                <a:lnTo>
                  <a:pt x="1398" y="70"/>
                </a:lnTo>
                <a:lnTo>
                  <a:pt x="1358" y="58"/>
                </a:lnTo>
                <a:lnTo>
                  <a:pt x="1316" y="46"/>
                </a:lnTo>
                <a:lnTo>
                  <a:pt x="1272" y="36"/>
                </a:lnTo>
                <a:lnTo>
                  <a:pt x="1228" y="26"/>
                </a:lnTo>
                <a:lnTo>
                  <a:pt x="1184" y="18"/>
                </a:lnTo>
                <a:lnTo>
                  <a:pt x="1138" y="12"/>
                </a:lnTo>
                <a:lnTo>
                  <a:pt x="1092" y="6"/>
                </a:lnTo>
                <a:lnTo>
                  <a:pt x="1044" y="2"/>
                </a:lnTo>
                <a:lnTo>
                  <a:pt x="996" y="0"/>
                </a:lnTo>
                <a:lnTo>
                  <a:pt x="948" y="0"/>
                </a:lnTo>
                <a:lnTo>
                  <a:pt x="948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8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165100" dist="635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81000" contourW="12700" prstMaterial="softEdge">
            <a:bevelT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" name="Gruppe 72"/>
          <p:cNvGrpSpPr>
            <a:grpSpLocks/>
          </p:cNvGrpSpPr>
          <p:nvPr/>
        </p:nvGrpSpPr>
        <p:grpSpPr bwMode="auto">
          <a:xfrm>
            <a:off x="6852920" y="4112596"/>
            <a:ext cx="1280160" cy="1442024"/>
            <a:chOff x="6736237" y="307973"/>
            <a:chExt cx="1377313" cy="1467446"/>
          </a:xfrm>
        </p:grpSpPr>
        <p:sp>
          <p:nvSpPr>
            <p:cNvPr id="24" name="Ellipse 98"/>
            <p:cNvSpPr/>
            <p:nvPr/>
          </p:nvSpPr>
          <p:spPr bwMode="auto">
            <a:xfrm>
              <a:off x="6786578" y="1513180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4" name="Gruppe 69"/>
            <p:cNvGrpSpPr>
              <a:grpSpLocks/>
            </p:cNvGrpSpPr>
            <p:nvPr/>
          </p:nvGrpSpPr>
          <p:grpSpPr bwMode="auto">
            <a:xfrm>
              <a:off x="6736237" y="307973"/>
              <a:ext cx="1377313" cy="1302728"/>
              <a:chOff x="6990733" y="4742888"/>
              <a:chExt cx="1376798" cy="1303433"/>
            </a:xfrm>
          </p:grpSpPr>
          <p:sp>
            <p:nvSpPr>
              <p:cNvPr id="26" name="Ellipse 99"/>
              <p:cNvSpPr/>
              <p:nvPr/>
            </p:nvSpPr>
            <p:spPr bwMode="auto">
              <a:xfrm>
                <a:off x="6990733" y="4742888"/>
                <a:ext cx="1376798" cy="1303433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sp>
            <p:nvSpPr>
              <p:cNvPr id="27" name="Ellipse 100"/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29" name="Right Arrow 28"/>
          <p:cNvSpPr/>
          <p:nvPr/>
        </p:nvSpPr>
        <p:spPr>
          <a:xfrm>
            <a:off x="3733800" y="2524500"/>
            <a:ext cx="3810000" cy="1676400"/>
          </a:xfrm>
          <a:prstGeom prst="rightArrow">
            <a:avLst/>
          </a:prstGeom>
          <a:effectLst>
            <a:outerShdw blurRad="152400" dist="38100" dir="5400000" sx="112000" sy="112000" algn="t" rotWithShape="0">
              <a:prstClr val="black">
                <a:alpha val="40000"/>
              </a:prstClr>
            </a:outerShdw>
          </a:effectLst>
          <a:scene3d>
            <a:camera prst="isometricOffAxis2Top">
              <a:rot lat="19742963" lon="2777243" rev="17853989"/>
            </a:camera>
            <a:lightRig rig="harsh" dir="t"/>
          </a:scene3d>
          <a:sp3d extrusionH="190500" prstMaterial="dkEdge">
            <a:bevelT prst="convex"/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543801" y="2816422"/>
            <a:ext cx="290940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Goal</a:t>
            </a:r>
          </a:p>
          <a:p>
            <a:r>
              <a:rPr lang="en-US" sz="2400" dirty="0">
                <a:latin typeface="Calibri" pitchFamily="34" charset="0"/>
              </a:rPr>
              <a:t>Your text explaining the goal achieved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14400" y="1314011"/>
            <a:ext cx="374666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Cause</a:t>
            </a:r>
          </a:p>
          <a:p>
            <a:pPr algn="r"/>
            <a:r>
              <a:rPr lang="en-US" sz="2400" dirty="0">
                <a:latin typeface="Calibri" pitchFamily="34" charset="0"/>
              </a:rPr>
              <a:t>Your text explaining how the goal was achieved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57022537-ABD7-4866-A562-61116F61C304}"/>
              </a:ext>
            </a:extLst>
          </p:cNvPr>
          <p:cNvSpPr/>
          <p:nvPr/>
        </p:nvSpPr>
        <p:spPr>
          <a:xfrm>
            <a:off x="0" y="4714116"/>
            <a:ext cx="12192000" cy="215771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98"/>
          <p:cNvSpPr/>
          <p:nvPr/>
        </p:nvSpPr>
        <p:spPr bwMode="auto">
          <a:xfrm>
            <a:off x="6040293" y="5488594"/>
            <a:ext cx="4301378" cy="53120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3" name="Group 22"/>
          <p:cNvGrpSpPr/>
          <p:nvPr/>
        </p:nvGrpSpPr>
        <p:grpSpPr>
          <a:xfrm>
            <a:off x="5795982" y="2007956"/>
            <a:ext cx="3733800" cy="3733800"/>
            <a:chOff x="4495800" y="1219200"/>
            <a:chExt cx="3733800" cy="3733800"/>
          </a:xfrm>
          <a:effectLst/>
          <a:scene3d>
            <a:camera prst="perspectiveContrastingLeftFacing">
              <a:rot lat="623785" lon="2636332" rev="21086789"/>
            </a:camera>
            <a:lightRig rig="threePt" dir="t">
              <a:rot lat="0" lon="0" rev="13200000"/>
            </a:lightRig>
          </a:scene3d>
        </p:grpSpPr>
        <p:sp>
          <p:nvSpPr>
            <p:cNvPr id="16" name="Oval 15"/>
            <p:cNvSpPr/>
            <p:nvPr/>
          </p:nvSpPr>
          <p:spPr>
            <a:xfrm>
              <a:off x="4495800" y="1219200"/>
              <a:ext cx="3733800" cy="373380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>
              <a:spLocks noChangeAspect="1"/>
            </p:cNvSpPr>
            <p:nvPr/>
          </p:nvSpPr>
          <p:spPr>
            <a:xfrm>
              <a:off x="4682490" y="1405890"/>
              <a:ext cx="3360420" cy="33604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>
              <a:spLocks noChangeAspect="1"/>
            </p:cNvSpPr>
            <p:nvPr/>
          </p:nvSpPr>
          <p:spPr>
            <a:xfrm>
              <a:off x="4850511" y="1573911"/>
              <a:ext cx="3024378" cy="3024378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001730" y="1725130"/>
              <a:ext cx="2721940" cy="272194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>
              <a:spLocks noChangeAspect="1"/>
            </p:cNvSpPr>
            <p:nvPr/>
          </p:nvSpPr>
          <p:spPr>
            <a:xfrm>
              <a:off x="5137827" y="1861227"/>
              <a:ext cx="2449746" cy="244974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>
              <a:spLocks noChangeAspect="1"/>
            </p:cNvSpPr>
            <p:nvPr/>
          </p:nvSpPr>
          <p:spPr>
            <a:xfrm>
              <a:off x="5260315" y="1983715"/>
              <a:ext cx="2204771" cy="22047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Oval 21"/>
            <p:cNvSpPr>
              <a:spLocks noChangeAspect="1"/>
            </p:cNvSpPr>
            <p:nvPr/>
          </p:nvSpPr>
          <p:spPr>
            <a:xfrm>
              <a:off x="5767412" y="2490812"/>
              <a:ext cx="1190576" cy="1190576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7" name="Down Arrow 6"/>
          <p:cNvSpPr/>
          <p:nvPr/>
        </p:nvSpPr>
        <p:spPr>
          <a:xfrm rot="16857950">
            <a:off x="5849585" y="2060567"/>
            <a:ext cx="649664" cy="2970431"/>
          </a:xfrm>
          <a:custGeom>
            <a:avLst/>
            <a:gdLst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487248 w 649664"/>
              <a:gd name="connsiteY3" fmla="*/ 0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0 h 2971800"/>
              <a:gd name="connsiteX5" fmla="*/ 487248 w 649664"/>
              <a:gd name="connsiteY5" fmla="*/ 2646968 h 2971800"/>
              <a:gd name="connsiteX6" fmla="*/ 649664 w 649664"/>
              <a:gd name="connsiteY6" fmla="*/ 2646968 h 2971800"/>
              <a:gd name="connsiteX7" fmla="*/ 324832 w 649664"/>
              <a:gd name="connsiteY7" fmla="*/ 2971800 h 2971800"/>
              <a:gd name="connsiteX8" fmla="*/ 0 w 649664"/>
              <a:gd name="connsiteY8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5599 h 2970431"/>
              <a:gd name="connsiteX1" fmla="*/ 162416 w 649664"/>
              <a:gd name="connsiteY1" fmla="*/ 2645599 h 2970431"/>
              <a:gd name="connsiteX2" fmla="*/ 327444 w 649664"/>
              <a:gd name="connsiteY2" fmla="*/ 0 h 2970431"/>
              <a:gd name="connsiteX3" fmla="*/ 487248 w 649664"/>
              <a:gd name="connsiteY3" fmla="*/ 2645599 h 2970431"/>
              <a:gd name="connsiteX4" fmla="*/ 649664 w 649664"/>
              <a:gd name="connsiteY4" fmla="*/ 2645599 h 2970431"/>
              <a:gd name="connsiteX5" fmla="*/ 324832 w 649664"/>
              <a:gd name="connsiteY5" fmla="*/ 2970431 h 2970431"/>
              <a:gd name="connsiteX6" fmla="*/ 0 w 649664"/>
              <a:gd name="connsiteY6" fmla="*/ 2645599 h 29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664" h="2970431">
                <a:moveTo>
                  <a:pt x="0" y="2645599"/>
                </a:moveTo>
                <a:lnTo>
                  <a:pt x="162416" y="2645599"/>
                </a:lnTo>
                <a:lnTo>
                  <a:pt x="327444" y="0"/>
                </a:lnTo>
                <a:lnTo>
                  <a:pt x="487248" y="2645599"/>
                </a:lnTo>
                <a:lnTo>
                  <a:pt x="649664" y="2645599"/>
                </a:lnTo>
                <a:lnTo>
                  <a:pt x="324832" y="2970431"/>
                </a:lnTo>
                <a:lnTo>
                  <a:pt x="0" y="264559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79730" h="379730"/>
            <a:bevelB w="379730" h="37973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6"/>
          <p:cNvSpPr/>
          <p:nvPr/>
        </p:nvSpPr>
        <p:spPr>
          <a:xfrm rot="15789069">
            <a:off x="5856119" y="2560192"/>
            <a:ext cx="649664" cy="2970431"/>
          </a:xfrm>
          <a:custGeom>
            <a:avLst/>
            <a:gdLst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487248 w 649664"/>
              <a:gd name="connsiteY3" fmla="*/ 0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0 h 2971800"/>
              <a:gd name="connsiteX5" fmla="*/ 487248 w 649664"/>
              <a:gd name="connsiteY5" fmla="*/ 2646968 h 2971800"/>
              <a:gd name="connsiteX6" fmla="*/ 649664 w 649664"/>
              <a:gd name="connsiteY6" fmla="*/ 2646968 h 2971800"/>
              <a:gd name="connsiteX7" fmla="*/ 324832 w 649664"/>
              <a:gd name="connsiteY7" fmla="*/ 2971800 h 2971800"/>
              <a:gd name="connsiteX8" fmla="*/ 0 w 649664"/>
              <a:gd name="connsiteY8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5599 h 2970431"/>
              <a:gd name="connsiteX1" fmla="*/ 162416 w 649664"/>
              <a:gd name="connsiteY1" fmla="*/ 2645599 h 2970431"/>
              <a:gd name="connsiteX2" fmla="*/ 327444 w 649664"/>
              <a:gd name="connsiteY2" fmla="*/ 0 h 2970431"/>
              <a:gd name="connsiteX3" fmla="*/ 487248 w 649664"/>
              <a:gd name="connsiteY3" fmla="*/ 2645599 h 2970431"/>
              <a:gd name="connsiteX4" fmla="*/ 649664 w 649664"/>
              <a:gd name="connsiteY4" fmla="*/ 2645599 h 2970431"/>
              <a:gd name="connsiteX5" fmla="*/ 324832 w 649664"/>
              <a:gd name="connsiteY5" fmla="*/ 2970431 h 2970431"/>
              <a:gd name="connsiteX6" fmla="*/ 0 w 649664"/>
              <a:gd name="connsiteY6" fmla="*/ 2645599 h 29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664" h="2970431">
                <a:moveTo>
                  <a:pt x="0" y="2645599"/>
                </a:moveTo>
                <a:lnTo>
                  <a:pt x="162416" y="2645599"/>
                </a:lnTo>
                <a:lnTo>
                  <a:pt x="327444" y="0"/>
                </a:lnTo>
                <a:lnTo>
                  <a:pt x="487248" y="2645599"/>
                </a:lnTo>
                <a:lnTo>
                  <a:pt x="649664" y="2645599"/>
                </a:lnTo>
                <a:lnTo>
                  <a:pt x="324832" y="2970431"/>
                </a:lnTo>
                <a:lnTo>
                  <a:pt x="0" y="264559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79730" h="379730"/>
            <a:bevelB w="379730" h="37973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Steps to achieve Goal</a:t>
            </a:r>
          </a:p>
        </p:txBody>
      </p:sp>
      <p:sp>
        <p:nvSpPr>
          <p:cNvPr id="24" name="Down Arrow 6"/>
          <p:cNvSpPr/>
          <p:nvPr/>
        </p:nvSpPr>
        <p:spPr>
          <a:xfrm rot="4060998" flipV="1">
            <a:off x="5986507" y="2963327"/>
            <a:ext cx="649664" cy="2970431"/>
          </a:xfrm>
          <a:custGeom>
            <a:avLst/>
            <a:gdLst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487248 w 649664"/>
              <a:gd name="connsiteY3" fmla="*/ 0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0 h 2971800"/>
              <a:gd name="connsiteX5" fmla="*/ 487248 w 649664"/>
              <a:gd name="connsiteY5" fmla="*/ 2646968 h 2971800"/>
              <a:gd name="connsiteX6" fmla="*/ 649664 w 649664"/>
              <a:gd name="connsiteY6" fmla="*/ 2646968 h 2971800"/>
              <a:gd name="connsiteX7" fmla="*/ 324832 w 649664"/>
              <a:gd name="connsiteY7" fmla="*/ 2971800 h 2971800"/>
              <a:gd name="connsiteX8" fmla="*/ 0 w 649664"/>
              <a:gd name="connsiteY8" fmla="*/ 2646968 h 2971800"/>
              <a:gd name="connsiteX0" fmla="*/ 0 w 649664"/>
              <a:gd name="connsiteY0" fmla="*/ 2646968 h 2971800"/>
              <a:gd name="connsiteX1" fmla="*/ 162416 w 649664"/>
              <a:gd name="connsiteY1" fmla="*/ 2646968 h 2971800"/>
              <a:gd name="connsiteX2" fmla="*/ 162416 w 649664"/>
              <a:gd name="connsiteY2" fmla="*/ 0 h 2971800"/>
              <a:gd name="connsiteX3" fmla="*/ 327444 w 649664"/>
              <a:gd name="connsiteY3" fmla="*/ 1369 h 2971800"/>
              <a:gd name="connsiteX4" fmla="*/ 487248 w 649664"/>
              <a:gd name="connsiteY4" fmla="*/ 2646968 h 2971800"/>
              <a:gd name="connsiteX5" fmla="*/ 649664 w 649664"/>
              <a:gd name="connsiteY5" fmla="*/ 2646968 h 2971800"/>
              <a:gd name="connsiteX6" fmla="*/ 324832 w 649664"/>
              <a:gd name="connsiteY6" fmla="*/ 2971800 h 2971800"/>
              <a:gd name="connsiteX7" fmla="*/ 0 w 649664"/>
              <a:gd name="connsiteY7" fmla="*/ 2646968 h 2971800"/>
              <a:gd name="connsiteX0" fmla="*/ 0 w 649664"/>
              <a:gd name="connsiteY0" fmla="*/ 2645599 h 2970431"/>
              <a:gd name="connsiteX1" fmla="*/ 162416 w 649664"/>
              <a:gd name="connsiteY1" fmla="*/ 2645599 h 2970431"/>
              <a:gd name="connsiteX2" fmla="*/ 327444 w 649664"/>
              <a:gd name="connsiteY2" fmla="*/ 0 h 2970431"/>
              <a:gd name="connsiteX3" fmla="*/ 487248 w 649664"/>
              <a:gd name="connsiteY3" fmla="*/ 2645599 h 2970431"/>
              <a:gd name="connsiteX4" fmla="*/ 649664 w 649664"/>
              <a:gd name="connsiteY4" fmla="*/ 2645599 h 2970431"/>
              <a:gd name="connsiteX5" fmla="*/ 324832 w 649664"/>
              <a:gd name="connsiteY5" fmla="*/ 2970431 h 2970431"/>
              <a:gd name="connsiteX6" fmla="*/ 0 w 649664"/>
              <a:gd name="connsiteY6" fmla="*/ 2645599 h 2970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9664" h="2970431">
                <a:moveTo>
                  <a:pt x="0" y="2645599"/>
                </a:moveTo>
                <a:lnTo>
                  <a:pt x="162416" y="2645599"/>
                </a:lnTo>
                <a:lnTo>
                  <a:pt x="327444" y="0"/>
                </a:lnTo>
                <a:lnTo>
                  <a:pt x="487248" y="2645599"/>
                </a:lnTo>
                <a:lnTo>
                  <a:pt x="649664" y="2645599"/>
                </a:lnTo>
                <a:lnTo>
                  <a:pt x="324832" y="2970431"/>
                </a:lnTo>
                <a:lnTo>
                  <a:pt x="0" y="2645599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79730" h="379730"/>
            <a:bevelB w="379730" h="37973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4EF44B-95A2-4026-B361-C68CF4BA0258}"/>
              </a:ext>
            </a:extLst>
          </p:cNvPr>
          <p:cNvGrpSpPr/>
          <p:nvPr/>
        </p:nvGrpSpPr>
        <p:grpSpPr>
          <a:xfrm>
            <a:off x="351266" y="3755853"/>
            <a:ext cx="4292334" cy="830997"/>
            <a:chOff x="351266" y="3755853"/>
            <a:chExt cx="4292334" cy="830997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DA1364-8AA7-48E3-A961-F0F847E97005}"/>
                </a:ext>
              </a:extLst>
            </p:cNvPr>
            <p:cNvSpPr txBox="1"/>
            <p:nvPr/>
          </p:nvSpPr>
          <p:spPr>
            <a:xfrm>
              <a:off x="2839901" y="3937114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text here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924B546-3CD4-42B1-A2BA-C05D928151F3}"/>
                </a:ext>
              </a:extLst>
            </p:cNvPr>
            <p:cNvSpPr txBox="1"/>
            <p:nvPr/>
          </p:nvSpPr>
          <p:spPr>
            <a:xfrm>
              <a:off x="351266" y="3755853"/>
              <a:ext cx="242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text here about this task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A3F06D7-C3C9-455D-9A92-4E342E8F50C3}"/>
              </a:ext>
            </a:extLst>
          </p:cNvPr>
          <p:cNvGrpSpPr/>
          <p:nvPr/>
        </p:nvGrpSpPr>
        <p:grpSpPr>
          <a:xfrm>
            <a:off x="1435600" y="4845927"/>
            <a:ext cx="4292334" cy="830997"/>
            <a:chOff x="351266" y="3755853"/>
            <a:chExt cx="4292334" cy="83099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E34E22C-567B-4712-A2DE-24C3EA1A28F4}"/>
                </a:ext>
              </a:extLst>
            </p:cNvPr>
            <p:cNvSpPr txBox="1"/>
            <p:nvPr/>
          </p:nvSpPr>
          <p:spPr>
            <a:xfrm>
              <a:off x="2839901" y="3937114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text here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B51BBF-B26E-43EA-9F2E-9F44FF133B49}"/>
                </a:ext>
              </a:extLst>
            </p:cNvPr>
            <p:cNvSpPr txBox="1"/>
            <p:nvPr/>
          </p:nvSpPr>
          <p:spPr>
            <a:xfrm>
              <a:off x="351266" y="3755853"/>
              <a:ext cx="242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text here about this task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A09071-620D-4161-BAC4-B25BCD24A137}"/>
              </a:ext>
            </a:extLst>
          </p:cNvPr>
          <p:cNvGrpSpPr/>
          <p:nvPr/>
        </p:nvGrpSpPr>
        <p:grpSpPr>
          <a:xfrm>
            <a:off x="1312981" y="2539208"/>
            <a:ext cx="4292334" cy="830997"/>
            <a:chOff x="351266" y="3755853"/>
            <a:chExt cx="4292334" cy="83099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4C66EB-32D7-4B2A-A104-CD0DEAD7CE73}"/>
                </a:ext>
              </a:extLst>
            </p:cNvPr>
            <p:cNvSpPr txBox="1"/>
            <p:nvPr/>
          </p:nvSpPr>
          <p:spPr>
            <a:xfrm>
              <a:off x="2839901" y="3937114"/>
              <a:ext cx="18036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Title text here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7DF67E-DD9E-43E7-B90C-E0EF0E8C1A89}"/>
                </a:ext>
              </a:extLst>
            </p:cNvPr>
            <p:cNvSpPr txBox="1"/>
            <p:nvPr/>
          </p:nvSpPr>
          <p:spPr>
            <a:xfrm>
              <a:off x="351266" y="3755853"/>
              <a:ext cx="242739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text here about this task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918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Secured connection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645" y="2474711"/>
            <a:ext cx="2423580" cy="272652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4C86DB3-ECA6-49E4-AF54-97901B5B617B}"/>
              </a:ext>
            </a:extLst>
          </p:cNvPr>
          <p:cNvGrpSpPr/>
          <p:nvPr/>
        </p:nvGrpSpPr>
        <p:grpSpPr>
          <a:xfrm>
            <a:off x="6304265" y="2793140"/>
            <a:ext cx="3733816" cy="822602"/>
            <a:chOff x="6304265" y="3223433"/>
            <a:chExt cx="3733816" cy="82260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AD8AB26-97C0-4ADC-B49A-3D08513CE126}"/>
                </a:ext>
              </a:extLst>
            </p:cNvPr>
            <p:cNvGrpSpPr/>
            <p:nvPr/>
          </p:nvGrpSpPr>
          <p:grpSpPr>
            <a:xfrm>
              <a:off x="6856602" y="3223433"/>
              <a:ext cx="3181479" cy="822602"/>
              <a:chOff x="6856602" y="3223433"/>
              <a:chExt cx="3181479" cy="822602"/>
            </a:xfrm>
          </p:grpSpPr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8482293" y="3223433"/>
                <a:ext cx="1555788" cy="822601"/>
              </a:xfrm>
              <a:custGeom>
                <a:avLst/>
                <a:gdLst>
                  <a:gd name="T0" fmla="*/ 280 w 1392"/>
                  <a:gd name="T1" fmla="*/ 0 h 736"/>
                  <a:gd name="T2" fmla="*/ 212 w 1392"/>
                  <a:gd name="T3" fmla="*/ 10 h 736"/>
                  <a:gd name="T4" fmla="*/ 148 w 1392"/>
                  <a:gd name="T5" fmla="*/ 38 h 736"/>
                  <a:gd name="T6" fmla="*/ 92 w 1392"/>
                  <a:gd name="T7" fmla="*/ 82 h 736"/>
                  <a:gd name="T8" fmla="*/ 46 w 1392"/>
                  <a:gd name="T9" fmla="*/ 138 h 736"/>
                  <a:gd name="T10" fmla="*/ 10 w 1392"/>
                  <a:gd name="T11" fmla="*/ 208 h 736"/>
                  <a:gd name="T12" fmla="*/ 160 w 1392"/>
                  <a:gd name="T13" fmla="*/ 232 h 736"/>
                  <a:gd name="T14" fmla="*/ 222 w 1392"/>
                  <a:gd name="T15" fmla="*/ 172 h 736"/>
                  <a:gd name="T16" fmla="*/ 300 w 1392"/>
                  <a:gd name="T17" fmla="*/ 136 h 736"/>
                  <a:gd name="T18" fmla="*/ 1012 w 1392"/>
                  <a:gd name="T19" fmla="*/ 128 h 736"/>
                  <a:gd name="T20" fmla="*/ 1060 w 1392"/>
                  <a:gd name="T21" fmla="*/ 132 h 736"/>
                  <a:gd name="T22" fmla="*/ 1128 w 1392"/>
                  <a:gd name="T23" fmla="*/ 156 h 736"/>
                  <a:gd name="T24" fmla="*/ 1182 w 1392"/>
                  <a:gd name="T25" fmla="*/ 198 h 736"/>
                  <a:gd name="T26" fmla="*/ 1224 w 1392"/>
                  <a:gd name="T27" fmla="*/ 254 h 736"/>
                  <a:gd name="T28" fmla="*/ 1248 w 1392"/>
                  <a:gd name="T29" fmla="*/ 320 h 736"/>
                  <a:gd name="T30" fmla="*/ 1254 w 1392"/>
                  <a:gd name="T31" fmla="*/ 368 h 736"/>
                  <a:gd name="T32" fmla="*/ 1242 w 1392"/>
                  <a:gd name="T33" fmla="*/ 440 h 736"/>
                  <a:gd name="T34" fmla="*/ 1212 w 1392"/>
                  <a:gd name="T35" fmla="*/ 502 h 736"/>
                  <a:gd name="T36" fmla="*/ 1166 w 1392"/>
                  <a:gd name="T37" fmla="*/ 554 h 736"/>
                  <a:gd name="T38" fmla="*/ 1106 w 1392"/>
                  <a:gd name="T39" fmla="*/ 590 h 736"/>
                  <a:gd name="T40" fmla="*/ 1036 w 1392"/>
                  <a:gd name="T41" fmla="*/ 606 h 736"/>
                  <a:gd name="T42" fmla="*/ 360 w 1392"/>
                  <a:gd name="T43" fmla="*/ 608 h 736"/>
                  <a:gd name="T44" fmla="*/ 272 w 1392"/>
                  <a:gd name="T45" fmla="*/ 592 h 736"/>
                  <a:gd name="T46" fmla="*/ 198 w 1392"/>
                  <a:gd name="T47" fmla="*/ 546 h 736"/>
                  <a:gd name="T48" fmla="*/ 0 w 1392"/>
                  <a:gd name="T49" fmla="*/ 504 h 736"/>
                  <a:gd name="T50" fmla="*/ 20 w 1392"/>
                  <a:gd name="T51" fmla="*/ 552 h 736"/>
                  <a:gd name="T52" fmla="*/ 60 w 1392"/>
                  <a:gd name="T53" fmla="*/ 618 h 736"/>
                  <a:gd name="T54" fmla="*/ 110 w 1392"/>
                  <a:gd name="T55" fmla="*/ 670 h 736"/>
                  <a:gd name="T56" fmla="*/ 168 w 1392"/>
                  <a:gd name="T57" fmla="*/ 710 h 736"/>
                  <a:gd name="T58" fmla="*/ 234 w 1392"/>
                  <a:gd name="T59" fmla="*/ 732 h 736"/>
                  <a:gd name="T60" fmla="*/ 1092 w 1392"/>
                  <a:gd name="T61" fmla="*/ 736 h 736"/>
                  <a:gd name="T62" fmla="*/ 1152 w 1392"/>
                  <a:gd name="T63" fmla="*/ 728 h 736"/>
                  <a:gd name="T64" fmla="*/ 1236 w 1392"/>
                  <a:gd name="T65" fmla="*/ 692 h 736"/>
                  <a:gd name="T66" fmla="*/ 1304 w 1392"/>
                  <a:gd name="T67" fmla="*/ 628 h 736"/>
                  <a:gd name="T68" fmla="*/ 1356 w 1392"/>
                  <a:gd name="T69" fmla="*/ 544 h 736"/>
                  <a:gd name="T70" fmla="*/ 1386 w 1392"/>
                  <a:gd name="T71" fmla="*/ 442 h 736"/>
                  <a:gd name="T72" fmla="*/ 1392 w 1392"/>
                  <a:gd name="T73" fmla="*/ 368 h 736"/>
                  <a:gd name="T74" fmla="*/ 1380 w 1392"/>
                  <a:gd name="T75" fmla="*/ 258 h 736"/>
                  <a:gd name="T76" fmla="*/ 1342 w 1392"/>
                  <a:gd name="T77" fmla="*/ 162 h 736"/>
                  <a:gd name="T78" fmla="*/ 1284 w 1392"/>
                  <a:gd name="T79" fmla="*/ 84 h 736"/>
                  <a:gd name="T80" fmla="*/ 1208 w 1392"/>
                  <a:gd name="T81" fmla="*/ 28 h 736"/>
                  <a:gd name="T82" fmla="*/ 1122 w 1392"/>
                  <a:gd name="T83" fmla="*/ 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2" h="736">
                    <a:moveTo>
                      <a:pt x="1092" y="0"/>
                    </a:moveTo>
                    <a:lnTo>
                      <a:pt x="280" y="0"/>
                    </a:lnTo>
                    <a:lnTo>
                      <a:pt x="280" y="0"/>
                    </a:lnTo>
                    <a:lnTo>
                      <a:pt x="258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6" y="100"/>
                    </a:lnTo>
                    <a:lnTo>
                      <a:pt x="60" y="118"/>
                    </a:lnTo>
                    <a:lnTo>
                      <a:pt x="46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2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1012" y="128"/>
                    </a:lnTo>
                    <a:lnTo>
                      <a:pt x="1012" y="128"/>
                    </a:lnTo>
                    <a:lnTo>
                      <a:pt x="1036" y="130"/>
                    </a:lnTo>
                    <a:lnTo>
                      <a:pt x="1060" y="132"/>
                    </a:lnTo>
                    <a:lnTo>
                      <a:pt x="1084" y="138"/>
                    </a:lnTo>
                    <a:lnTo>
                      <a:pt x="1106" y="146"/>
                    </a:lnTo>
                    <a:lnTo>
                      <a:pt x="1128" y="156"/>
                    </a:lnTo>
                    <a:lnTo>
                      <a:pt x="1148" y="168"/>
                    </a:lnTo>
                    <a:lnTo>
                      <a:pt x="1166" y="182"/>
                    </a:lnTo>
                    <a:lnTo>
                      <a:pt x="1182" y="198"/>
                    </a:lnTo>
                    <a:lnTo>
                      <a:pt x="1198" y="216"/>
                    </a:lnTo>
                    <a:lnTo>
                      <a:pt x="1212" y="234"/>
                    </a:lnTo>
                    <a:lnTo>
                      <a:pt x="1224" y="254"/>
                    </a:lnTo>
                    <a:lnTo>
                      <a:pt x="1234" y="274"/>
                    </a:lnTo>
                    <a:lnTo>
                      <a:pt x="1242" y="296"/>
                    </a:lnTo>
                    <a:lnTo>
                      <a:pt x="1248" y="320"/>
                    </a:lnTo>
                    <a:lnTo>
                      <a:pt x="1252" y="344"/>
                    </a:lnTo>
                    <a:lnTo>
                      <a:pt x="1254" y="368"/>
                    </a:lnTo>
                    <a:lnTo>
                      <a:pt x="1254" y="368"/>
                    </a:lnTo>
                    <a:lnTo>
                      <a:pt x="1252" y="392"/>
                    </a:lnTo>
                    <a:lnTo>
                      <a:pt x="1248" y="416"/>
                    </a:lnTo>
                    <a:lnTo>
                      <a:pt x="1242" y="440"/>
                    </a:lnTo>
                    <a:lnTo>
                      <a:pt x="1234" y="462"/>
                    </a:lnTo>
                    <a:lnTo>
                      <a:pt x="1224" y="482"/>
                    </a:lnTo>
                    <a:lnTo>
                      <a:pt x="1212" y="502"/>
                    </a:lnTo>
                    <a:lnTo>
                      <a:pt x="1198" y="520"/>
                    </a:lnTo>
                    <a:lnTo>
                      <a:pt x="1182" y="538"/>
                    </a:lnTo>
                    <a:lnTo>
                      <a:pt x="1166" y="554"/>
                    </a:lnTo>
                    <a:lnTo>
                      <a:pt x="1148" y="568"/>
                    </a:lnTo>
                    <a:lnTo>
                      <a:pt x="1128" y="580"/>
                    </a:lnTo>
                    <a:lnTo>
                      <a:pt x="1106" y="590"/>
                    </a:lnTo>
                    <a:lnTo>
                      <a:pt x="1084" y="598"/>
                    </a:lnTo>
                    <a:lnTo>
                      <a:pt x="1060" y="604"/>
                    </a:lnTo>
                    <a:lnTo>
                      <a:pt x="1036" y="606"/>
                    </a:lnTo>
                    <a:lnTo>
                      <a:pt x="1012" y="608"/>
                    </a:lnTo>
                    <a:lnTo>
                      <a:pt x="360" y="608"/>
                    </a:lnTo>
                    <a:lnTo>
                      <a:pt x="360" y="608"/>
                    </a:lnTo>
                    <a:lnTo>
                      <a:pt x="330" y="606"/>
                    </a:lnTo>
                    <a:lnTo>
                      <a:pt x="300" y="600"/>
                    </a:lnTo>
                    <a:lnTo>
                      <a:pt x="272" y="592"/>
                    </a:lnTo>
                    <a:lnTo>
                      <a:pt x="246" y="580"/>
                    </a:lnTo>
                    <a:lnTo>
                      <a:pt x="222" y="564"/>
                    </a:lnTo>
                    <a:lnTo>
                      <a:pt x="198" y="546"/>
                    </a:lnTo>
                    <a:lnTo>
                      <a:pt x="178" y="526"/>
                    </a:lnTo>
                    <a:lnTo>
                      <a:pt x="160" y="50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10" y="528"/>
                    </a:lnTo>
                    <a:lnTo>
                      <a:pt x="20" y="552"/>
                    </a:lnTo>
                    <a:lnTo>
                      <a:pt x="32" y="576"/>
                    </a:lnTo>
                    <a:lnTo>
                      <a:pt x="46" y="598"/>
                    </a:lnTo>
                    <a:lnTo>
                      <a:pt x="60" y="618"/>
                    </a:lnTo>
                    <a:lnTo>
                      <a:pt x="76" y="636"/>
                    </a:lnTo>
                    <a:lnTo>
                      <a:pt x="92" y="654"/>
                    </a:lnTo>
                    <a:lnTo>
                      <a:pt x="110" y="670"/>
                    </a:lnTo>
                    <a:lnTo>
                      <a:pt x="128" y="686"/>
                    </a:lnTo>
                    <a:lnTo>
                      <a:pt x="148" y="698"/>
                    </a:lnTo>
                    <a:lnTo>
                      <a:pt x="168" y="710"/>
                    </a:lnTo>
                    <a:lnTo>
                      <a:pt x="190" y="720"/>
                    </a:lnTo>
                    <a:lnTo>
                      <a:pt x="212" y="726"/>
                    </a:lnTo>
                    <a:lnTo>
                      <a:pt x="234" y="732"/>
                    </a:lnTo>
                    <a:lnTo>
                      <a:pt x="258" y="736"/>
                    </a:lnTo>
                    <a:lnTo>
                      <a:pt x="280" y="736"/>
                    </a:lnTo>
                    <a:lnTo>
                      <a:pt x="1092" y="736"/>
                    </a:lnTo>
                    <a:lnTo>
                      <a:pt x="1092" y="736"/>
                    </a:lnTo>
                    <a:lnTo>
                      <a:pt x="1122" y="734"/>
                    </a:lnTo>
                    <a:lnTo>
                      <a:pt x="1152" y="728"/>
                    </a:lnTo>
                    <a:lnTo>
                      <a:pt x="1182" y="720"/>
                    </a:lnTo>
                    <a:lnTo>
                      <a:pt x="1208" y="708"/>
                    </a:lnTo>
                    <a:lnTo>
                      <a:pt x="1236" y="692"/>
                    </a:lnTo>
                    <a:lnTo>
                      <a:pt x="1260" y="674"/>
                    </a:lnTo>
                    <a:lnTo>
                      <a:pt x="1284" y="652"/>
                    </a:lnTo>
                    <a:lnTo>
                      <a:pt x="1304" y="628"/>
                    </a:lnTo>
                    <a:lnTo>
                      <a:pt x="1324" y="602"/>
                    </a:lnTo>
                    <a:lnTo>
                      <a:pt x="1342" y="574"/>
                    </a:lnTo>
                    <a:lnTo>
                      <a:pt x="1356" y="544"/>
                    </a:lnTo>
                    <a:lnTo>
                      <a:pt x="1370" y="512"/>
                    </a:lnTo>
                    <a:lnTo>
                      <a:pt x="1380" y="478"/>
                    </a:lnTo>
                    <a:lnTo>
                      <a:pt x="1386" y="442"/>
                    </a:lnTo>
                    <a:lnTo>
                      <a:pt x="1392" y="406"/>
                    </a:lnTo>
                    <a:lnTo>
                      <a:pt x="1392" y="368"/>
                    </a:lnTo>
                    <a:lnTo>
                      <a:pt x="1392" y="368"/>
                    </a:lnTo>
                    <a:lnTo>
                      <a:pt x="1392" y="330"/>
                    </a:lnTo>
                    <a:lnTo>
                      <a:pt x="1386" y="294"/>
                    </a:lnTo>
                    <a:lnTo>
                      <a:pt x="1380" y="258"/>
                    </a:lnTo>
                    <a:lnTo>
                      <a:pt x="1370" y="224"/>
                    </a:lnTo>
                    <a:lnTo>
                      <a:pt x="1356" y="192"/>
                    </a:lnTo>
                    <a:lnTo>
                      <a:pt x="1342" y="162"/>
                    </a:lnTo>
                    <a:lnTo>
                      <a:pt x="1324" y="134"/>
                    </a:lnTo>
                    <a:lnTo>
                      <a:pt x="1304" y="108"/>
                    </a:lnTo>
                    <a:lnTo>
                      <a:pt x="1284" y="84"/>
                    </a:lnTo>
                    <a:lnTo>
                      <a:pt x="1260" y="62"/>
                    </a:lnTo>
                    <a:lnTo>
                      <a:pt x="1236" y="44"/>
                    </a:lnTo>
                    <a:lnTo>
                      <a:pt x="1208" y="28"/>
                    </a:lnTo>
                    <a:lnTo>
                      <a:pt x="1182" y="16"/>
                    </a:lnTo>
                    <a:lnTo>
                      <a:pt x="1152" y="8"/>
                    </a:lnTo>
                    <a:lnTo>
                      <a:pt x="1122" y="2"/>
                    </a:lnTo>
                    <a:lnTo>
                      <a:pt x="1092" y="0"/>
                    </a:lnTo>
                    <a:lnTo>
                      <a:pt x="109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Group 18"/>
              <p:cNvGrpSpPr/>
              <p:nvPr/>
            </p:nvGrpSpPr>
            <p:grpSpPr>
              <a:xfrm>
                <a:off x="6856602" y="3223434"/>
                <a:ext cx="1533435" cy="822601"/>
                <a:chOff x="2097087" y="2869970"/>
                <a:chExt cx="1711325" cy="918029"/>
              </a:xfrm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</p:grpSpPr>
            <p:sp>
              <p:nvSpPr>
                <p:cNvPr id="20" name="Freeform 19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8017346" y="3482731"/>
                <a:ext cx="929896" cy="304005"/>
              </a:xfrm>
              <a:custGeom>
                <a:avLst/>
                <a:gdLst>
                  <a:gd name="T0" fmla="*/ 624 w 832"/>
                  <a:gd name="T1" fmla="*/ 0 h 272"/>
                  <a:gd name="T2" fmla="*/ 358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8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8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8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6304265" y="3482731"/>
              <a:ext cx="929896" cy="304005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4FDCC-32AC-4EB0-932D-406FF0144345}"/>
              </a:ext>
            </a:extLst>
          </p:cNvPr>
          <p:cNvGrpSpPr/>
          <p:nvPr/>
        </p:nvGrpSpPr>
        <p:grpSpPr>
          <a:xfrm>
            <a:off x="1872227" y="2793141"/>
            <a:ext cx="3737467" cy="822601"/>
            <a:chOff x="1872227" y="3223434"/>
            <a:chExt cx="3737467" cy="8226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500E89-0036-47E0-9AD4-03B921777ECC}"/>
                </a:ext>
              </a:extLst>
            </p:cNvPr>
            <p:cNvGrpSpPr/>
            <p:nvPr/>
          </p:nvGrpSpPr>
          <p:grpSpPr>
            <a:xfrm>
              <a:off x="1872227" y="3223434"/>
              <a:ext cx="3207695" cy="822601"/>
              <a:chOff x="1872227" y="3223434"/>
              <a:chExt cx="3207695" cy="822601"/>
            </a:xfrm>
          </p:grpSpPr>
          <p:grpSp>
            <p:nvGrpSpPr>
              <p:cNvPr id="4" name="Group 13"/>
              <p:cNvGrpSpPr/>
              <p:nvPr/>
            </p:nvGrpSpPr>
            <p:grpSpPr>
              <a:xfrm>
                <a:off x="3546487" y="3223434"/>
                <a:ext cx="1533435" cy="822601"/>
                <a:chOff x="2097087" y="2869970"/>
                <a:chExt cx="1711325" cy="918029"/>
              </a:xfrm>
              <a:gradFill>
                <a:gsLst>
                  <a:gs pos="8000">
                    <a:schemeClr val="tx2">
                      <a:lumMod val="50000"/>
                    </a:schemeClr>
                  </a:gs>
                  <a:gs pos="14000">
                    <a:schemeClr val="tx2">
                      <a:lumMod val="50000"/>
                    </a:schemeClr>
                  </a:gs>
                  <a:gs pos="0">
                    <a:schemeClr val="tx2">
                      <a:lumMod val="60000"/>
                      <a:lumOff val="40000"/>
                    </a:schemeClr>
                  </a:gs>
                  <a:gs pos="30000">
                    <a:schemeClr val="tx2">
                      <a:lumMod val="75000"/>
                    </a:schemeClr>
                  </a:gs>
                  <a:gs pos="63000">
                    <a:schemeClr val="tx2">
                      <a:lumMod val="40000"/>
                      <a:lumOff val="60000"/>
                    </a:schemeClr>
                  </a:gs>
                  <a:gs pos="67000">
                    <a:schemeClr val="tx2">
                      <a:lumMod val="40000"/>
                      <a:lumOff val="60000"/>
                    </a:schemeClr>
                  </a:gs>
                  <a:gs pos="90000">
                    <a:schemeClr val="tx2">
                      <a:lumMod val="50000"/>
                    </a:schemeClr>
                  </a:gs>
                  <a:gs pos="98000">
                    <a:schemeClr val="tx2">
                      <a:lumMod val="40000"/>
                      <a:lumOff val="60000"/>
                    </a:schemeClr>
                  </a:gs>
                  <a:gs pos="100000">
                    <a:srgbClr val="EAEAEA"/>
                  </a:gs>
                </a:gsLst>
                <a:lin ang="10800000" scaled="1"/>
              </a:gradFill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</p:grpSpPr>
            <p:sp>
              <p:nvSpPr>
                <p:cNvPr id="6" name="Freeform 5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" name="Freeform 6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pFill/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9" name="Freeform 8"/>
              <p:cNvSpPr>
                <a:spLocks/>
              </p:cNvSpPr>
              <p:nvPr/>
            </p:nvSpPr>
            <p:spPr bwMode="auto">
              <a:xfrm>
                <a:off x="1872227" y="3223434"/>
                <a:ext cx="1553553" cy="822601"/>
              </a:xfrm>
              <a:custGeom>
                <a:avLst/>
                <a:gdLst>
                  <a:gd name="T0" fmla="*/ 380 w 1390"/>
                  <a:gd name="T1" fmla="*/ 608 h 736"/>
                  <a:gd name="T2" fmla="*/ 308 w 1390"/>
                  <a:gd name="T3" fmla="*/ 598 h 736"/>
                  <a:gd name="T4" fmla="*/ 244 w 1390"/>
                  <a:gd name="T5" fmla="*/ 568 h 736"/>
                  <a:gd name="T6" fmla="*/ 194 w 1390"/>
                  <a:gd name="T7" fmla="*/ 520 h 736"/>
                  <a:gd name="T8" fmla="*/ 156 w 1390"/>
                  <a:gd name="T9" fmla="*/ 462 h 736"/>
                  <a:gd name="T10" fmla="*/ 140 w 1390"/>
                  <a:gd name="T11" fmla="*/ 392 h 736"/>
                  <a:gd name="T12" fmla="*/ 140 w 1390"/>
                  <a:gd name="T13" fmla="*/ 344 h 736"/>
                  <a:gd name="T14" fmla="*/ 156 w 1390"/>
                  <a:gd name="T15" fmla="*/ 274 h 736"/>
                  <a:gd name="T16" fmla="*/ 194 w 1390"/>
                  <a:gd name="T17" fmla="*/ 216 h 736"/>
                  <a:gd name="T18" fmla="*/ 244 w 1390"/>
                  <a:gd name="T19" fmla="*/ 168 h 736"/>
                  <a:gd name="T20" fmla="*/ 308 w 1390"/>
                  <a:gd name="T21" fmla="*/ 138 h 736"/>
                  <a:gd name="T22" fmla="*/ 380 w 1390"/>
                  <a:gd name="T23" fmla="*/ 128 h 736"/>
                  <a:gd name="T24" fmla="*/ 1062 w 1390"/>
                  <a:gd name="T25" fmla="*/ 130 h 736"/>
                  <a:gd name="T26" fmla="*/ 1146 w 1390"/>
                  <a:gd name="T27" fmla="*/ 156 h 736"/>
                  <a:gd name="T28" fmla="*/ 1214 w 1390"/>
                  <a:gd name="T29" fmla="*/ 210 h 736"/>
                  <a:gd name="T30" fmla="*/ 1390 w 1390"/>
                  <a:gd name="T31" fmla="*/ 232 h 736"/>
                  <a:gd name="T32" fmla="*/ 1360 w 1390"/>
                  <a:gd name="T33" fmla="*/ 160 h 736"/>
                  <a:gd name="T34" fmla="*/ 1316 w 1390"/>
                  <a:gd name="T35" fmla="*/ 100 h 736"/>
                  <a:gd name="T36" fmla="*/ 1264 w 1390"/>
                  <a:gd name="T37" fmla="*/ 50 h 736"/>
                  <a:gd name="T38" fmla="*/ 1202 w 1390"/>
                  <a:gd name="T39" fmla="*/ 16 h 736"/>
                  <a:gd name="T40" fmla="*/ 1134 w 1390"/>
                  <a:gd name="T41" fmla="*/ 0 h 736"/>
                  <a:gd name="T42" fmla="*/ 300 w 1390"/>
                  <a:gd name="T43" fmla="*/ 0 h 736"/>
                  <a:gd name="T44" fmla="*/ 210 w 1390"/>
                  <a:gd name="T45" fmla="*/ 16 h 736"/>
                  <a:gd name="T46" fmla="*/ 132 w 1390"/>
                  <a:gd name="T47" fmla="*/ 62 h 736"/>
                  <a:gd name="T48" fmla="*/ 68 w 1390"/>
                  <a:gd name="T49" fmla="*/ 134 h 736"/>
                  <a:gd name="T50" fmla="*/ 22 w 1390"/>
                  <a:gd name="T51" fmla="*/ 224 h 736"/>
                  <a:gd name="T52" fmla="*/ 0 w 1390"/>
                  <a:gd name="T53" fmla="*/ 330 h 736"/>
                  <a:gd name="T54" fmla="*/ 0 w 1390"/>
                  <a:gd name="T55" fmla="*/ 406 h 736"/>
                  <a:gd name="T56" fmla="*/ 22 w 1390"/>
                  <a:gd name="T57" fmla="*/ 512 h 736"/>
                  <a:gd name="T58" fmla="*/ 68 w 1390"/>
                  <a:gd name="T59" fmla="*/ 602 h 736"/>
                  <a:gd name="T60" fmla="*/ 132 w 1390"/>
                  <a:gd name="T61" fmla="*/ 674 h 736"/>
                  <a:gd name="T62" fmla="*/ 210 w 1390"/>
                  <a:gd name="T63" fmla="*/ 720 h 736"/>
                  <a:gd name="T64" fmla="*/ 300 w 1390"/>
                  <a:gd name="T65" fmla="*/ 736 h 736"/>
                  <a:gd name="T66" fmla="*/ 1134 w 1390"/>
                  <a:gd name="T67" fmla="*/ 736 h 736"/>
                  <a:gd name="T68" fmla="*/ 1202 w 1390"/>
                  <a:gd name="T69" fmla="*/ 720 h 736"/>
                  <a:gd name="T70" fmla="*/ 1264 w 1390"/>
                  <a:gd name="T71" fmla="*/ 686 h 736"/>
                  <a:gd name="T72" fmla="*/ 1316 w 1390"/>
                  <a:gd name="T73" fmla="*/ 636 h 736"/>
                  <a:gd name="T74" fmla="*/ 1360 w 1390"/>
                  <a:gd name="T75" fmla="*/ 576 h 736"/>
                  <a:gd name="T76" fmla="*/ 1390 w 1390"/>
                  <a:gd name="T77" fmla="*/ 504 h 736"/>
                  <a:gd name="T78" fmla="*/ 1214 w 1390"/>
                  <a:gd name="T79" fmla="*/ 526 h 736"/>
                  <a:gd name="T80" fmla="*/ 1146 w 1390"/>
                  <a:gd name="T81" fmla="*/ 580 h 736"/>
                  <a:gd name="T82" fmla="*/ 1062 w 1390"/>
                  <a:gd name="T83" fmla="*/ 606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0" h="736">
                    <a:moveTo>
                      <a:pt x="1032" y="608"/>
                    </a:moveTo>
                    <a:lnTo>
                      <a:pt x="380" y="608"/>
                    </a:lnTo>
                    <a:lnTo>
                      <a:pt x="380" y="608"/>
                    </a:lnTo>
                    <a:lnTo>
                      <a:pt x="356" y="606"/>
                    </a:lnTo>
                    <a:lnTo>
                      <a:pt x="332" y="604"/>
                    </a:lnTo>
                    <a:lnTo>
                      <a:pt x="308" y="598"/>
                    </a:lnTo>
                    <a:lnTo>
                      <a:pt x="286" y="590"/>
                    </a:lnTo>
                    <a:lnTo>
                      <a:pt x="264" y="580"/>
                    </a:lnTo>
                    <a:lnTo>
                      <a:pt x="244" y="568"/>
                    </a:lnTo>
                    <a:lnTo>
                      <a:pt x="226" y="554"/>
                    </a:lnTo>
                    <a:lnTo>
                      <a:pt x="208" y="538"/>
                    </a:lnTo>
                    <a:lnTo>
                      <a:pt x="194" y="520"/>
                    </a:lnTo>
                    <a:lnTo>
                      <a:pt x="180" y="502"/>
                    </a:lnTo>
                    <a:lnTo>
                      <a:pt x="168" y="482"/>
                    </a:lnTo>
                    <a:lnTo>
                      <a:pt x="156" y="462"/>
                    </a:lnTo>
                    <a:lnTo>
                      <a:pt x="148" y="440"/>
                    </a:lnTo>
                    <a:lnTo>
                      <a:pt x="142" y="416"/>
                    </a:lnTo>
                    <a:lnTo>
                      <a:pt x="140" y="392"/>
                    </a:lnTo>
                    <a:lnTo>
                      <a:pt x="138" y="368"/>
                    </a:lnTo>
                    <a:lnTo>
                      <a:pt x="138" y="368"/>
                    </a:lnTo>
                    <a:lnTo>
                      <a:pt x="140" y="344"/>
                    </a:lnTo>
                    <a:lnTo>
                      <a:pt x="142" y="320"/>
                    </a:lnTo>
                    <a:lnTo>
                      <a:pt x="148" y="296"/>
                    </a:lnTo>
                    <a:lnTo>
                      <a:pt x="156" y="274"/>
                    </a:lnTo>
                    <a:lnTo>
                      <a:pt x="168" y="254"/>
                    </a:lnTo>
                    <a:lnTo>
                      <a:pt x="180" y="234"/>
                    </a:lnTo>
                    <a:lnTo>
                      <a:pt x="194" y="216"/>
                    </a:lnTo>
                    <a:lnTo>
                      <a:pt x="208" y="198"/>
                    </a:lnTo>
                    <a:lnTo>
                      <a:pt x="226" y="182"/>
                    </a:lnTo>
                    <a:lnTo>
                      <a:pt x="244" y="168"/>
                    </a:lnTo>
                    <a:lnTo>
                      <a:pt x="264" y="156"/>
                    </a:lnTo>
                    <a:lnTo>
                      <a:pt x="286" y="146"/>
                    </a:lnTo>
                    <a:lnTo>
                      <a:pt x="308" y="138"/>
                    </a:lnTo>
                    <a:lnTo>
                      <a:pt x="332" y="132"/>
                    </a:lnTo>
                    <a:lnTo>
                      <a:pt x="356" y="130"/>
                    </a:lnTo>
                    <a:lnTo>
                      <a:pt x="380" y="128"/>
                    </a:lnTo>
                    <a:lnTo>
                      <a:pt x="1032" y="128"/>
                    </a:lnTo>
                    <a:lnTo>
                      <a:pt x="1032" y="128"/>
                    </a:lnTo>
                    <a:lnTo>
                      <a:pt x="1062" y="130"/>
                    </a:lnTo>
                    <a:lnTo>
                      <a:pt x="1092" y="136"/>
                    </a:lnTo>
                    <a:lnTo>
                      <a:pt x="1120" y="144"/>
                    </a:lnTo>
                    <a:lnTo>
                      <a:pt x="1146" y="156"/>
                    </a:lnTo>
                    <a:lnTo>
                      <a:pt x="1170" y="172"/>
                    </a:lnTo>
                    <a:lnTo>
                      <a:pt x="1194" y="190"/>
                    </a:lnTo>
                    <a:lnTo>
                      <a:pt x="1214" y="210"/>
                    </a:lnTo>
                    <a:lnTo>
                      <a:pt x="1232" y="232"/>
                    </a:lnTo>
                    <a:lnTo>
                      <a:pt x="1390" y="232"/>
                    </a:lnTo>
                    <a:lnTo>
                      <a:pt x="1390" y="232"/>
                    </a:lnTo>
                    <a:lnTo>
                      <a:pt x="1382" y="208"/>
                    </a:lnTo>
                    <a:lnTo>
                      <a:pt x="1372" y="184"/>
                    </a:lnTo>
                    <a:lnTo>
                      <a:pt x="1360" y="160"/>
                    </a:lnTo>
                    <a:lnTo>
                      <a:pt x="1346" y="138"/>
                    </a:lnTo>
                    <a:lnTo>
                      <a:pt x="1332" y="118"/>
                    </a:lnTo>
                    <a:lnTo>
                      <a:pt x="1316" y="100"/>
                    </a:lnTo>
                    <a:lnTo>
                      <a:pt x="1300" y="82"/>
                    </a:lnTo>
                    <a:lnTo>
                      <a:pt x="1282" y="66"/>
                    </a:lnTo>
                    <a:lnTo>
                      <a:pt x="1264" y="50"/>
                    </a:lnTo>
                    <a:lnTo>
                      <a:pt x="1244" y="38"/>
                    </a:lnTo>
                    <a:lnTo>
                      <a:pt x="1224" y="26"/>
                    </a:lnTo>
                    <a:lnTo>
                      <a:pt x="1202" y="16"/>
                    </a:lnTo>
                    <a:lnTo>
                      <a:pt x="1180" y="10"/>
                    </a:lnTo>
                    <a:lnTo>
                      <a:pt x="1158" y="4"/>
                    </a:lnTo>
                    <a:lnTo>
                      <a:pt x="1134" y="0"/>
                    </a:lnTo>
                    <a:lnTo>
                      <a:pt x="1110" y="0"/>
                    </a:lnTo>
                    <a:lnTo>
                      <a:pt x="300" y="0"/>
                    </a:lnTo>
                    <a:lnTo>
                      <a:pt x="300" y="0"/>
                    </a:lnTo>
                    <a:lnTo>
                      <a:pt x="270" y="2"/>
                    </a:lnTo>
                    <a:lnTo>
                      <a:pt x="240" y="8"/>
                    </a:lnTo>
                    <a:lnTo>
                      <a:pt x="210" y="16"/>
                    </a:lnTo>
                    <a:lnTo>
                      <a:pt x="182" y="28"/>
                    </a:lnTo>
                    <a:lnTo>
                      <a:pt x="156" y="44"/>
                    </a:lnTo>
                    <a:lnTo>
                      <a:pt x="132" y="62"/>
                    </a:lnTo>
                    <a:lnTo>
                      <a:pt x="108" y="84"/>
                    </a:lnTo>
                    <a:lnTo>
                      <a:pt x="88" y="108"/>
                    </a:lnTo>
                    <a:lnTo>
                      <a:pt x="68" y="134"/>
                    </a:lnTo>
                    <a:lnTo>
                      <a:pt x="50" y="162"/>
                    </a:lnTo>
                    <a:lnTo>
                      <a:pt x="36" y="192"/>
                    </a:lnTo>
                    <a:lnTo>
                      <a:pt x="22" y="224"/>
                    </a:lnTo>
                    <a:lnTo>
                      <a:pt x="12" y="258"/>
                    </a:lnTo>
                    <a:lnTo>
                      <a:pt x="6" y="294"/>
                    </a:lnTo>
                    <a:lnTo>
                      <a:pt x="0" y="330"/>
                    </a:lnTo>
                    <a:lnTo>
                      <a:pt x="0" y="368"/>
                    </a:lnTo>
                    <a:lnTo>
                      <a:pt x="0" y="368"/>
                    </a:lnTo>
                    <a:lnTo>
                      <a:pt x="0" y="406"/>
                    </a:lnTo>
                    <a:lnTo>
                      <a:pt x="6" y="442"/>
                    </a:lnTo>
                    <a:lnTo>
                      <a:pt x="12" y="478"/>
                    </a:lnTo>
                    <a:lnTo>
                      <a:pt x="22" y="512"/>
                    </a:lnTo>
                    <a:lnTo>
                      <a:pt x="36" y="544"/>
                    </a:lnTo>
                    <a:lnTo>
                      <a:pt x="50" y="574"/>
                    </a:lnTo>
                    <a:lnTo>
                      <a:pt x="68" y="602"/>
                    </a:lnTo>
                    <a:lnTo>
                      <a:pt x="88" y="628"/>
                    </a:lnTo>
                    <a:lnTo>
                      <a:pt x="108" y="652"/>
                    </a:lnTo>
                    <a:lnTo>
                      <a:pt x="132" y="674"/>
                    </a:lnTo>
                    <a:lnTo>
                      <a:pt x="156" y="692"/>
                    </a:lnTo>
                    <a:lnTo>
                      <a:pt x="182" y="708"/>
                    </a:lnTo>
                    <a:lnTo>
                      <a:pt x="210" y="720"/>
                    </a:lnTo>
                    <a:lnTo>
                      <a:pt x="240" y="728"/>
                    </a:lnTo>
                    <a:lnTo>
                      <a:pt x="270" y="734"/>
                    </a:lnTo>
                    <a:lnTo>
                      <a:pt x="300" y="736"/>
                    </a:lnTo>
                    <a:lnTo>
                      <a:pt x="1110" y="736"/>
                    </a:lnTo>
                    <a:lnTo>
                      <a:pt x="1110" y="736"/>
                    </a:lnTo>
                    <a:lnTo>
                      <a:pt x="1134" y="736"/>
                    </a:lnTo>
                    <a:lnTo>
                      <a:pt x="1158" y="732"/>
                    </a:lnTo>
                    <a:lnTo>
                      <a:pt x="1180" y="726"/>
                    </a:lnTo>
                    <a:lnTo>
                      <a:pt x="1202" y="720"/>
                    </a:lnTo>
                    <a:lnTo>
                      <a:pt x="1224" y="710"/>
                    </a:lnTo>
                    <a:lnTo>
                      <a:pt x="1244" y="698"/>
                    </a:lnTo>
                    <a:lnTo>
                      <a:pt x="1264" y="686"/>
                    </a:lnTo>
                    <a:lnTo>
                      <a:pt x="1282" y="670"/>
                    </a:lnTo>
                    <a:lnTo>
                      <a:pt x="1300" y="654"/>
                    </a:lnTo>
                    <a:lnTo>
                      <a:pt x="1316" y="636"/>
                    </a:lnTo>
                    <a:lnTo>
                      <a:pt x="1332" y="618"/>
                    </a:lnTo>
                    <a:lnTo>
                      <a:pt x="1346" y="598"/>
                    </a:lnTo>
                    <a:lnTo>
                      <a:pt x="1360" y="576"/>
                    </a:lnTo>
                    <a:lnTo>
                      <a:pt x="1372" y="552"/>
                    </a:lnTo>
                    <a:lnTo>
                      <a:pt x="1382" y="528"/>
                    </a:lnTo>
                    <a:lnTo>
                      <a:pt x="1390" y="504"/>
                    </a:lnTo>
                    <a:lnTo>
                      <a:pt x="1232" y="504"/>
                    </a:lnTo>
                    <a:lnTo>
                      <a:pt x="1232" y="504"/>
                    </a:lnTo>
                    <a:lnTo>
                      <a:pt x="1214" y="526"/>
                    </a:lnTo>
                    <a:lnTo>
                      <a:pt x="1194" y="546"/>
                    </a:lnTo>
                    <a:lnTo>
                      <a:pt x="1170" y="564"/>
                    </a:lnTo>
                    <a:lnTo>
                      <a:pt x="1146" y="580"/>
                    </a:lnTo>
                    <a:lnTo>
                      <a:pt x="1120" y="592"/>
                    </a:lnTo>
                    <a:lnTo>
                      <a:pt x="1092" y="600"/>
                    </a:lnTo>
                    <a:lnTo>
                      <a:pt x="1062" y="606"/>
                    </a:lnTo>
                    <a:lnTo>
                      <a:pt x="1032" y="608"/>
                    </a:lnTo>
                    <a:lnTo>
                      <a:pt x="1032" y="60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1000">
                    <a:schemeClr val="tx2">
                      <a:lumMod val="50000"/>
                    </a:schemeClr>
                  </a:gs>
                  <a:gs pos="21001">
                    <a:schemeClr val="tx2">
                      <a:lumMod val="75000"/>
                    </a:schemeClr>
                  </a:gs>
                  <a:gs pos="63000">
                    <a:schemeClr val="tx2">
                      <a:lumMod val="20000"/>
                      <a:lumOff val="80000"/>
                    </a:schemeClr>
                  </a:gs>
                  <a:gs pos="67000">
                    <a:schemeClr val="tx2">
                      <a:lumMod val="40000"/>
                      <a:lumOff val="60000"/>
                    </a:schemeClr>
                  </a:gs>
                  <a:gs pos="91000">
                    <a:schemeClr val="tx2">
                      <a:lumMod val="50000"/>
                    </a:schemeClr>
                  </a:gs>
                  <a:gs pos="98000">
                    <a:schemeClr val="tx2">
                      <a:lumMod val="20000"/>
                      <a:lumOff val="80000"/>
                    </a:schemeClr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Freeform 9"/>
              <p:cNvSpPr>
                <a:spLocks/>
              </p:cNvSpPr>
              <p:nvPr/>
            </p:nvSpPr>
            <p:spPr bwMode="auto">
              <a:xfrm>
                <a:off x="3027891" y="3482731"/>
                <a:ext cx="929896" cy="304005"/>
              </a:xfrm>
              <a:custGeom>
                <a:avLst/>
                <a:gdLst>
                  <a:gd name="T0" fmla="*/ 624 w 832"/>
                  <a:gd name="T1" fmla="*/ 0 h 272"/>
                  <a:gd name="T2" fmla="*/ 356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6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6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6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4679798" y="3482731"/>
              <a:ext cx="929896" cy="304005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4896734" y="5215522"/>
            <a:ext cx="2187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black"/>
                </a:solidFill>
              </a:rPr>
              <a:t>Your text about the factor that secures the link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0740" y="3772014"/>
            <a:ext cx="344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60810" y="3772014"/>
            <a:ext cx="333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4192733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1ED372-08CB-4560-89EE-97CE3FD8035A}"/>
              </a:ext>
            </a:extLst>
          </p:cNvPr>
          <p:cNvSpPr/>
          <p:nvPr/>
        </p:nvSpPr>
        <p:spPr>
          <a:xfrm>
            <a:off x="0" y="4714116"/>
            <a:ext cx="12192000" cy="215771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11"/>
          <p:cNvGrpSpPr/>
          <p:nvPr/>
        </p:nvGrpSpPr>
        <p:grpSpPr>
          <a:xfrm>
            <a:off x="6868557" y="2419497"/>
            <a:ext cx="3730617" cy="3730617"/>
            <a:chOff x="2743200" y="1828800"/>
            <a:chExt cx="2971800" cy="2971800"/>
          </a:xfrm>
          <a:effectLst>
            <a:outerShdw blurRad="355600" dist="101600" dir="19200000" sy="23000" kx="-1200000" algn="bl" rotWithShape="0">
              <a:prstClr val="black">
                <a:alpha val="20000"/>
              </a:prstClr>
            </a:outerShdw>
          </a:effectLst>
          <a:scene3d>
            <a:camera prst="perspectiveContrastingLeftFacing"/>
            <a:lightRig rig="threePt" dir="t">
              <a:rot lat="0" lon="0" rev="0"/>
            </a:lightRig>
          </a:scene3d>
        </p:grpSpPr>
        <p:sp>
          <p:nvSpPr>
            <p:cNvPr id="4" name="Oval 3"/>
            <p:cNvSpPr/>
            <p:nvPr/>
          </p:nvSpPr>
          <p:spPr>
            <a:xfrm>
              <a:off x="2743200" y="1828800"/>
              <a:ext cx="2971800" cy="2971800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bg2"/>
              </a:solidFill>
            </a:ln>
            <a:sp3d extrusionH="317500" prstMaterial="dkEdge">
              <a:bevelT/>
              <a:extrusionClr>
                <a:schemeClr val="bg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Zurich Cn BT" pitchFamily="34" charset="0"/>
              </a:endParaRPr>
            </a:p>
          </p:txBody>
        </p:sp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2926080" y="2011680"/>
              <a:ext cx="2606040" cy="260604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sp3d extrusionH="317500" prstMaterial="dkEdge">
              <a:bevelT/>
              <a:extrusionClr>
                <a:schemeClr val="bg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Zurich Cn BT" pitchFamily="34" charset="0"/>
              </a:endParaRPr>
            </a:p>
          </p:txBody>
        </p: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3056382" y="2141982"/>
              <a:ext cx="2345436" cy="2345436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bg2"/>
              </a:solidFill>
            </a:ln>
            <a:sp3d extrusionH="317500" prstMaterial="dkEdge">
              <a:bevelT/>
              <a:extrusionClr>
                <a:schemeClr val="bg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Zurich Cn BT" pitchFamily="34" charset="0"/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279199" y="2364799"/>
              <a:ext cx="1899803" cy="189980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2"/>
              </a:solidFill>
            </a:ln>
            <a:sp3d extrusionH="317500" prstMaterial="dkEdge">
              <a:bevelT/>
              <a:extrusionClr>
                <a:schemeClr val="bg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Zurich Cn BT" pitchFamily="34" charset="0"/>
              </a:endParaRPr>
            </a:p>
          </p:txBody>
        </p:sp>
        <p:sp>
          <p:nvSpPr>
            <p:cNvPr id="11" name="Oval 10"/>
            <p:cNvSpPr>
              <a:spLocks noChangeAspect="1"/>
            </p:cNvSpPr>
            <p:nvPr/>
          </p:nvSpPr>
          <p:spPr>
            <a:xfrm>
              <a:off x="3659159" y="2744759"/>
              <a:ext cx="1139882" cy="1139882"/>
            </a:xfrm>
            <a:prstGeom prst="ellipse">
              <a:avLst/>
            </a:prstGeom>
            <a:solidFill>
              <a:srgbClr val="C00000"/>
            </a:solidFill>
            <a:ln w="12700">
              <a:solidFill>
                <a:schemeClr val="bg2"/>
              </a:solidFill>
            </a:ln>
            <a:sp3d extrusionH="317500" prstMaterial="dkEdge">
              <a:bevelT/>
              <a:extrusionClr>
                <a:schemeClr val="bg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Zurich Cn BT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achieve Goal</a:t>
            </a:r>
          </a:p>
        </p:txBody>
      </p:sp>
      <p:sp>
        <p:nvSpPr>
          <p:cNvPr id="3" name="Right Arrow 2"/>
          <p:cNvSpPr/>
          <p:nvPr/>
        </p:nvSpPr>
        <p:spPr>
          <a:xfrm>
            <a:off x="1789903" y="3266601"/>
            <a:ext cx="7391400" cy="2282591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scene3d>
            <a:camera prst="isometricOffAxis1Top">
              <a:rot lat="18075715" lon="18392745" rev="3158552"/>
            </a:camera>
            <a:lightRig rig="balanced" dir="t"/>
          </a:scene3d>
          <a:sp3d extrusionH="76200" prstMaterial="dkEdge">
            <a:bevelT/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Zurich Cn B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 rot="21395614">
            <a:off x="4603627" y="4853211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Zurich Cn BT" pitchFamily="34" charset="0"/>
              </a:rPr>
              <a:t>Number of years</a:t>
            </a:r>
          </a:p>
        </p:txBody>
      </p:sp>
      <p:sp>
        <p:nvSpPr>
          <p:cNvPr id="23" name="Diamond 22"/>
          <p:cNvSpPr/>
          <p:nvPr/>
        </p:nvSpPr>
        <p:spPr>
          <a:xfrm>
            <a:off x="2399503" y="3952400"/>
            <a:ext cx="838200" cy="9906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152400">
            <a:bevelT/>
            <a:extrusionClr>
              <a:schemeClr val="accent6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Diamond 23"/>
          <p:cNvSpPr/>
          <p:nvPr/>
        </p:nvSpPr>
        <p:spPr>
          <a:xfrm>
            <a:off x="3999703" y="3800000"/>
            <a:ext cx="838200" cy="9906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152400">
            <a:bevelT/>
            <a:extrusionClr>
              <a:schemeClr val="accent6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Diamond 24"/>
          <p:cNvSpPr/>
          <p:nvPr/>
        </p:nvSpPr>
        <p:spPr>
          <a:xfrm>
            <a:off x="5752303" y="3647600"/>
            <a:ext cx="838200" cy="990600"/>
          </a:xfrm>
          <a:prstGeom prst="diamond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isometricOffAxis1Top"/>
            <a:lightRig rig="threePt" dir="t"/>
          </a:scene3d>
          <a:sp3d extrusionH="152400">
            <a:bevelT/>
            <a:extrusionClr>
              <a:schemeClr val="accent6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6" name="Group 35"/>
          <p:cNvGrpSpPr/>
          <p:nvPr/>
        </p:nvGrpSpPr>
        <p:grpSpPr>
          <a:xfrm>
            <a:off x="1637503" y="1484308"/>
            <a:ext cx="2438400" cy="2972594"/>
            <a:chOff x="228600" y="1219200"/>
            <a:chExt cx="2438400" cy="2972594"/>
          </a:xfrm>
        </p:grpSpPr>
        <p:cxnSp>
          <p:nvCxnSpPr>
            <p:cNvPr id="21" name="Straight Connector 20"/>
            <p:cNvCxnSpPr/>
            <p:nvPr/>
          </p:nvCxnSpPr>
          <p:spPr>
            <a:xfrm rot="5400000" flipH="1" flipV="1">
              <a:off x="265906" y="3086100"/>
              <a:ext cx="2210594" cy="7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28600" y="1219200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description of this event here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10800000">
              <a:off x="228600" y="1981200"/>
              <a:ext cx="21336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35"/>
          <p:cNvGrpSpPr/>
          <p:nvPr/>
        </p:nvGrpSpPr>
        <p:grpSpPr>
          <a:xfrm>
            <a:off x="3161503" y="2715383"/>
            <a:ext cx="2438400" cy="1600994"/>
            <a:chOff x="152400" y="2590800"/>
            <a:chExt cx="2438400" cy="1600994"/>
          </a:xfrm>
        </p:grpSpPr>
        <p:cxnSp>
          <p:nvCxnSpPr>
            <p:cNvPr id="35" name="Straight Connector 34"/>
            <p:cNvCxnSpPr/>
            <p:nvPr/>
          </p:nvCxnSpPr>
          <p:spPr>
            <a:xfrm rot="5400000" flipH="1" flipV="1">
              <a:off x="914400" y="3733800"/>
              <a:ext cx="9144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152400" y="2590800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description of this event here</a:t>
              </a:r>
            </a:p>
          </p:txBody>
        </p:sp>
        <p:cxnSp>
          <p:nvCxnSpPr>
            <p:cNvPr id="37" name="Straight Connector 36"/>
            <p:cNvCxnSpPr/>
            <p:nvPr/>
          </p:nvCxnSpPr>
          <p:spPr>
            <a:xfrm rot="10800000">
              <a:off x="228600" y="3276600"/>
              <a:ext cx="21336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35"/>
          <p:cNvGrpSpPr/>
          <p:nvPr/>
        </p:nvGrpSpPr>
        <p:grpSpPr>
          <a:xfrm>
            <a:off x="4990303" y="1865309"/>
            <a:ext cx="2438400" cy="2285999"/>
            <a:chOff x="152400" y="1969325"/>
            <a:chExt cx="2438400" cy="2285999"/>
          </a:xfrm>
        </p:grpSpPr>
        <p:cxnSp>
          <p:nvCxnSpPr>
            <p:cNvPr id="40" name="Straight Connector 39"/>
            <p:cNvCxnSpPr/>
            <p:nvPr/>
          </p:nvCxnSpPr>
          <p:spPr>
            <a:xfrm rot="5400000" flipH="1" flipV="1">
              <a:off x="538506" y="3497636"/>
              <a:ext cx="1514583" cy="79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52400" y="1969325"/>
              <a:ext cx="2438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description of this event here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rot="10800000">
              <a:off x="228600" y="2655125"/>
              <a:ext cx="2133600" cy="158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085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48000" y="3991465"/>
            <a:ext cx="12096000" cy="28194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to be No. 1</a:t>
            </a:r>
          </a:p>
        </p:txBody>
      </p:sp>
      <p:sp>
        <p:nvSpPr>
          <p:cNvPr id="3" name="Oval 2"/>
          <p:cNvSpPr/>
          <p:nvPr/>
        </p:nvSpPr>
        <p:spPr>
          <a:xfrm>
            <a:off x="2209800" y="3001394"/>
            <a:ext cx="1981200" cy="1981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  <a:effectLst>
            <a:outerShdw blurRad="215900" dist="38100" dir="5400000" sx="111000" sy="111000" algn="t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  <a:sp3d extrusionH="1270000" prstMaterial="dkEdge">
            <a:bevelT w="165100" prst="coolSlant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362201" y="1129037"/>
            <a:ext cx="1888659" cy="3770263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perspectiveContrastingRightFacing">
                <a:rot lat="602308" lon="19877993" rev="0"/>
              </a:camera>
              <a:lightRig rig="balanced" dir="t"/>
            </a:scene3d>
            <a:sp3d extrusionH="381000" prstMaterial="softEdge">
              <a:bevelT w="38100" h="38100"/>
              <a:extrusionClr>
                <a:schemeClr val="tx2">
                  <a:lumMod val="60000"/>
                  <a:lumOff val="40000"/>
                </a:schemeClr>
              </a:extrusionClr>
            </a:sp3d>
          </a:bodyPr>
          <a:lstStyle/>
          <a:p>
            <a:r>
              <a:rPr lang="en-US" sz="23900" dirty="0">
                <a:solidFill>
                  <a:schemeClr val="tx2">
                    <a:lumMod val="60000"/>
                    <a:lumOff val="40000"/>
                  </a:schemeClr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Franklin Gothic Demi Cond" pitchFamily="34" charset="0"/>
              </a:rPr>
              <a:t>1</a:t>
            </a:r>
          </a:p>
        </p:txBody>
      </p:sp>
      <p:grpSp>
        <p:nvGrpSpPr>
          <p:cNvPr id="4" name="Group 12"/>
          <p:cNvGrpSpPr/>
          <p:nvPr/>
        </p:nvGrpSpPr>
        <p:grpSpPr>
          <a:xfrm>
            <a:off x="4495801" y="4397798"/>
            <a:ext cx="5943600" cy="936202"/>
            <a:chOff x="3657600" y="3265968"/>
            <a:chExt cx="4905153" cy="772632"/>
          </a:xfrm>
          <a:scene3d>
            <a:camera prst="perspectiveRelaxed"/>
            <a:lightRig rig="threePt" dir="t"/>
          </a:scene3d>
        </p:grpSpPr>
        <p:sp>
          <p:nvSpPr>
            <p:cNvPr id="8" name="Chevron 7"/>
            <p:cNvSpPr/>
            <p:nvPr/>
          </p:nvSpPr>
          <p:spPr>
            <a:xfrm flipH="1">
              <a:off x="6733953" y="3265968"/>
              <a:ext cx="1828800" cy="762000"/>
            </a:xfrm>
            <a:prstGeom prst="chevron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254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Chevron 8"/>
            <p:cNvSpPr/>
            <p:nvPr/>
          </p:nvSpPr>
          <p:spPr>
            <a:xfrm flipH="1">
              <a:off x="5209953" y="3265968"/>
              <a:ext cx="1828800" cy="762000"/>
            </a:xfrm>
            <a:prstGeom prst="chevron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p3d extrusionH="254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 flipH="1">
              <a:off x="3657600" y="3276600"/>
              <a:ext cx="1828800" cy="762000"/>
            </a:xfrm>
            <a:prstGeom prst="chevron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extrusionH="254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oup 43"/>
          <p:cNvGrpSpPr/>
          <p:nvPr/>
        </p:nvGrpSpPr>
        <p:grpSpPr>
          <a:xfrm>
            <a:off x="4572000" y="1883198"/>
            <a:ext cx="3276600" cy="2971800"/>
            <a:chOff x="3048000" y="1600200"/>
            <a:chExt cx="3276600" cy="2971800"/>
          </a:xfrm>
        </p:grpSpPr>
        <p:sp>
          <p:nvSpPr>
            <p:cNvPr id="14" name="TextBox 13"/>
            <p:cNvSpPr txBox="1"/>
            <p:nvPr/>
          </p:nvSpPr>
          <p:spPr>
            <a:xfrm flipH="1">
              <a:off x="3048000" y="1600200"/>
              <a:ext cx="3276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124200" y="2057400"/>
              <a:ext cx="3200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2894806" y="3276600"/>
              <a:ext cx="2439194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038600" y="44196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44"/>
          <p:cNvGrpSpPr/>
          <p:nvPr/>
        </p:nvGrpSpPr>
        <p:grpSpPr>
          <a:xfrm>
            <a:off x="5791200" y="2492798"/>
            <a:ext cx="3200400" cy="2438400"/>
            <a:chOff x="4267200" y="2209800"/>
            <a:chExt cx="3200400" cy="2438400"/>
          </a:xfrm>
        </p:grpSpPr>
        <p:sp>
          <p:nvSpPr>
            <p:cNvPr id="20" name="TextBox 19"/>
            <p:cNvSpPr txBox="1"/>
            <p:nvPr/>
          </p:nvSpPr>
          <p:spPr>
            <a:xfrm flipH="1">
              <a:off x="4267200" y="2209800"/>
              <a:ext cx="31971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4419600" y="2667000"/>
              <a:ext cx="3048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endCxn id="25" idx="0"/>
            </p:cNvCxnSpPr>
            <p:nvPr/>
          </p:nvCxnSpPr>
          <p:spPr>
            <a:xfrm rot="5400000">
              <a:off x="5115970" y="3590327"/>
              <a:ext cx="1809303" cy="16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5943600" y="4495800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45"/>
          <p:cNvGrpSpPr/>
          <p:nvPr/>
        </p:nvGrpSpPr>
        <p:grpSpPr>
          <a:xfrm>
            <a:off x="7891955" y="3396325"/>
            <a:ext cx="3324836" cy="1568541"/>
            <a:chOff x="6367955" y="3113327"/>
            <a:chExt cx="3324836" cy="1568541"/>
          </a:xfrm>
        </p:grpSpPr>
        <p:cxnSp>
          <p:nvCxnSpPr>
            <p:cNvPr id="27" name="Straight Connector 26"/>
            <p:cNvCxnSpPr/>
            <p:nvPr/>
          </p:nvCxnSpPr>
          <p:spPr>
            <a:xfrm rot="16200000" flipV="1">
              <a:off x="7239794" y="4114006"/>
              <a:ext cx="1066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858000" y="3581400"/>
              <a:ext cx="1676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 flipH="1">
              <a:off x="6367955" y="3113327"/>
              <a:ext cx="3324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7696200" y="4529468"/>
              <a:ext cx="152400" cy="152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98"/>
          <p:cNvSpPr/>
          <p:nvPr/>
        </p:nvSpPr>
        <p:spPr bwMode="auto">
          <a:xfrm>
            <a:off x="5276505" y="2575718"/>
            <a:ext cx="1226362" cy="26764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pic>
        <p:nvPicPr>
          <p:cNvPr id="31" name="Picture 30" descr="gold arrow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1169846" y="2623322"/>
            <a:ext cx="5083647" cy="4229182"/>
          </a:xfrm>
          <a:prstGeom prst="rect">
            <a:avLst/>
          </a:prstGeom>
        </p:spPr>
      </p:pic>
      <p:pic>
        <p:nvPicPr>
          <p:cNvPr id="4" name="Picture 3" descr="G:\ICOns\with shadow\blue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883473" y="3192630"/>
            <a:ext cx="1571625" cy="1571625"/>
          </a:xfrm>
          <a:prstGeom prst="rect">
            <a:avLst/>
          </a:prstGeom>
          <a:noFill/>
        </p:spPr>
      </p:pic>
      <p:pic>
        <p:nvPicPr>
          <p:cNvPr id="5" name="Picture 4" descr="G:\ICOns\with shadow\Copy of pink.png"/>
          <p:cNvPicPr>
            <a:picLocks noChangeAspect="1" noChangeArrowheads="1"/>
          </p:cNvPicPr>
          <p:nvPr/>
        </p:nvPicPr>
        <p:blipFill>
          <a:blip r:embed="rId5" cstate="email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3121473" y="3954630"/>
            <a:ext cx="1571625" cy="1571625"/>
          </a:xfrm>
          <a:prstGeom prst="rect">
            <a:avLst/>
          </a:prstGeom>
          <a:noFill/>
        </p:spPr>
      </p:pic>
      <p:pic>
        <p:nvPicPr>
          <p:cNvPr id="6" name="Picture 5" descr="G:\ICOns\with shadow\green.png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359473" y="4792830"/>
            <a:ext cx="1571625" cy="1571625"/>
          </a:xfrm>
          <a:prstGeom prst="rect">
            <a:avLst/>
          </a:prstGeom>
          <a:noFill/>
        </p:spPr>
      </p:pic>
      <p:pic>
        <p:nvPicPr>
          <p:cNvPr id="7" name="Picture 6" descr="G:\ICOns\with shadow\orange.png"/>
          <p:cNvPicPr>
            <a:picLocks noChangeAspect="1"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4487385" y="2416982"/>
            <a:ext cx="1571625" cy="1571625"/>
          </a:xfrm>
          <a:prstGeom prst="rect">
            <a:avLst/>
          </a:prstGeom>
          <a:noFill/>
        </p:spPr>
      </p:pic>
      <p:pic>
        <p:nvPicPr>
          <p:cNvPr id="8" name="Picture 3" descr="G:\ICOns\with shadow\blue.png"/>
          <p:cNvPicPr>
            <a:picLocks noChangeAspect="1" noChangeArrowheads="1"/>
          </p:cNvPicPr>
          <p:nvPr/>
        </p:nvPicPr>
        <p:blipFill>
          <a:blip r:embed="rId4" cstate="email">
            <a:lum bright="-40000" contrast="-40000"/>
          </a:blip>
          <a:srcRect/>
          <a:stretch>
            <a:fillRect/>
          </a:stretch>
        </p:blipFill>
        <p:spPr bwMode="auto">
          <a:xfrm>
            <a:off x="1597473" y="5631030"/>
            <a:ext cx="1571625" cy="157162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82650" y="3726029"/>
            <a:ext cx="14478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b="1">
                <a:solidFill>
                  <a:srgbClr val="C00000"/>
                </a:solidFill>
                <a:latin typeface="Tw Cen MT" pitchFamily="34" charset="0"/>
              </a:rPr>
              <a:t>5</a:t>
            </a:r>
          </a:p>
        </p:txBody>
      </p:sp>
      <p:sp>
        <p:nvSpPr>
          <p:cNvPr id="10" name="Rectangle 9"/>
          <p:cNvSpPr/>
          <p:nvPr/>
        </p:nvSpPr>
        <p:spPr>
          <a:xfrm>
            <a:off x="9293018" y="4183230"/>
            <a:ext cx="9829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2800" b="1" dirty="0">
                <a:solidFill>
                  <a:prstClr val="black"/>
                </a:solidFill>
              </a:rPr>
              <a:t>STEP </a:t>
            </a:r>
          </a:p>
          <a:p>
            <a:pPr algn="r"/>
            <a:r>
              <a:rPr lang="en-US" sz="2800" b="1" dirty="0">
                <a:solidFill>
                  <a:prstClr val="black"/>
                </a:solidFill>
              </a:rPr>
              <a:t>PLAN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16200000" flipV="1">
            <a:off x="8111252" y="4564229"/>
            <a:ext cx="2133599" cy="1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76788" y="1421259"/>
            <a:ext cx="144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TARGET</a:t>
            </a:r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2568580" y="6651755"/>
            <a:ext cx="4050673" cy="2126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2856755" y="5843678"/>
            <a:ext cx="3902844" cy="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3709304" y="4993074"/>
            <a:ext cx="3229989" cy="2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516590" y="4280693"/>
            <a:ext cx="2879171" cy="158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277486" y="3497428"/>
            <a:ext cx="3049292" cy="1588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3774478" y="6272911"/>
            <a:ext cx="2734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468475" y="5443570"/>
            <a:ext cx="2246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41658" y="4592966"/>
            <a:ext cx="225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691744" y="3905921"/>
            <a:ext cx="18004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397867" y="3097318"/>
            <a:ext cx="186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Your text here</a:t>
            </a:r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Steps to achieve Goal</a:t>
            </a:r>
          </a:p>
        </p:txBody>
      </p:sp>
      <p:pic>
        <p:nvPicPr>
          <p:cNvPr id="45" name="Picture 44" descr="target-icon-hi.png"/>
          <p:cNvPicPr>
            <a:picLocks noChangeAspect="1"/>
          </p:cNvPicPr>
          <p:nvPr/>
        </p:nvPicPr>
        <p:blipFill>
          <a:blip r:embed="rId8" cstate="email"/>
          <a:stretch>
            <a:fillRect/>
          </a:stretch>
        </p:blipFill>
        <p:spPr>
          <a:xfrm>
            <a:off x="5029200" y="838200"/>
            <a:ext cx="1871338" cy="187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19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un-palm-tree-vector-3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489560" y="842963"/>
            <a:ext cx="2057400" cy="2057400"/>
          </a:xfrm>
          <a:prstGeom prst="rect">
            <a:avLst/>
          </a:prstGeom>
          <a:effectLst>
            <a:glow rad="228600">
              <a:srgbClr val="FFFF00">
                <a:alpha val="40000"/>
              </a:srgbClr>
            </a:glow>
          </a:effectLst>
        </p:spPr>
      </p:pic>
      <p:sp>
        <p:nvSpPr>
          <p:cNvPr id="4122" name="Freeform 26"/>
          <p:cNvSpPr>
            <a:spLocks/>
          </p:cNvSpPr>
          <p:nvPr/>
        </p:nvSpPr>
        <p:spPr bwMode="auto">
          <a:xfrm>
            <a:off x="5311686" y="2666473"/>
            <a:ext cx="1551575" cy="3495399"/>
          </a:xfrm>
          <a:custGeom>
            <a:avLst/>
            <a:gdLst>
              <a:gd name="connsiteX0" fmla="*/ 0 w 292"/>
              <a:gd name="connsiteY0" fmla="*/ 44 h 660"/>
              <a:gd name="connsiteX1" fmla="*/ 252 w 292"/>
              <a:gd name="connsiteY1" fmla="*/ 656 h 660"/>
              <a:gd name="connsiteX2" fmla="*/ 292 w 292"/>
              <a:gd name="connsiteY2" fmla="*/ 597 h 660"/>
              <a:gd name="connsiteX3" fmla="*/ 7 w 292"/>
              <a:gd name="connsiteY3" fmla="*/ 0 h 660"/>
              <a:gd name="connsiteX4" fmla="*/ 0 w 292"/>
              <a:gd name="connsiteY4" fmla="*/ 44 h 660"/>
              <a:gd name="connsiteX0" fmla="*/ 0 w 292"/>
              <a:gd name="connsiteY0" fmla="*/ 44 h 660"/>
              <a:gd name="connsiteX1" fmla="*/ 252 w 292"/>
              <a:gd name="connsiteY1" fmla="*/ 656 h 660"/>
              <a:gd name="connsiteX2" fmla="*/ 292 w 292"/>
              <a:gd name="connsiteY2" fmla="*/ 597 h 660"/>
              <a:gd name="connsiteX3" fmla="*/ 7 w 292"/>
              <a:gd name="connsiteY3" fmla="*/ 0 h 660"/>
              <a:gd name="connsiteX4" fmla="*/ 0 w 292"/>
              <a:gd name="connsiteY4" fmla="*/ 44 h 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" h="660">
                <a:moveTo>
                  <a:pt x="0" y="44"/>
                </a:moveTo>
                <a:cubicBezTo>
                  <a:pt x="0" y="44"/>
                  <a:pt x="255" y="206"/>
                  <a:pt x="252" y="656"/>
                </a:cubicBezTo>
                <a:cubicBezTo>
                  <a:pt x="252" y="656"/>
                  <a:pt x="280" y="660"/>
                  <a:pt x="292" y="597"/>
                </a:cubicBezTo>
                <a:cubicBezTo>
                  <a:pt x="290" y="656"/>
                  <a:pt x="278" y="289"/>
                  <a:pt x="7" y="0"/>
                </a:cubicBezTo>
                <a:cubicBezTo>
                  <a:pt x="5" y="15"/>
                  <a:pt x="2" y="29"/>
                  <a:pt x="0" y="44"/>
                </a:cubicBezTo>
                <a:close/>
              </a:path>
            </a:pathLst>
          </a:custGeom>
          <a:solidFill>
            <a:schemeClr val="bg2">
              <a:lumMod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3" name="Group 70"/>
          <p:cNvGrpSpPr/>
          <p:nvPr/>
        </p:nvGrpSpPr>
        <p:grpSpPr>
          <a:xfrm>
            <a:off x="6324600" y="3352800"/>
            <a:ext cx="1946761" cy="1715956"/>
            <a:chOff x="5602090" y="2378510"/>
            <a:chExt cx="1165225" cy="1030288"/>
          </a:xfrm>
        </p:grpSpPr>
        <p:sp>
          <p:nvSpPr>
            <p:cNvPr id="4157" name="Freeform 61"/>
            <p:cNvSpPr>
              <a:spLocks/>
            </p:cNvSpPr>
            <p:nvPr/>
          </p:nvSpPr>
          <p:spPr bwMode="auto">
            <a:xfrm rot="3222612">
              <a:off x="5669559" y="2311041"/>
              <a:ext cx="1030288" cy="1165225"/>
            </a:xfrm>
            <a:custGeom>
              <a:avLst/>
              <a:gdLst/>
              <a:ahLst/>
              <a:cxnLst>
                <a:cxn ang="0">
                  <a:pos x="159" y="311"/>
                </a:cxn>
                <a:cxn ang="0">
                  <a:pos x="134" y="237"/>
                </a:cxn>
                <a:cxn ang="0">
                  <a:pos x="25" y="227"/>
                </a:cxn>
                <a:cxn ang="0">
                  <a:pos x="113" y="209"/>
                </a:cxn>
                <a:cxn ang="0">
                  <a:pos x="8" y="101"/>
                </a:cxn>
                <a:cxn ang="0">
                  <a:pos x="121" y="187"/>
                </a:cxn>
                <a:cxn ang="0">
                  <a:pos x="155" y="0"/>
                </a:cxn>
                <a:cxn ang="0">
                  <a:pos x="157" y="191"/>
                </a:cxn>
                <a:cxn ang="0">
                  <a:pos x="271" y="156"/>
                </a:cxn>
                <a:cxn ang="0">
                  <a:pos x="160" y="218"/>
                </a:cxn>
                <a:cxn ang="0">
                  <a:pos x="228" y="266"/>
                </a:cxn>
                <a:cxn ang="0">
                  <a:pos x="138" y="237"/>
                </a:cxn>
                <a:cxn ang="0">
                  <a:pos x="170" y="305"/>
                </a:cxn>
                <a:cxn ang="0">
                  <a:pos x="159" y="311"/>
                </a:cxn>
              </a:cxnLst>
              <a:rect l="0" t="0" r="r" b="b"/>
              <a:pathLst>
                <a:path w="275" h="311">
                  <a:moveTo>
                    <a:pt x="159" y="311"/>
                  </a:moveTo>
                  <a:cubicBezTo>
                    <a:pt x="159" y="311"/>
                    <a:pt x="128" y="288"/>
                    <a:pt x="134" y="237"/>
                  </a:cubicBezTo>
                  <a:cubicBezTo>
                    <a:pt x="68" y="269"/>
                    <a:pt x="50" y="223"/>
                    <a:pt x="25" y="227"/>
                  </a:cubicBezTo>
                  <a:cubicBezTo>
                    <a:pt x="48" y="205"/>
                    <a:pt x="84" y="203"/>
                    <a:pt x="113" y="209"/>
                  </a:cubicBezTo>
                  <a:cubicBezTo>
                    <a:pt x="113" y="209"/>
                    <a:pt x="0" y="188"/>
                    <a:pt x="8" y="101"/>
                  </a:cubicBezTo>
                  <a:cubicBezTo>
                    <a:pt x="13" y="125"/>
                    <a:pt x="78" y="104"/>
                    <a:pt x="121" y="187"/>
                  </a:cubicBezTo>
                  <a:cubicBezTo>
                    <a:pt x="108" y="162"/>
                    <a:pt x="44" y="41"/>
                    <a:pt x="155" y="0"/>
                  </a:cubicBezTo>
                  <a:cubicBezTo>
                    <a:pt x="147" y="21"/>
                    <a:pt x="275" y="66"/>
                    <a:pt x="157" y="191"/>
                  </a:cubicBezTo>
                  <a:cubicBezTo>
                    <a:pt x="228" y="135"/>
                    <a:pt x="259" y="181"/>
                    <a:pt x="271" y="156"/>
                  </a:cubicBezTo>
                  <a:cubicBezTo>
                    <a:pt x="274" y="199"/>
                    <a:pt x="259" y="223"/>
                    <a:pt x="160" y="218"/>
                  </a:cubicBezTo>
                  <a:cubicBezTo>
                    <a:pt x="199" y="222"/>
                    <a:pt x="235" y="224"/>
                    <a:pt x="228" y="266"/>
                  </a:cubicBezTo>
                  <a:cubicBezTo>
                    <a:pt x="216" y="245"/>
                    <a:pt x="168" y="278"/>
                    <a:pt x="138" y="237"/>
                  </a:cubicBezTo>
                  <a:cubicBezTo>
                    <a:pt x="138" y="237"/>
                    <a:pt x="133" y="278"/>
                    <a:pt x="170" y="305"/>
                  </a:cubicBezTo>
                  <a:lnTo>
                    <a:pt x="159" y="311"/>
                  </a:lnTo>
                  <a:close/>
                </a:path>
              </a:pathLst>
            </a:custGeom>
            <a:solidFill>
              <a:srgbClr val="81C4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158" name="Freeform 62"/>
            <p:cNvSpPr>
              <a:spLocks/>
            </p:cNvSpPr>
            <p:nvPr/>
          </p:nvSpPr>
          <p:spPr bwMode="auto">
            <a:xfrm rot="3222612">
              <a:off x="5856172" y="2440757"/>
              <a:ext cx="817563" cy="858838"/>
            </a:xfrm>
            <a:custGeom>
              <a:avLst/>
              <a:gdLst/>
              <a:ahLst/>
              <a:cxnLst>
                <a:cxn ang="0">
                  <a:pos x="102" y="192"/>
                </a:cxn>
                <a:cxn ang="0">
                  <a:pos x="112" y="0"/>
                </a:cxn>
                <a:cxn ang="0">
                  <a:pos x="97" y="190"/>
                </a:cxn>
                <a:cxn ang="0">
                  <a:pos x="0" y="115"/>
                </a:cxn>
                <a:cxn ang="0">
                  <a:pos x="97" y="193"/>
                </a:cxn>
                <a:cxn ang="0">
                  <a:pos x="17" y="207"/>
                </a:cxn>
                <a:cxn ang="0">
                  <a:pos x="99" y="196"/>
                </a:cxn>
                <a:cxn ang="0">
                  <a:pos x="176" y="229"/>
                </a:cxn>
                <a:cxn ang="0">
                  <a:pos x="103" y="195"/>
                </a:cxn>
                <a:cxn ang="0">
                  <a:pos x="218" y="160"/>
                </a:cxn>
                <a:cxn ang="0">
                  <a:pos x="102" y="192"/>
                </a:cxn>
              </a:cxnLst>
              <a:rect l="0" t="0" r="r" b="b"/>
              <a:pathLst>
                <a:path w="218" h="229">
                  <a:moveTo>
                    <a:pt x="102" y="192"/>
                  </a:moveTo>
                  <a:cubicBezTo>
                    <a:pt x="98" y="172"/>
                    <a:pt x="85" y="115"/>
                    <a:pt x="112" y="0"/>
                  </a:cubicBezTo>
                  <a:cubicBezTo>
                    <a:pt x="95" y="64"/>
                    <a:pt x="82" y="119"/>
                    <a:pt x="97" y="190"/>
                  </a:cubicBezTo>
                  <a:cubicBezTo>
                    <a:pt x="97" y="190"/>
                    <a:pt x="35" y="174"/>
                    <a:pt x="0" y="115"/>
                  </a:cubicBezTo>
                  <a:cubicBezTo>
                    <a:pt x="0" y="115"/>
                    <a:pt x="17" y="162"/>
                    <a:pt x="97" y="193"/>
                  </a:cubicBezTo>
                  <a:cubicBezTo>
                    <a:pt x="97" y="193"/>
                    <a:pt x="83" y="216"/>
                    <a:pt x="17" y="207"/>
                  </a:cubicBezTo>
                  <a:cubicBezTo>
                    <a:pt x="17" y="207"/>
                    <a:pt x="62" y="220"/>
                    <a:pt x="99" y="196"/>
                  </a:cubicBezTo>
                  <a:cubicBezTo>
                    <a:pt x="99" y="196"/>
                    <a:pt x="121" y="228"/>
                    <a:pt x="176" y="229"/>
                  </a:cubicBezTo>
                  <a:cubicBezTo>
                    <a:pt x="139" y="227"/>
                    <a:pt x="111" y="211"/>
                    <a:pt x="103" y="195"/>
                  </a:cubicBezTo>
                  <a:cubicBezTo>
                    <a:pt x="149" y="195"/>
                    <a:pt x="197" y="179"/>
                    <a:pt x="218" y="160"/>
                  </a:cubicBezTo>
                  <a:cubicBezTo>
                    <a:pt x="187" y="184"/>
                    <a:pt x="124" y="194"/>
                    <a:pt x="102" y="19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68"/>
          <p:cNvGrpSpPr/>
          <p:nvPr/>
        </p:nvGrpSpPr>
        <p:grpSpPr>
          <a:xfrm flipH="1" flipV="1">
            <a:off x="4232760" y="1909763"/>
            <a:ext cx="1572247" cy="1295400"/>
            <a:chOff x="5465763" y="2630489"/>
            <a:chExt cx="1428750" cy="1360488"/>
          </a:xfrm>
        </p:grpSpPr>
        <p:sp>
          <p:nvSpPr>
            <p:cNvPr id="4159" name="Freeform 63"/>
            <p:cNvSpPr>
              <a:spLocks/>
            </p:cNvSpPr>
            <p:nvPr/>
          </p:nvSpPr>
          <p:spPr bwMode="auto">
            <a:xfrm>
              <a:off x="5465763" y="2630489"/>
              <a:ext cx="1428750" cy="1360488"/>
            </a:xfrm>
            <a:custGeom>
              <a:avLst/>
              <a:gdLst/>
              <a:ahLst/>
              <a:cxnLst>
                <a:cxn ang="0">
                  <a:pos x="8" y="202"/>
                </a:cxn>
                <a:cxn ang="0">
                  <a:pos x="104" y="147"/>
                </a:cxn>
                <a:cxn ang="0">
                  <a:pos x="105" y="336"/>
                </a:cxn>
                <a:cxn ang="0">
                  <a:pos x="132" y="162"/>
                </a:cxn>
                <a:cxn ang="0">
                  <a:pos x="331" y="312"/>
                </a:cxn>
                <a:cxn ang="0">
                  <a:pos x="160" y="129"/>
                </a:cxn>
                <a:cxn ang="0">
                  <a:pos x="296" y="68"/>
                </a:cxn>
                <a:cxn ang="0">
                  <a:pos x="140" y="101"/>
                </a:cxn>
                <a:cxn ang="0">
                  <a:pos x="159" y="0"/>
                </a:cxn>
                <a:cxn ang="0">
                  <a:pos x="102" y="101"/>
                </a:cxn>
                <a:cxn ang="0">
                  <a:pos x="8" y="202"/>
                </a:cxn>
              </a:cxnLst>
              <a:rect l="0" t="0" r="r" b="b"/>
              <a:pathLst>
                <a:path w="381" h="363">
                  <a:moveTo>
                    <a:pt x="8" y="202"/>
                  </a:moveTo>
                  <a:cubicBezTo>
                    <a:pt x="49" y="205"/>
                    <a:pt x="83" y="177"/>
                    <a:pt x="104" y="147"/>
                  </a:cubicBezTo>
                  <a:cubicBezTo>
                    <a:pt x="104" y="147"/>
                    <a:pt x="20" y="260"/>
                    <a:pt x="105" y="336"/>
                  </a:cubicBezTo>
                  <a:cubicBezTo>
                    <a:pt x="88" y="309"/>
                    <a:pt x="166" y="276"/>
                    <a:pt x="132" y="162"/>
                  </a:cubicBezTo>
                  <a:cubicBezTo>
                    <a:pt x="142" y="197"/>
                    <a:pt x="192" y="363"/>
                    <a:pt x="331" y="312"/>
                  </a:cubicBezTo>
                  <a:cubicBezTo>
                    <a:pt x="303" y="298"/>
                    <a:pt x="381" y="151"/>
                    <a:pt x="160" y="129"/>
                  </a:cubicBezTo>
                  <a:cubicBezTo>
                    <a:pt x="276" y="123"/>
                    <a:pt x="263" y="55"/>
                    <a:pt x="296" y="68"/>
                  </a:cubicBezTo>
                  <a:cubicBezTo>
                    <a:pt x="261" y="26"/>
                    <a:pt x="225" y="15"/>
                    <a:pt x="140" y="101"/>
                  </a:cubicBezTo>
                  <a:cubicBezTo>
                    <a:pt x="172" y="66"/>
                    <a:pt x="203" y="34"/>
                    <a:pt x="159" y="0"/>
                  </a:cubicBezTo>
                  <a:cubicBezTo>
                    <a:pt x="167" y="30"/>
                    <a:pt x="87" y="42"/>
                    <a:pt x="102" y="101"/>
                  </a:cubicBezTo>
                  <a:cubicBezTo>
                    <a:pt x="0" y="128"/>
                    <a:pt x="34" y="185"/>
                    <a:pt x="8" y="202"/>
                  </a:cubicBezTo>
                  <a:close/>
                </a:path>
              </a:pathLst>
            </a:custGeom>
            <a:solidFill>
              <a:srgbClr val="81C4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160" name="Freeform 64"/>
            <p:cNvSpPr>
              <a:spLocks/>
            </p:cNvSpPr>
            <p:nvPr/>
          </p:nvSpPr>
          <p:spPr bwMode="auto">
            <a:xfrm>
              <a:off x="5589588" y="2738438"/>
              <a:ext cx="1022350" cy="1012826"/>
            </a:xfrm>
            <a:custGeom>
              <a:avLst/>
              <a:gdLst/>
              <a:ahLst/>
              <a:cxnLst>
                <a:cxn ang="0">
                  <a:pos x="92" y="95"/>
                </a:cxn>
                <a:cxn ang="0">
                  <a:pos x="273" y="270"/>
                </a:cxn>
                <a:cxn ang="0">
                  <a:pos x="89" y="102"/>
                </a:cxn>
                <a:cxn ang="0">
                  <a:pos x="68" y="252"/>
                </a:cxn>
                <a:cxn ang="0">
                  <a:pos x="86" y="98"/>
                </a:cxn>
                <a:cxn ang="0">
                  <a:pos x="0" y="151"/>
                </a:cxn>
                <a:cxn ang="0">
                  <a:pos x="85" y="94"/>
                </a:cxn>
                <a:cxn ang="0">
                  <a:pos x="127" y="0"/>
                </a:cxn>
                <a:cxn ang="0">
                  <a:pos x="90" y="91"/>
                </a:cxn>
                <a:cxn ang="0">
                  <a:pos x="226" y="31"/>
                </a:cxn>
                <a:cxn ang="0">
                  <a:pos x="92" y="95"/>
                </a:cxn>
              </a:cxnLst>
              <a:rect l="0" t="0" r="r" b="b"/>
              <a:pathLst>
                <a:path w="273" h="270">
                  <a:moveTo>
                    <a:pt x="92" y="95"/>
                  </a:moveTo>
                  <a:cubicBezTo>
                    <a:pt x="106" y="118"/>
                    <a:pt x="145" y="182"/>
                    <a:pt x="273" y="270"/>
                  </a:cubicBezTo>
                  <a:cubicBezTo>
                    <a:pt x="200" y="222"/>
                    <a:pt x="138" y="181"/>
                    <a:pt x="89" y="102"/>
                  </a:cubicBezTo>
                  <a:cubicBezTo>
                    <a:pt x="89" y="102"/>
                    <a:pt x="47" y="168"/>
                    <a:pt x="68" y="252"/>
                  </a:cubicBezTo>
                  <a:cubicBezTo>
                    <a:pt x="68" y="252"/>
                    <a:pt x="40" y="193"/>
                    <a:pt x="86" y="98"/>
                  </a:cubicBezTo>
                  <a:cubicBezTo>
                    <a:pt x="86" y="98"/>
                    <a:pt x="53" y="88"/>
                    <a:pt x="0" y="151"/>
                  </a:cubicBezTo>
                  <a:cubicBezTo>
                    <a:pt x="0" y="151"/>
                    <a:pt x="30" y="101"/>
                    <a:pt x="85" y="94"/>
                  </a:cubicBezTo>
                  <a:cubicBezTo>
                    <a:pt x="85" y="94"/>
                    <a:pt x="76" y="45"/>
                    <a:pt x="127" y="0"/>
                  </a:cubicBezTo>
                  <a:cubicBezTo>
                    <a:pt x="94" y="32"/>
                    <a:pt x="83" y="70"/>
                    <a:pt x="90" y="91"/>
                  </a:cubicBezTo>
                  <a:cubicBezTo>
                    <a:pt x="132" y="54"/>
                    <a:pt x="191" y="30"/>
                    <a:pt x="226" y="31"/>
                  </a:cubicBezTo>
                  <a:cubicBezTo>
                    <a:pt x="177" y="33"/>
                    <a:pt x="111" y="76"/>
                    <a:pt x="92" y="9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99"/>
          <p:cNvGrpSpPr/>
          <p:nvPr/>
        </p:nvGrpSpPr>
        <p:grpSpPr>
          <a:xfrm>
            <a:off x="4689959" y="3427945"/>
            <a:ext cx="1512886" cy="1301220"/>
            <a:chOff x="3428999" y="3575582"/>
            <a:chExt cx="1512886" cy="1301220"/>
          </a:xfrm>
        </p:grpSpPr>
        <p:sp>
          <p:nvSpPr>
            <p:cNvPr id="76" name="Freeform 75"/>
            <p:cNvSpPr/>
            <p:nvPr/>
          </p:nvSpPr>
          <p:spPr>
            <a:xfrm>
              <a:off x="4410784" y="3957637"/>
              <a:ext cx="500455" cy="166298"/>
            </a:xfrm>
            <a:custGeom>
              <a:avLst/>
              <a:gdLst>
                <a:gd name="connsiteX0" fmla="*/ 299545 w 299545"/>
                <a:gd name="connsiteY0" fmla="*/ 68317 h 99848"/>
                <a:gd name="connsiteX1" fmla="*/ 126124 w 299545"/>
                <a:gd name="connsiteY1" fmla="*/ 5255 h 99848"/>
                <a:gd name="connsiteX2" fmla="*/ 0 w 299545"/>
                <a:gd name="connsiteY2" fmla="*/ 99848 h 9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45" h="99848">
                  <a:moveTo>
                    <a:pt x="299545" y="68317"/>
                  </a:moveTo>
                  <a:cubicBezTo>
                    <a:pt x="237796" y="34158"/>
                    <a:pt x="176048" y="0"/>
                    <a:pt x="126124" y="5255"/>
                  </a:cubicBezTo>
                  <a:cubicBezTo>
                    <a:pt x="76200" y="10510"/>
                    <a:pt x="38100" y="55179"/>
                    <a:pt x="0" y="99848"/>
                  </a:cubicBezTo>
                </a:path>
              </a:pathLst>
            </a:cu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6" name="Group 67"/>
            <p:cNvGrpSpPr/>
            <p:nvPr/>
          </p:nvGrpSpPr>
          <p:grpSpPr>
            <a:xfrm>
              <a:off x="3428999" y="3575582"/>
              <a:ext cx="1512886" cy="1301220"/>
              <a:chOff x="4360806" y="2473326"/>
              <a:chExt cx="1216082" cy="1175980"/>
            </a:xfrm>
          </p:grpSpPr>
          <p:sp>
            <p:nvSpPr>
              <p:cNvPr id="4161" name="Freeform 65"/>
              <p:cNvSpPr>
                <a:spLocks/>
              </p:cNvSpPr>
              <p:nvPr/>
            </p:nvSpPr>
            <p:spPr bwMode="auto">
              <a:xfrm>
                <a:off x="4360806" y="2473326"/>
                <a:ext cx="1216082" cy="1175980"/>
              </a:xfrm>
              <a:custGeom>
                <a:avLst/>
                <a:gdLst/>
                <a:ahLst/>
                <a:cxnLst>
                  <a:cxn ang="0">
                    <a:pos x="174" y="1"/>
                  </a:cxn>
                  <a:cxn ang="0">
                    <a:pos x="218" y="99"/>
                  </a:cxn>
                  <a:cxn ang="0">
                    <a:pos x="35" y="82"/>
                  </a:cxn>
                  <a:cxn ang="0">
                    <a:pos x="200" y="124"/>
                  </a:cxn>
                  <a:cxn ang="0">
                    <a:pos x="36" y="303"/>
                  </a:cxn>
                  <a:cxn ang="0">
                    <a:pos x="230" y="155"/>
                  </a:cxn>
                  <a:cxn ang="0">
                    <a:pos x="275" y="293"/>
                  </a:cxn>
                  <a:cxn ang="0">
                    <a:pos x="259" y="138"/>
                  </a:cxn>
                  <a:cxn ang="0">
                    <a:pos x="355" y="166"/>
                  </a:cxn>
                  <a:cxn ang="0">
                    <a:pos x="263" y="102"/>
                  </a:cxn>
                  <a:cxn ang="0">
                    <a:pos x="174" y="1"/>
                  </a:cxn>
                </a:cxnLst>
                <a:rect l="0" t="0" r="r" b="b"/>
                <a:pathLst>
                  <a:path w="355" h="367">
                    <a:moveTo>
                      <a:pt x="174" y="1"/>
                    </a:moveTo>
                    <a:cubicBezTo>
                      <a:pt x="167" y="40"/>
                      <a:pt x="190" y="76"/>
                      <a:pt x="218" y="99"/>
                    </a:cubicBezTo>
                    <a:cubicBezTo>
                      <a:pt x="218" y="99"/>
                      <a:pt x="116" y="6"/>
                      <a:pt x="35" y="82"/>
                    </a:cubicBezTo>
                    <a:cubicBezTo>
                      <a:pt x="62" y="68"/>
                      <a:pt x="87" y="146"/>
                      <a:pt x="200" y="124"/>
                    </a:cubicBezTo>
                    <a:cubicBezTo>
                      <a:pt x="166" y="132"/>
                      <a:pt x="0" y="163"/>
                      <a:pt x="36" y="303"/>
                    </a:cubicBezTo>
                    <a:cubicBezTo>
                      <a:pt x="52" y="278"/>
                      <a:pt x="187" y="367"/>
                      <a:pt x="230" y="155"/>
                    </a:cubicBezTo>
                    <a:cubicBezTo>
                      <a:pt x="224" y="268"/>
                      <a:pt x="292" y="263"/>
                      <a:pt x="275" y="293"/>
                    </a:cubicBezTo>
                    <a:cubicBezTo>
                      <a:pt x="320" y="263"/>
                      <a:pt x="334" y="229"/>
                      <a:pt x="259" y="138"/>
                    </a:cubicBezTo>
                    <a:cubicBezTo>
                      <a:pt x="290" y="173"/>
                      <a:pt x="318" y="206"/>
                      <a:pt x="355" y="166"/>
                    </a:cubicBezTo>
                    <a:cubicBezTo>
                      <a:pt x="325" y="171"/>
                      <a:pt x="321" y="93"/>
                      <a:pt x="263" y="102"/>
                    </a:cubicBezTo>
                    <a:cubicBezTo>
                      <a:pt x="246" y="0"/>
                      <a:pt x="188" y="28"/>
                      <a:pt x="174" y="1"/>
                    </a:cubicBezTo>
                    <a:close/>
                  </a:path>
                </a:pathLst>
              </a:custGeom>
              <a:solidFill>
                <a:srgbClr val="81C42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62" name="Freeform 66"/>
              <p:cNvSpPr>
                <a:spLocks/>
              </p:cNvSpPr>
              <p:nvPr/>
            </p:nvSpPr>
            <p:spPr bwMode="auto">
              <a:xfrm>
                <a:off x="4437063" y="2549525"/>
                <a:ext cx="1035050" cy="944563"/>
              </a:xfrm>
              <a:custGeom>
                <a:avLst/>
                <a:gdLst/>
                <a:ahLst/>
                <a:cxnLst>
                  <a:cxn ang="0">
                    <a:pos x="187" y="93"/>
                  </a:cxn>
                  <a:cxn ang="0">
                    <a:pos x="0" y="252"/>
                  </a:cxn>
                  <a:cxn ang="0">
                    <a:pos x="181" y="90"/>
                  </a:cxn>
                  <a:cxn ang="0">
                    <a:pos x="37" y="55"/>
                  </a:cxn>
                  <a:cxn ang="0">
                    <a:pos x="185" y="88"/>
                  </a:cxn>
                  <a:cxn ang="0">
                    <a:pos x="142" y="0"/>
                  </a:cxn>
                  <a:cxn ang="0">
                    <a:pos x="189" y="87"/>
                  </a:cxn>
                  <a:cxn ang="0">
                    <a:pos x="276" y="136"/>
                  </a:cxn>
                  <a:cxn ang="0">
                    <a:pos x="191" y="92"/>
                  </a:cxn>
                  <a:cxn ang="0">
                    <a:pos x="236" y="230"/>
                  </a:cxn>
                  <a:cxn ang="0">
                    <a:pos x="187" y="93"/>
                  </a:cxn>
                </a:cxnLst>
                <a:rect l="0" t="0" r="r" b="b"/>
                <a:pathLst>
                  <a:path w="276" h="252">
                    <a:moveTo>
                      <a:pt x="187" y="93"/>
                    </a:moveTo>
                    <a:cubicBezTo>
                      <a:pt x="164" y="105"/>
                      <a:pt x="98" y="137"/>
                      <a:pt x="0" y="252"/>
                    </a:cubicBezTo>
                    <a:cubicBezTo>
                      <a:pt x="53" y="186"/>
                      <a:pt x="100" y="130"/>
                      <a:pt x="181" y="90"/>
                    </a:cubicBezTo>
                    <a:cubicBezTo>
                      <a:pt x="181" y="90"/>
                      <a:pt x="121" y="43"/>
                      <a:pt x="37" y="55"/>
                    </a:cubicBezTo>
                    <a:cubicBezTo>
                      <a:pt x="37" y="55"/>
                      <a:pt x="97" y="34"/>
                      <a:pt x="185" y="88"/>
                    </a:cubicBezTo>
                    <a:cubicBezTo>
                      <a:pt x="185" y="88"/>
                      <a:pt x="197" y="57"/>
                      <a:pt x="142" y="0"/>
                    </a:cubicBezTo>
                    <a:cubicBezTo>
                      <a:pt x="142" y="0"/>
                      <a:pt x="187" y="33"/>
                      <a:pt x="189" y="87"/>
                    </a:cubicBezTo>
                    <a:cubicBezTo>
                      <a:pt x="189" y="87"/>
                      <a:pt x="237" y="83"/>
                      <a:pt x="276" y="136"/>
                    </a:cubicBezTo>
                    <a:cubicBezTo>
                      <a:pt x="248" y="102"/>
                      <a:pt x="212" y="87"/>
                      <a:pt x="191" y="92"/>
                    </a:cubicBezTo>
                    <a:cubicBezTo>
                      <a:pt x="223" y="136"/>
                      <a:pt x="240" y="196"/>
                      <a:pt x="236" y="230"/>
                    </a:cubicBezTo>
                    <a:cubicBezTo>
                      <a:pt x="239" y="182"/>
                      <a:pt x="204" y="114"/>
                      <a:pt x="187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7" name="Group 98"/>
          <p:cNvGrpSpPr/>
          <p:nvPr/>
        </p:nvGrpSpPr>
        <p:grpSpPr>
          <a:xfrm>
            <a:off x="4802452" y="4570151"/>
            <a:ext cx="1782321" cy="1911612"/>
            <a:chOff x="3541491" y="4717788"/>
            <a:chExt cx="1782321" cy="1911612"/>
          </a:xfrm>
        </p:grpSpPr>
        <p:sp>
          <p:nvSpPr>
            <p:cNvPr id="77" name="Freeform 76"/>
            <p:cNvSpPr/>
            <p:nvPr/>
          </p:nvSpPr>
          <p:spPr>
            <a:xfrm>
              <a:off x="4814577" y="5100637"/>
              <a:ext cx="500455" cy="166298"/>
            </a:xfrm>
            <a:custGeom>
              <a:avLst/>
              <a:gdLst>
                <a:gd name="connsiteX0" fmla="*/ 299545 w 299545"/>
                <a:gd name="connsiteY0" fmla="*/ 68317 h 99848"/>
                <a:gd name="connsiteX1" fmla="*/ 126124 w 299545"/>
                <a:gd name="connsiteY1" fmla="*/ 5255 h 99848"/>
                <a:gd name="connsiteX2" fmla="*/ 0 w 299545"/>
                <a:gd name="connsiteY2" fmla="*/ 99848 h 9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545" h="99848">
                  <a:moveTo>
                    <a:pt x="299545" y="68317"/>
                  </a:moveTo>
                  <a:cubicBezTo>
                    <a:pt x="237796" y="34158"/>
                    <a:pt x="176048" y="0"/>
                    <a:pt x="126124" y="5255"/>
                  </a:cubicBezTo>
                  <a:cubicBezTo>
                    <a:pt x="76200" y="10510"/>
                    <a:pt x="38100" y="55179"/>
                    <a:pt x="0" y="99848"/>
                  </a:cubicBezTo>
                </a:path>
              </a:pathLst>
            </a:custGeom>
            <a:ln w="285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8" name="Group 77"/>
            <p:cNvGrpSpPr/>
            <p:nvPr/>
          </p:nvGrpSpPr>
          <p:grpSpPr>
            <a:xfrm>
              <a:off x="3541491" y="4717788"/>
              <a:ext cx="1782321" cy="1911612"/>
              <a:chOff x="4246563" y="2387660"/>
              <a:chExt cx="1330325" cy="1376363"/>
            </a:xfrm>
          </p:grpSpPr>
          <p:sp>
            <p:nvSpPr>
              <p:cNvPr id="79" name="Freeform 65"/>
              <p:cNvSpPr>
                <a:spLocks/>
              </p:cNvSpPr>
              <p:nvPr/>
            </p:nvSpPr>
            <p:spPr bwMode="auto">
              <a:xfrm>
                <a:off x="4246563" y="2387660"/>
                <a:ext cx="1330325" cy="1376363"/>
              </a:xfrm>
              <a:custGeom>
                <a:avLst/>
                <a:gdLst/>
                <a:ahLst/>
                <a:cxnLst>
                  <a:cxn ang="0">
                    <a:pos x="174" y="1"/>
                  </a:cxn>
                  <a:cxn ang="0">
                    <a:pos x="218" y="99"/>
                  </a:cxn>
                  <a:cxn ang="0">
                    <a:pos x="35" y="82"/>
                  </a:cxn>
                  <a:cxn ang="0">
                    <a:pos x="200" y="124"/>
                  </a:cxn>
                  <a:cxn ang="0">
                    <a:pos x="36" y="303"/>
                  </a:cxn>
                  <a:cxn ang="0">
                    <a:pos x="230" y="155"/>
                  </a:cxn>
                  <a:cxn ang="0">
                    <a:pos x="275" y="293"/>
                  </a:cxn>
                  <a:cxn ang="0">
                    <a:pos x="259" y="138"/>
                  </a:cxn>
                  <a:cxn ang="0">
                    <a:pos x="355" y="166"/>
                  </a:cxn>
                  <a:cxn ang="0">
                    <a:pos x="263" y="102"/>
                  </a:cxn>
                  <a:cxn ang="0">
                    <a:pos x="174" y="1"/>
                  </a:cxn>
                </a:cxnLst>
                <a:rect l="0" t="0" r="r" b="b"/>
                <a:pathLst>
                  <a:path w="355" h="367">
                    <a:moveTo>
                      <a:pt x="174" y="1"/>
                    </a:moveTo>
                    <a:cubicBezTo>
                      <a:pt x="167" y="40"/>
                      <a:pt x="190" y="76"/>
                      <a:pt x="218" y="99"/>
                    </a:cubicBezTo>
                    <a:cubicBezTo>
                      <a:pt x="218" y="99"/>
                      <a:pt x="116" y="6"/>
                      <a:pt x="35" y="82"/>
                    </a:cubicBezTo>
                    <a:cubicBezTo>
                      <a:pt x="62" y="68"/>
                      <a:pt x="87" y="146"/>
                      <a:pt x="200" y="124"/>
                    </a:cubicBezTo>
                    <a:cubicBezTo>
                      <a:pt x="166" y="132"/>
                      <a:pt x="0" y="163"/>
                      <a:pt x="36" y="303"/>
                    </a:cubicBezTo>
                    <a:cubicBezTo>
                      <a:pt x="52" y="278"/>
                      <a:pt x="187" y="367"/>
                      <a:pt x="230" y="155"/>
                    </a:cubicBezTo>
                    <a:cubicBezTo>
                      <a:pt x="224" y="268"/>
                      <a:pt x="292" y="263"/>
                      <a:pt x="275" y="293"/>
                    </a:cubicBezTo>
                    <a:cubicBezTo>
                      <a:pt x="320" y="263"/>
                      <a:pt x="334" y="229"/>
                      <a:pt x="259" y="138"/>
                    </a:cubicBezTo>
                    <a:cubicBezTo>
                      <a:pt x="290" y="173"/>
                      <a:pt x="318" y="206"/>
                      <a:pt x="355" y="166"/>
                    </a:cubicBezTo>
                    <a:cubicBezTo>
                      <a:pt x="325" y="171"/>
                      <a:pt x="321" y="93"/>
                      <a:pt x="263" y="102"/>
                    </a:cubicBezTo>
                    <a:cubicBezTo>
                      <a:pt x="246" y="0"/>
                      <a:pt x="188" y="28"/>
                      <a:pt x="174" y="1"/>
                    </a:cubicBezTo>
                    <a:close/>
                  </a:path>
                </a:pathLst>
              </a:custGeom>
              <a:solidFill>
                <a:srgbClr val="81C42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80" name="Freeform 66"/>
              <p:cNvSpPr>
                <a:spLocks/>
              </p:cNvSpPr>
              <p:nvPr/>
            </p:nvSpPr>
            <p:spPr bwMode="auto">
              <a:xfrm>
                <a:off x="4437063" y="2549525"/>
                <a:ext cx="1035050" cy="944563"/>
              </a:xfrm>
              <a:custGeom>
                <a:avLst/>
                <a:gdLst/>
                <a:ahLst/>
                <a:cxnLst>
                  <a:cxn ang="0">
                    <a:pos x="187" y="93"/>
                  </a:cxn>
                  <a:cxn ang="0">
                    <a:pos x="0" y="252"/>
                  </a:cxn>
                  <a:cxn ang="0">
                    <a:pos x="181" y="90"/>
                  </a:cxn>
                  <a:cxn ang="0">
                    <a:pos x="37" y="55"/>
                  </a:cxn>
                  <a:cxn ang="0">
                    <a:pos x="185" y="88"/>
                  </a:cxn>
                  <a:cxn ang="0">
                    <a:pos x="142" y="0"/>
                  </a:cxn>
                  <a:cxn ang="0">
                    <a:pos x="189" y="87"/>
                  </a:cxn>
                  <a:cxn ang="0">
                    <a:pos x="276" y="136"/>
                  </a:cxn>
                  <a:cxn ang="0">
                    <a:pos x="191" y="92"/>
                  </a:cxn>
                  <a:cxn ang="0">
                    <a:pos x="236" y="230"/>
                  </a:cxn>
                  <a:cxn ang="0">
                    <a:pos x="187" y="93"/>
                  </a:cxn>
                </a:cxnLst>
                <a:rect l="0" t="0" r="r" b="b"/>
                <a:pathLst>
                  <a:path w="276" h="252">
                    <a:moveTo>
                      <a:pt x="187" y="93"/>
                    </a:moveTo>
                    <a:cubicBezTo>
                      <a:pt x="164" y="105"/>
                      <a:pt x="98" y="137"/>
                      <a:pt x="0" y="252"/>
                    </a:cubicBezTo>
                    <a:cubicBezTo>
                      <a:pt x="53" y="186"/>
                      <a:pt x="100" y="130"/>
                      <a:pt x="181" y="90"/>
                    </a:cubicBezTo>
                    <a:cubicBezTo>
                      <a:pt x="181" y="90"/>
                      <a:pt x="121" y="43"/>
                      <a:pt x="37" y="55"/>
                    </a:cubicBezTo>
                    <a:cubicBezTo>
                      <a:pt x="37" y="55"/>
                      <a:pt x="97" y="34"/>
                      <a:pt x="185" y="88"/>
                    </a:cubicBezTo>
                    <a:cubicBezTo>
                      <a:pt x="185" y="88"/>
                      <a:pt x="197" y="57"/>
                      <a:pt x="142" y="0"/>
                    </a:cubicBezTo>
                    <a:cubicBezTo>
                      <a:pt x="142" y="0"/>
                      <a:pt x="187" y="33"/>
                      <a:pt x="189" y="87"/>
                    </a:cubicBezTo>
                    <a:cubicBezTo>
                      <a:pt x="189" y="87"/>
                      <a:pt x="237" y="83"/>
                      <a:pt x="276" y="136"/>
                    </a:cubicBezTo>
                    <a:cubicBezTo>
                      <a:pt x="248" y="102"/>
                      <a:pt x="212" y="87"/>
                      <a:pt x="191" y="92"/>
                    </a:cubicBezTo>
                    <a:cubicBezTo>
                      <a:pt x="223" y="136"/>
                      <a:pt x="240" y="196"/>
                      <a:pt x="236" y="230"/>
                    </a:cubicBezTo>
                    <a:cubicBezTo>
                      <a:pt x="239" y="182"/>
                      <a:pt x="204" y="114"/>
                      <a:pt x="187" y="93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9" name="Group 83"/>
          <p:cNvGrpSpPr/>
          <p:nvPr/>
        </p:nvGrpSpPr>
        <p:grpSpPr>
          <a:xfrm>
            <a:off x="5762405" y="2438401"/>
            <a:ext cx="1400395" cy="1234367"/>
            <a:chOff x="5602090" y="2378510"/>
            <a:chExt cx="1165225" cy="1030288"/>
          </a:xfrm>
        </p:grpSpPr>
        <p:sp>
          <p:nvSpPr>
            <p:cNvPr id="85" name="Freeform 61"/>
            <p:cNvSpPr>
              <a:spLocks/>
            </p:cNvSpPr>
            <p:nvPr/>
          </p:nvSpPr>
          <p:spPr bwMode="auto">
            <a:xfrm rot="3222612">
              <a:off x="5669559" y="2311041"/>
              <a:ext cx="1030288" cy="1165225"/>
            </a:xfrm>
            <a:custGeom>
              <a:avLst/>
              <a:gdLst/>
              <a:ahLst/>
              <a:cxnLst>
                <a:cxn ang="0">
                  <a:pos x="159" y="311"/>
                </a:cxn>
                <a:cxn ang="0">
                  <a:pos x="134" y="237"/>
                </a:cxn>
                <a:cxn ang="0">
                  <a:pos x="25" y="227"/>
                </a:cxn>
                <a:cxn ang="0">
                  <a:pos x="113" y="209"/>
                </a:cxn>
                <a:cxn ang="0">
                  <a:pos x="8" y="101"/>
                </a:cxn>
                <a:cxn ang="0">
                  <a:pos x="121" y="187"/>
                </a:cxn>
                <a:cxn ang="0">
                  <a:pos x="155" y="0"/>
                </a:cxn>
                <a:cxn ang="0">
                  <a:pos x="157" y="191"/>
                </a:cxn>
                <a:cxn ang="0">
                  <a:pos x="271" y="156"/>
                </a:cxn>
                <a:cxn ang="0">
                  <a:pos x="160" y="218"/>
                </a:cxn>
                <a:cxn ang="0">
                  <a:pos x="228" y="266"/>
                </a:cxn>
                <a:cxn ang="0">
                  <a:pos x="138" y="237"/>
                </a:cxn>
                <a:cxn ang="0">
                  <a:pos x="170" y="305"/>
                </a:cxn>
                <a:cxn ang="0">
                  <a:pos x="159" y="311"/>
                </a:cxn>
              </a:cxnLst>
              <a:rect l="0" t="0" r="r" b="b"/>
              <a:pathLst>
                <a:path w="275" h="311">
                  <a:moveTo>
                    <a:pt x="159" y="311"/>
                  </a:moveTo>
                  <a:cubicBezTo>
                    <a:pt x="159" y="311"/>
                    <a:pt x="128" y="288"/>
                    <a:pt x="134" y="237"/>
                  </a:cubicBezTo>
                  <a:cubicBezTo>
                    <a:pt x="68" y="269"/>
                    <a:pt x="50" y="223"/>
                    <a:pt x="25" y="227"/>
                  </a:cubicBezTo>
                  <a:cubicBezTo>
                    <a:pt x="48" y="205"/>
                    <a:pt x="84" y="203"/>
                    <a:pt x="113" y="209"/>
                  </a:cubicBezTo>
                  <a:cubicBezTo>
                    <a:pt x="113" y="209"/>
                    <a:pt x="0" y="188"/>
                    <a:pt x="8" y="101"/>
                  </a:cubicBezTo>
                  <a:cubicBezTo>
                    <a:pt x="13" y="125"/>
                    <a:pt x="78" y="104"/>
                    <a:pt x="121" y="187"/>
                  </a:cubicBezTo>
                  <a:cubicBezTo>
                    <a:pt x="108" y="162"/>
                    <a:pt x="44" y="41"/>
                    <a:pt x="155" y="0"/>
                  </a:cubicBezTo>
                  <a:cubicBezTo>
                    <a:pt x="147" y="21"/>
                    <a:pt x="275" y="66"/>
                    <a:pt x="157" y="191"/>
                  </a:cubicBezTo>
                  <a:cubicBezTo>
                    <a:pt x="228" y="135"/>
                    <a:pt x="259" y="181"/>
                    <a:pt x="271" y="156"/>
                  </a:cubicBezTo>
                  <a:cubicBezTo>
                    <a:pt x="274" y="199"/>
                    <a:pt x="259" y="223"/>
                    <a:pt x="160" y="218"/>
                  </a:cubicBezTo>
                  <a:cubicBezTo>
                    <a:pt x="199" y="222"/>
                    <a:pt x="235" y="224"/>
                    <a:pt x="228" y="266"/>
                  </a:cubicBezTo>
                  <a:cubicBezTo>
                    <a:pt x="216" y="245"/>
                    <a:pt x="168" y="278"/>
                    <a:pt x="138" y="237"/>
                  </a:cubicBezTo>
                  <a:cubicBezTo>
                    <a:pt x="138" y="237"/>
                    <a:pt x="133" y="278"/>
                    <a:pt x="170" y="305"/>
                  </a:cubicBezTo>
                  <a:lnTo>
                    <a:pt x="159" y="311"/>
                  </a:lnTo>
                  <a:close/>
                </a:path>
              </a:pathLst>
            </a:custGeom>
            <a:solidFill>
              <a:srgbClr val="81C4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86" name="Freeform 62"/>
            <p:cNvSpPr>
              <a:spLocks/>
            </p:cNvSpPr>
            <p:nvPr/>
          </p:nvSpPr>
          <p:spPr bwMode="auto">
            <a:xfrm rot="3222612">
              <a:off x="5856172" y="2440757"/>
              <a:ext cx="817563" cy="858838"/>
            </a:xfrm>
            <a:custGeom>
              <a:avLst/>
              <a:gdLst/>
              <a:ahLst/>
              <a:cxnLst>
                <a:cxn ang="0">
                  <a:pos x="102" y="192"/>
                </a:cxn>
                <a:cxn ang="0">
                  <a:pos x="112" y="0"/>
                </a:cxn>
                <a:cxn ang="0">
                  <a:pos x="97" y="190"/>
                </a:cxn>
                <a:cxn ang="0">
                  <a:pos x="0" y="115"/>
                </a:cxn>
                <a:cxn ang="0">
                  <a:pos x="97" y="193"/>
                </a:cxn>
                <a:cxn ang="0">
                  <a:pos x="17" y="207"/>
                </a:cxn>
                <a:cxn ang="0">
                  <a:pos x="99" y="196"/>
                </a:cxn>
                <a:cxn ang="0">
                  <a:pos x="176" y="229"/>
                </a:cxn>
                <a:cxn ang="0">
                  <a:pos x="103" y="195"/>
                </a:cxn>
                <a:cxn ang="0">
                  <a:pos x="218" y="160"/>
                </a:cxn>
                <a:cxn ang="0">
                  <a:pos x="102" y="192"/>
                </a:cxn>
              </a:cxnLst>
              <a:rect l="0" t="0" r="r" b="b"/>
              <a:pathLst>
                <a:path w="218" h="229">
                  <a:moveTo>
                    <a:pt x="102" y="192"/>
                  </a:moveTo>
                  <a:cubicBezTo>
                    <a:pt x="98" y="172"/>
                    <a:pt x="85" y="115"/>
                    <a:pt x="112" y="0"/>
                  </a:cubicBezTo>
                  <a:cubicBezTo>
                    <a:pt x="95" y="64"/>
                    <a:pt x="82" y="119"/>
                    <a:pt x="97" y="190"/>
                  </a:cubicBezTo>
                  <a:cubicBezTo>
                    <a:pt x="97" y="190"/>
                    <a:pt x="35" y="174"/>
                    <a:pt x="0" y="115"/>
                  </a:cubicBezTo>
                  <a:cubicBezTo>
                    <a:pt x="0" y="115"/>
                    <a:pt x="17" y="162"/>
                    <a:pt x="97" y="193"/>
                  </a:cubicBezTo>
                  <a:cubicBezTo>
                    <a:pt x="97" y="193"/>
                    <a:pt x="83" y="216"/>
                    <a:pt x="17" y="207"/>
                  </a:cubicBezTo>
                  <a:cubicBezTo>
                    <a:pt x="17" y="207"/>
                    <a:pt x="62" y="220"/>
                    <a:pt x="99" y="196"/>
                  </a:cubicBezTo>
                  <a:cubicBezTo>
                    <a:pt x="99" y="196"/>
                    <a:pt x="121" y="228"/>
                    <a:pt x="176" y="229"/>
                  </a:cubicBezTo>
                  <a:cubicBezTo>
                    <a:pt x="139" y="227"/>
                    <a:pt x="111" y="211"/>
                    <a:pt x="103" y="195"/>
                  </a:cubicBezTo>
                  <a:cubicBezTo>
                    <a:pt x="149" y="195"/>
                    <a:pt x="197" y="179"/>
                    <a:pt x="218" y="160"/>
                  </a:cubicBezTo>
                  <a:cubicBezTo>
                    <a:pt x="187" y="184"/>
                    <a:pt x="124" y="194"/>
                    <a:pt x="102" y="192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2861161" y="5491164"/>
            <a:ext cx="1865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20XX Start up</a:t>
            </a:r>
          </a:p>
        </p:txBody>
      </p:sp>
      <p:sp>
        <p:nvSpPr>
          <p:cNvPr id="94" name="TextBox 93"/>
          <p:cNvSpPr txBox="1"/>
          <p:nvPr/>
        </p:nvSpPr>
        <p:spPr>
          <a:xfrm>
            <a:off x="8195160" y="3662364"/>
            <a:ext cx="15947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20XX</a:t>
            </a:r>
          </a:p>
          <a:p>
            <a:r>
              <a:rPr lang="en-US" sz="2400" dirty="0">
                <a:latin typeface="Calibri" pitchFamily="34" charset="0"/>
              </a:rPr>
              <a:t>Break-even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2175363" y="3814764"/>
            <a:ext cx="25428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20XX </a:t>
            </a:r>
          </a:p>
          <a:p>
            <a:pPr algn="r"/>
            <a:r>
              <a:rPr lang="en-US" sz="2400" dirty="0">
                <a:latin typeface="Calibri" pitchFamily="34" charset="0"/>
              </a:rPr>
              <a:t>Channel expansion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7204561" y="2214564"/>
            <a:ext cx="2470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20XX</a:t>
            </a:r>
          </a:p>
          <a:p>
            <a:r>
              <a:rPr lang="en-US" sz="2400" dirty="0">
                <a:latin typeface="Calibri" pitchFamily="34" charset="0"/>
              </a:rPr>
              <a:t>Franchise creation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4308960" y="1071564"/>
            <a:ext cx="23280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Today</a:t>
            </a:r>
          </a:p>
          <a:p>
            <a:r>
              <a:rPr lang="en-US" sz="2400" dirty="0">
                <a:latin typeface="Calibri" pitchFamily="34" charset="0"/>
              </a:rPr>
              <a:t>Global expansion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815968" y="1506677"/>
            <a:ext cx="13783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Calibri" pitchFamily="34" charset="0"/>
              </a:rPr>
              <a:t>GOAL</a:t>
            </a:r>
          </a:p>
        </p:txBody>
      </p:sp>
      <p:sp>
        <p:nvSpPr>
          <p:cNvPr id="33" name="Title 3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r"/>
            <a:r>
              <a:rPr lang="en-US" dirty="0"/>
              <a:t>Steps to achieve Goal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2" grpId="0" animBg="1"/>
      <p:bldP spid="93" grpId="0"/>
      <p:bldP spid="94" grpId="0"/>
      <p:bldP spid="95" grpId="0"/>
      <p:bldP spid="96" grpId="0"/>
      <p:bldP spid="9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805060" y="827312"/>
            <a:ext cx="3243940" cy="3975102"/>
            <a:chOff x="6128660" y="827312"/>
            <a:chExt cx="3243940" cy="3975102"/>
          </a:xfrm>
        </p:grpSpPr>
        <p:grpSp>
          <p:nvGrpSpPr>
            <p:cNvPr id="11" name="Group 10"/>
            <p:cNvGrpSpPr/>
            <p:nvPr/>
          </p:nvGrpSpPr>
          <p:grpSpPr>
            <a:xfrm>
              <a:off x="6128660" y="827312"/>
              <a:ext cx="3200400" cy="3975102"/>
              <a:chOff x="6128660" y="827312"/>
              <a:chExt cx="3200400" cy="3975102"/>
            </a:xfrm>
          </p:grpSpPr>
          <p:sp>
            <p:nvSpPr>
              <p:cNvPr id="28" name="Rectangle 27"/>
              <p:cNvSpPr/>
              <p:nvPr/>
            </p:nvSpPr>
            <p:spPr>
              <a:xfrm rot="60000">
                <a:off x="7716796" y="2440214"/>
                <a:ext cx="228600" cy="236220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76200" dir="18900000" sy="23000" kx="-1200000" algn="bl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floo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pic>
            <p:nvPicPr>
              <p:cNvPr id="21" name="Picture 20" descr="Target_icon.pn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28660" y="827312"/>
                <a:ext cx="3200400" cy="3200400"/>
              </a:xfrm>
              <a:prstGeom prst="rect">
                <a:avLst/>
              </a:prstGeom>
              <a:scene3d>
                <a:camera prst="perspectiveHeroicExtremeLeftFacing">
                  <a:rot lat="219753" lon="2733354" rev="21415297"/>
                </a:camera>
                <a:lightRig rig="threePt" dir="t"/>
              </a:scene3d>
            </p:spPr>
          </p:pic>
        </p:grpSp>
        <p:sp>
          <p:nvSpPr>
            <p:cNvPr id="32" name="Ellipse 53"/>
            <p:cNvSpPr/>
            <p:nvPr/>
          </p:nvSpPr>
          <p:spPr bwMode="auto">
            <a:xfrm>
              <a:off x="8001000" y="4038600"/>
              <a:ext cx="1371600" cy="533400"/>
            </a:xfrm>
            <a:prstGeom prst="ellipse">
              <a:avLst/>
            </a:prstGeom>
            <a:gradFill flip="none" rotWithShape="1">
              <a:gsLst>
                <a:gs pos="24000">
                  <a:schemeClr val="bg1">
                    <a:lumMod val="50000"/>
                  </a:scheme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Steps to achieve Goal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95400" y="3106386"/>
            <a:ext cx="9372600" cy="3603168"/>
            <a:chOff x="381000" y="3124200"/>
            <a:chExt cx="8077200" cy="3603168"/>
          </a:xfrm>
        </p:grpSpPr>
        <p:sp>
          <p:nvSpPr>
            <p:cNvPr id="31" name="Rectangle 30"/>
            <p:cNvSpPr/>
            <p:nvPr/>
          </p:nvSpPr>
          <p:spPr>
            <a:xfrm>
              <a:off x="381000" y="4789708"/>
              <a:ext cx="7391400" cy="193766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effectLst>
              <a:softEdge rad="317500"/>
            </a:effectLst>
            <a:scene3d>
              <a:camera prst="isometricOffAxis1Top">
                <a:rot lat="18477304" lon="18523257" rev="3465912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838200" y="3124200"/>
              <a:ext cx="7620000" cy="2590800"/>
              <a:chOff x="304800" y="2590800"/>
              <a:chExt cx="8445910" cy="1524000"/>
            </a:xfrm>
            <a:scene3d>
              <a:camera prst="perspectiveContrastingRightFacing">
                <a:rot lat="623785" lon="18963666" rev="0"/>
              </a:camera>
              <a:lightRig rig="threePt" dir="t"/>
            </a:scene3d>
          </p:grpSpPr>
          <p:sp>
            <p:nvSpPr>
              <p:cNvPr id="3" name="Isosceles Triangle 2"/>
              <p:cNvSpPr/>
              <p:nvPr/>
            </p:nvSpPr>
            <p:spPr>
              <a:xfrm>
                <a:off x="304800" y="3886200"/>
                <a:ext cx="1295400" cy="228600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sp3d extrusionH="1270000" prstMaterial="matte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" name="Freeform 3"/>
              <p:cNvSpPr/>
              <p:nvPr/>
            </p:nvSpPr>
            <p:spPr>
              <a:xfrm>
                <a:off x="1666568" y="3635478"/>
                <a:ext cx="1312606" cy="479322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  <a:effectLst/>
              <a:sp3d extrusionH="1270000" prstMaterial="matte"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" name="Freeform 4"/>
              <p:cNvSpPr/>
              <p:nvPr/>
            </p:nvSpPr>
            <p:spPr>
              <a:xfrm>
                <a:off x="3048000" y="3374136"/>
                <a:ext cx="1386349" cy="740664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  <a:sp3d extrusionH="1270000" prstMaterial="matte"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" name="Freeform 5"/>
              <p:cNvSpPr/>
              <p:nvPr/>
            </p:nvSpPr>
            <p:spPr>
              <a:xfrm>
                <a:off x="4495800" y="3104535"/>
                <a:ext cx="1504335" cy="101026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sp3d extrusionH="1270000" prstMaterial="matte"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7467600" y="2590800"/>
                <a:ext cx="1283110" cy="1524000"/>
              </a:xfrm>
              <a:prstGeom prst="rect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  <a:effectLst/>
              <a:sp3d extrusionH="1270000" prstMaterial="matte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Freeform 7"/>
              <p:cNvSpPr/>
              <p:nvPr/>
            </p:nvSpPr>
            <p:spPr>
              <a:xfrm>
                <a:off x="6019800" y="2853812"/>
                <a:ext cx="1371600" cy="125361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p3d extrusionH="1270000" prstMaterial="matte"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CC618F-0CBD-4F48-8561-02177EF6C740}"/>
              </a:ext>
            </a:extLst>
          </p:cNvPr>
          <p:cNvGrpSpPr/>
          <p:nvPr/>
        </p:nvGrpSpPr>
        <p:grpSpPr>
          <a:xfrm>
            <a:off x="305116" y="4077690"/>
            <a:ext cx="2559480" cy="1872965"/>
            <a:chOff x="609600" y="3910730"/>
            <a:chExt cx="2559480" cy="1872965"/>
          </a:xfrm>
        </p:grpSpPr>
        <p:grpSp>
          <p:nvGrpSpPr>
            <p:cNvPr id="10" name="Group 16"/>
            <p:cNvGrpSpPr/>
            <p:nvPr/>
          </p:nvGrpSpPr>
          <p:grpSpPr>
            <a:xfrm>
              <a:off x="609600" y="3910730"/>
              <a:ext cx="2559480" cy="1639305"/>
              <a:chOff x="-191122" y="1530581"/>
              <a:chExt cx="2559480" cy="163930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-191122" y="1530581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19" name="Straight Connector 18"/>
              <p:cNvCxnSpPr>
                <a:cxnSpLocks/>
              </p:cNvCxnSpPr>
              <p:nvPr/>
            </p:nvCxnSpPr>
            <p:spPr>
              <a:xfrm>
                <a:off x="-73554" y="2361578"/>
                <a:ext cx="23864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cxnSpLocks/>
                <a:endCxn id="16" idx="0"/>
              </p:cNvCxnSpPr>
              <p:nvPr/>
            </p:nvCxnSpPr>
            <p:spPr>
              <a:xfrm>
                <a:off x="1917241" y="2372259"/>
                <a:ext cx="0" cy="79762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EF533B-1798-4481-9132-40750AD5E7B2}"/>
                </a:ext>
              </a:extLst>
            </p:cNvPr>
            <p:cNvSpPr/>
            <p:nvPr/>
          </p:nvSpPr>
          <p:spPr>
            <a:xfrm>
              <a:off x="2601133" y="5550035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403BAB8-4656-48EF-966F-CD72F0C29305}"/>
              </a:ext>
            </a:extLst>
          </p:cNvPr>
          <p:cNvGrpSpPr/>
          <p:nvPr/>
        </p:nvGrpSpPr>
        <p:grpSpPr>
          <a:xfrm>
            <a:off x="1580085" y="3123741"/>
            <a:ext cx="2559480" cy="2017906"/>
            <a:chOff x="737801" y="4151575"/>
            <a:chExt cx="2559480" cy="2017906"/>
          </a:xfrm>
        </p:grpSpPr>
        <p:grpSp>
          <p:nvGrpSpPr>
            <p:cNvPr id="33" name="Group 16">
              <a:extLst>
                <a:ext uri="{FF2B5EF4-FFF2-40B4-BE49-F238E27FC236}">
                  <a16:creationId xmlns:a16="http://schemas.microsoft.com/office/drawing/2014/main" id="{1938003F-FB7B-43B5-8FD3-4AE1098A96C8}"/>
                </a:ext>
              </a:extLst>
            </p:cNvPr>
            <p:cNvGrpSpPr/>
            <p:nvPr/>
          </p:nvGrpSpPr>
          <p:grpSpPr>
            <a:xfrm>
              <a:off x="737801" y="4151575"/>
              <a:ext cx="2559480" cy="1698112"/>
              <a:chOff x="-62921" y="1771426"/>
              <a:chExt cx="2559480" cy="1698112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D7834D-222B-4001-8920-0709321CB8A9}"/>
                  </a:ext>
                </a:extLst>
              </p:cNvPr>
              <p:cNvSpPr txBox="1"/>
              <p:nvPr/>
            </p:nvSpPr>
            <p:spPr>
              <a:xfrm>
                <a:off x="-62921" y="1771426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3CA3806-1002-4F42-9D87-E2CF642FC0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58150" y="2627421"/>
                <a:ext cx="23864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BD02B940-9317-4F54-84AE-4080A66E9C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241" y="2627421"/>
                <a:ext cx="0" cy="84211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F30A1B-96E4-46A8-BB32-11D25874350D}"/>
                </a:ext>
              </a:extLst>
            </p:cNvPr>
            <p:cNvSpPr/>
            <p:nvPr/>
          </p:nvSpPr>
          <p:spPr>
            <a:xfrm>
              <a:off x="2601133" y="5935821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68666D-76B9-4CBA-999E-364B25A2A500}"/>
              </a:ext>
            </a:extLst>
          </p:cNvPr>
          <p:cNvGrpSpPr/>
          <p:nvPr/>
        </p:nvGrpSpPr>
        <p:grpSpPr>
          <a:xfrm>
            <a:off x="2864596" y="2035659"/>
            <a:ext cx="2559480" cy="2452052"/>
            <a:chOff x="609600" y="3910730"/>
            <a:chExt cx="2559480" cy="2452052"/>
          </a:xfrm>
        </p:grpSpPr>
        <p:grpSp>
          <p:nvGrpSpPr>
            <p:cNvPr id="39" name="Group 16">
              <a:extLst>
                <a:ext uri="{FF2B5EF4-FFF2-40B4-BE49-F238E27FC236}">
                  <a16:creationId xmlns:a16="http://schemas.microsoft.com/office/drawing/2014/main" id="{8A37BF84-FB27-4328-AF63-CBFC5EE31A2C}"/>
                </a:ext>
              </a:extLst>
            </p:cNvPr>
            <p:cNvGrpSpPr/>
            <p:nvPr/>
          </p:nvGrpSpPr>
          <p:grpSpPr>
            <a:xfrm>
              <a:off x="609600" y="3910730"/>
              <a:ext cx="2559480" cy="2213277"/>
              <a:chOff x="-191122" y="1530581"/>
              <a:chExt cx="2559480" cy="221327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87D07B20-CB72-4562-8D53-316D7A6E3A51}"/>
                  </a:ext>
                </a:extLst>
              </p:cNvPr>
              <p:cNvSpPr txBox="1"/>
              <p:nvPr/>
            </p:nvSpPr>
            <p:spPr>
              <a:xfrm>
                <a:off x="-191122" y="1530581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B3C95F1-563C-4B07-8633-D700C650F1D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73554" y="2361578"/>
                <a:ext cx="23864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56DC81D-309A-4041-BE55-1BC072A48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241" y="2372258"/>
                <a:ext cx="0" cy="1371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CBAD93D-8BA4-4FF5-9708-535AED9DA594}"/>
                </a:ext>
              </a:extLst>
            </p:cNvPr>
            <p:cNvSpPr/>
            <p:nvPr/>
          </p:nvSpPr>
          <p:spPr>
            <a:xfrm>
              <a:off x="2601133" y="6129122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D1A35FB-EA3F-4BEA-A6F1-41EFA394A238}"/>
              </a:ext>
            </a:extLst>
          </p:cNvPr>
          <p:cNvGrpSpPr/>
          <p:nvPr/>
        </p:nvGrpSpPr>
        <p:grpSpPr>
          <a:xfrm>
            <a:off x="4989613" y="1380578"/>
            <a:ext cx="2559480" cy="2464895"/>
            <a:chOff x="1574153" y="3897887"/>
            <a:chExt cx="2559480" cy="2464895"/>
          </a:xfrm>
        </p:grpSpPr>
        <p:grpSp>
          <p:nvGrpSpPr>
            <p:cNvPr id="45" name="Group 16">
              <a:extLst>
                <a:ext uri="{FF2B5EF4-FFF2-40B4-BE49-F238E27FC236}">
                  <a16:creationId xmlns:a16="http://schemas.microsoft.com/office/drawing/2014/main" id="{BE61C7DE-9DF7-4F3F-BBA0-D6651A25F437}"/>
                </a:ext>
              </a:extLst>
            </p:cNvPr>
            <p:cNvGrpSpPr/>
            <p:nvPr/>
          </p:nvGrpSpPr>
          <p:grpSpPr>
            <a:xfrm>
              <a:off x="1574153" y="3897887"/>
              <a:ext cx="2559480" cy="2226120"/>
              <a:chOff x="773431" y="1517738"/>
              <a:chExt cx="2559480" cy="222612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F2D9C2E-D9A7-4AE4-A082-E3AD637069C2}"/>
                  </a:ext>
                </a:extLst>
              </p:cNvPr>
              <p:cNvSpPr txBox="1"/>
              <p:nvPr/>
            </p:nvSpPr>
            <p:spPr>
              <a:xfrm>
                <a:off x="773431" y="1517738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8C8D9EA-60DE-4EE8-867E-E34072D657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9984" y="2361578"/>
                <a:ext cx="23864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921107A9-C87F-4829-80F6-738B300D5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7241" y="2372258"/>
                <a:ext cx="0" cy="13716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9D4E47F-913C-4B98-BF8E-9F63ADB70868}"/>
                </a:ext>
              </a:extLst>
            </p:cNvPr>
            <p:cNvSpPr/>
            <p:nvPr/>
          </p:nvSpPr>
          <p:spPr>
            <a:xfrm>
              <a:off x="2601133" y="6129122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C22A18-15A4-46E8-8443-393106E98298}"/>
              </a:ext>
            </a:extLst>
          </p:cNvPr>
          <p:cNvGrpSpPr/>
          <p:nvPr/>
        </p:nvGrpSpPr>
        <p:grpSpPr>
          <a:xfrm>
            <a:off x="6430887" y="4795024"/>
            <a:ext cx="2559480" cy="1741019"/>
            <a:chOff x="-750156" y="3222253"/>
            <a:chExt cx="2559480" cy="1741019"/>
          </a:xfrm>
        </p:grpSpPr>
        <p:grpSp>
          <p:nvGrpSpPr>
            <p:cNvPr id="51" name="Group 16">
              <a:extLst>
                <a:ext uri="{FF2B5EF4-FFF2-40B4-BE49-F238E27FC236}">
                  <a16:creationId xmlns:a16="http://schemas.microsoft.com/office/drawing/2014/main" id="{80793040-0BC0-4885-B7AD-9450083A13CF}"/>
                </a:ext>
              </a:extLst>
            </p:cNvPr>
            <p:cNvGrpSpPr/>
            <p:nvPr/>
          </p:nvGrpSpPr>
          <p:grpSpPr>
            <a:xfrm>
              <a:off x="-750156" y="3455913"/>
              <a:ext cx="2559480" cy="1507359"/>
              <a:chOff x="-1550878" y="1075764"/>
              <a:chExt cx="2559480" cy="1507359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CC84D09-EBA4-497B-9110-B1C925296F14}"/>
                  </a:ext>
                </a:extLst>
              </p:cNvPr>
              <p:cNvSpPr txBox="1"/>
              <p:nvPr/>
            </p:nvSpPr>
            <p:spPr>
              <a:xfrm>
                <a:off x="-1550878" y="1752126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2741DCD2-D151-4BE6-943F-F73243494E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1443506" y="1723915"/>
                <a:ext cx="238646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1ABD6F1-ECFF-4419-83D9-C7B1B9983116}"/>
                  </a:ext>
                </a:extLst>
              </p:cNvPr>
              <p:cNvCxnSpPr>
                <a:cxnSpLocks/>
                <a:stCxn id="52" idx="4"/>
                <a:endCxn id="53" idx="0"/>
              </p:cNvCxnSpPr>
              <p:nvPr/>
            </p:nvCxnSpPr>
            <p:spPr>
              <a:xfrm>
                <a:off x="-291124" y="1075764"/>
                <a:ext cx="19986" cy="67636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4ED5A7F-B59C-46C9-9673-DE38E950916F}"/>
                </a:ext>
              </a:extLst>
            </p:cNvPr>
            <p:cNvSpPr/>
            <p:nvPr/>
          </p:nvSpPr>
          <p:spPr>
            <a:xfrm>
              <a:off x="392768" y="3222253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A3F6C9B-F34C-4EAF-A386-A61528C41F2C}"/>
              </a:ext>
            </a:extLst>
          </p:cNvPr>
          <p:cNvGrpSpPr/>
          <p:nvPr/>
        </p:nvGrpSpPr>
        <p:grpSpPr>
          <a:xfrm>
            <a:off x="8410132" y="4321457"/>
            <a:ext cx="3554608" cy="1881913"/>
            <a:chOff x="-1265533" y="3067808"/>
            <a:chExt cx="3554608" cy="1881913"/>
          </a:xfrm>
        </p:grpSpPr>
        <p:grpSp>
          <p:nvGrpSpPr>
            <p:cNvPr id="69" name="Group 16">
              <a:extLst>
                <a:ext uri="{FF2B5EF4-FFF2-40B4-BE49-F238E27FC236}">
                  <a16:creationId xmlns:a16="http://schemas.microsoft.com/office/drawing/2014/main" id="{48823911-AF22-40C5-BB64-9BC7053CD39A}"/>
                </a:ext>
              </a:extLst>
            </p:cNvPr>
            <p:cNvGrpSpPr/>
            <p:nvPr/>
          </p:nvGrpSpPr>
          <p:grpSpPr>
            <a:xfrm>
              <a:off x="-1265533" y="3301468"/>
              <a:ext cx="3554608" cy="1648253"/>
              <a:chOff x="-2066255" y="921319"/>
              <a:chExt cx="3554608" cy="1648253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BAA815AF-57E9-42E6-A069-B1993020DC8A}"/>
                  </a:ext>
                </a:extLst>
              </p:cNvPr>
              <p:cNvSpPr txBox="1"/>
              <p:nvPr/>
            </p:nvSpPr>
            <p:spPr>
              <a:xfrm>
                <a:off x="-1071127" y="1738575"/>
                <a:ext cx="25594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4F031360-6D2A-4857-9AED-66B3863D3C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66255" y="1643074"/>
                <a:ext cx="34994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39E54ADD-D6A0-4E6D-9734-6D529A7FC687}"/>
                  </a:ext>
                </a:extLst>
              </p:cNvPr>
              <p:cNvCxnSpPr>
                <a:cxnSpLocks/>
                <a:stCxn id="70" idx="4"/>
              </p:cNvCxnSpPr>
              <p:nvPr/>
            </p:nvCxnSpPr>
            <p:spPr>
              <a:xfrm>
                <a:off x="-1949425" y="921319"/>
                <a:ext cx="56" cy="72426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4449377-F525-425D-BCC6-59373FCFA5EB}"/>
                </a:ext>
              </a:extLst>
            </p:cNvPr>
            <p:cNvSpPr/>
            <p:nvPr/>
          </p:nvSpPr>
          <p:spPr>
            <a:xfrm>
              <a:off x="-1265533" y="3067808"/>
              <a:ext cx="233660" cy="23366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38100">
              <a:solidFill>
                <a:schemeClr val="tx1"/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20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8000" y="2971800"/>
            <a:ext cx="12096000" cy="1295400"/>
            <a:chOff x="0" y="2086"/>
            <a:chExt cx="5760" cy="1056"/>
          </a:xfrm>
        </p:grpSpPr>
        <p:sp>
          <p:nvSpPr>
            <p:cNvPr id="2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27" name="Picture 27"/>
          <p:cNvPicPr>
            <a:picLocks noChangeAspect="1" noChangeArrowheads="1"/>
          </p:cNvPicPr>
          <p:nvPr/>
        </p:nvPicPr>
        <p:blipFill>
          <a:blip r:embed="rId3"/>
          <a:srcRect l="46836" r="40835" b="38554"/>
          <a:stretch>
            <a:fillRect/>
          </a:stretch>
        </p:blipFill>
        <p:spPr bwMode="auto">
          <a:xfrm>
            <a:off x="0" y="1910715"/>
            <a:ext cx="12192000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19"/>
          <p:cNvGrpSpPr/>
          <p:nvPr/>
        </p:nvGrpSpPr>
        <p:grpSpPr>
          <a:xfrm>
            <a:off x="1722128" y="943896"/>
            <a:ext cx="5821672" cy="6904704"/>
            <a:chOff x="1447800" y="639096"/>
            <a:chExt cx="5134531" cy="6904704"/>
          </a:xfrm>
        </p:grpSpPr>
        <p:grpSp>
          <p:nvGrpSpPr>
            <p:cNvPr id="4" name="Group 60"/>
            <p:cNvGrpSpPr/>
            <p:nvPr/>
          </p:nvGrpSpPr>
          <p:grpSpPr>
            <a:xfrm>
              <a:off x="1600200" y="914400"/>
              <a:ext cx="4876801" cy="6629400"/>
              <a:chOff x="2405744" y="1555864"/>
              <a:chExt cx="4724398" cy="4713516"/>
            </a:xfr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cene3d>
              <a:camera prst="perspectiveRelaxed">
                <a:rot lat="17673603" lon="0" rev="0"/>
              </a:camera>
              <a:lightRig rig="threePt" dir="t"/>
            </a:scene3d>
          </p:grpSpPr>
          <p:sp>
            <p:nvSpPr>
              <p:cNvPr id="26" name="Oval 25"/>
              <p:cNvSpPr/>
              <p:nvPr/>
            </p:nvSpPr>
            <p:spPr>
              <a:xfrm>
                <a:off x="3494314" y="1555864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524000" extrusionH="15875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5029200" y="1555864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841500" extrusionH="190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139542" y="2644436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2159000" extrusionH="22225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6139542" y="4179322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extrusionH="635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5040086" y="527878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254000" extrusionH="3175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505200" y="5278778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571500" extrusionH="63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2405744" y="4201092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889000" extrusionH="9525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2416628" y="2655322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206500" extrusionH="1270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Freeform 36"/>
            <p:cNvSpPr>
              <a:spLocks noEditPoints="1"/>
            </p:cNvSpPr>
            <p:nvPr/>
          </p:nvSpPr>
          <p:spPr bwMode="auto">
            <a:xfrm>
              <a:off x="1447800" y="1219200"/>
              <a:ext cx="1066800" cy="1566414"/>
            </a:xfrm>
            <a:custGeom>
              <a:avLst/>
              <a:gdLst/>
              <a:ahLst/>
              <a:cxnLst>
                <a:cxn ang="0">
                  <a:pos x="462" y="320"/>
                </a:cxn>
                <a:cxn ang="0">
                  <a:pos x="414" y="274"/>
                </a:cxn>
                <a:cxn ang="0">
                  <a:pos x="388" y="244"/>
                </a:cxn>
                <a:cxn ang="0">
                  <a:pos x="368" y="206"/>
                </a:cxn>
                <a:cxn ang="0">
                  <a:pos x="356" y="156"/>
                </a:cxn>
                <a:cxn ang="0">
                  <a:pos x="334" y="128"/>
                </a:cxn>
                <a:cxn ang="0">
                  <a:pos x="360" y="92"/>
                </a:cxn>
                <a:cxn ang="0">
                  <a:pos x="366" y="72"/>
                </a:cxn>
                <a:cxn ang="0">
                  <a:pos x="360" y="40"/>
                </a:cxn>
                <a:cxn ang="0">
                  <a:pos x="330" y="4"/>
                </a:cxn>
                <a:cxn ang="0">
                  <a:pos x="278" y="36"/>
                </a:cxn>
                <a:cxn ang="0">
                  <a:pos x="264" y="80"/>
                </a:cxn>
                <a:cxn ang="0">
                  <a:pos x="262" y="96"/>
                </a:cxn>
                <a:cxn ang="0">
                  <a:pos x="244" y="168"/>
                </a:cxn>
                <a:cxn ang="0">
                  <a:pos x="216" y="240"/>
                </a:cxn>
                <a:cxn ang="0">
                  <a:pos x="184" y="334"/>
                </a:cxn>
                <a:cxn ang="0">
                  <a:pos x="178" y="356"/>
                </a:cxn>
                <a:cxn ang="0">
                  <a:pos x="144" y="398"/>
                </a:cxn>
                <a:cxn ang="0">
                  <a:pos x="122" y="386"/>
                </a:cxn>
                <a:cxn ang="0">
                  <a:pos x="78" y="366"/>
                </a:cxn>
                <a:cxn ang="0">
                  <a:pos x="10" y="494"/>
                </a:cxn>
                <a:cxn ang="0">
                  <a:pos x="140" y="590"/>
                </a:cxn>
                <a:cxn ang="0">
                  <a:pos x="172" y="584"/>
                </a:cxn>
                <a:cxn ang="0">
                  <a:pos x="214" y="456"/>
                </a:cxn>
                <a:cxn ang="0">
                  <a:pos x="188" y="432"/>
                </a:cxn>
                <a:cxn ang="0">
                  <a:pos x="200" y="380"/>
                </a:cxn>
                <a:cxn ang="0">
                  <a:pos x="230" y="334"/>
                </a:cxn>
                <a:cxn ang="0">
                  <a:pos x="260" y="298"/>
                </a:cxn>
                <a:cxn ang="0">
                  <a:pos x="246" y="416"/>
                </a:cxn>
                <a:cxn ang="0">
                  <a:pos x="244" y="482"/>
                </a:cxn>
                <a:cxn ang="0">
                  <a:pos x="254" y="488"/>
                </a:cxn>
                <a:cxn ang="0">
                  <a:pos x="216" y="676"/>
                </a:cxn>
                <a:cxn ang="0">
                  <a:pos x="200" y="742"/>
                </a:cxn>
                <a:cxn ang="0">
                  <a:pos x="260" y="746"/>
                </a:cxn>
                <a:cxn ang="0">
                  <a:pos x="280" y="730"/>
                </a:cxn>
                <a:cxn ang="0">
                  <a:pos x="252" y="676"/>
                </a:cxn>
                <a:cxn ang="0">
                  <a:pos x="288" y="536"/>
                </a:cxn>
                <a:cxn ang="0">
                  <a:pos x="322" y="484"/>
                </a:cxn>
                <a:cxn ang="0">
                  <a:pos x="362" y="650"/>
                </a:cxn>
                <a:cxn ang="0">
                  <a:pos x="382" y="730"/>
                </a:cxn>
                <a:cxn ang="0">
                  <a:pos x="400" y="726"/>
                </a:cxn>
                <a:cxn ang="0">
                  <a:pos x="486" y="690"/>
                </a:cxn>
                <a:cxn ang="0">
                  <a:pos x="430" y="688"/>
                </a:cxn>
                <a:cxn ang="0">
                  <a:pos x="394" y="562"/>
                </a:cxn>
                <a:cxn ang="0">
                  <a:pos x="382" y="470"/>
                </a:cxn>
                <a:cxn ang="0">
                  <a:pos x="380" y="420"/>
                </a:cxn>
                <a:cxn ang="0">
                  <a:pos x="362" y="314"/>
                </a:cxn>
                <a:cxn ang="0">
                  <a:pos x="358" y="278"/>
                </a:cxn>
                <a:cxn ang="0">
                  <a:pos x="464" y="346"/>
                </a:cxn>
                <a:cxn ang="0">
                  <a:pos x="502" y="370"/>
                </a:cxn>
                <a:cxn ang="0">
                  <a:pos x="516" y="366"/>
                </a:cxn>
                <a:cxn ang="0">
                  <a:pos x="170" y="424"/>
                </a:cxn>
                <a:cxn ang="0">
                  <a:pos x="160" y="400"/>
                </a:cxn>
                <a:cxn ang="0">
                  <a:pos x="170" y="416"/>
                </a:cxn>
                <a:cxn ang="0">
                  <a:pos x="296" y="96"/>
                </a:cxn>
                <a:cxn ang="0">
                  <a:pos x="284" y="100"/>
                </a:cxn>
                <a:cxn ang="0">
                  <a:pos x="284" y="92"/>
                </a:cxn>
                <a:cxn ang="0">
                  <a:pos x="288" y="76"/>
                </a:cxn>
                <a:cxn ang="0">
                  <a:pos x="322" y="2"/>
                </a:cxn>
                <a:cxn ang="0">
                  <a:pos x="328" y="4"/>
                </a:cxn>
                <a:cxn ang="0">
                  <a:pos x="328" y="2"/>
                </a:cxn>
                <a:cxn ang="0">
                  <a:pos x="504" y="360"/>
                </a:cxn>
              </a:cxnLst>
              <a:rect l="0" t="0" r="r" b="b"/>
              <a:pathLst>
                <a:path w="522" h="754">
                  <a:moveTo>
                    <a:pt x="522" y="360"/>
                  </a:moveTo>
                  <a:lnTo>
                    <a:pt x="522" y="360"/>
                  </a:lnTo>
                  <a:lnTo>
                    <a:pt x="522" y="358"/>
                  </a:lnTo>
                  <a:lnTo>
                    <a:pt x="520" y="356"/>
                  </a:lnTo>
                  <a:lnTo>
                    <a:pt x="520" y="356"/>
                  </a:lnTo>
                  <a:lnTo>
                    <a:pt x="512" y="348"/>
                  </a:lnTo>
                  <a:lnTo>
                    <a:pt x="512" y="348"/>
                  </a:lnTo>
                  <a:lnTo>
                    <a:pt x="508" y="344"/>
                  </a:lnTo>
                  <a:lnTo>
                    <a:pt x="508" y="344"/>
                  </a:lnTo>
                  <a:lnTo>
                    <a:pt x="500" y="338"/>
                  </a:lnTo>
                  <a:lnTo>
                    <a:pt x="500" y="338"/>
                  </a:lnTo>
                  <a:lnTo>
                    <a:pt x="482" y="332"/>
                  </a:lnTo>
                  <a:lnTo>
                    <a:pt x="482" y="332"/>
                  </a:lnTo>
                  <a:lnTo>
                    <a:pt x="476" y="330"/>
                  </a:lnTo>
                  <a:lnTo>
                    <a:pt x="472" y="326"/>
                  </a:lnTo>
                  <a:lnTo>
                    <a:pt x="472" y="326"/>
                  </a:lnTo>
                  <a:lnTo>
                    <a:pt x="462" y="320"/>
                  </a:lnTo>
                  <a:lnTo>
                    <a:pt x="462" y="320"/>
                  </a:lnTo>
                  <a:lnTo>
                    <a:pt x="460" y="318"/>
                  </a:lnTo>
                  <a:lnTo>
                    <a:pt x="460" y="318"/>
                  </a:lnTo>
                  <a:lnTo>
                    <a:pt x="454" y="310"/>
                  </a:lnTo>
                  <a:lnTo>
                    <a:pt x="454" y="310"/>
                  </a:lnTo>
                  <a:lnTo>
                    <a:pt x="440" y="298"/>
                  </a:lnTo>
                  <a:lnTo>
                    <a:pt x="440" y="298"/>
                  </a:lnTo>
                  <a:lnTo>
                    <a:pt x="434" y="294"/>
                  </a:lnTo>
                  <a:lnTo>
                    <a:pt x="434" y="294"/>
                  </a:lnTo>
                  <a:lnTo>
                    <a:pt x="430" y="290"/>
                  </a:lnTo>
                  <a:lnTo>
                    <a:pt x="430" y="290"/>
                  </a:lnTo>
                  <a:lnTo>
                    <a:pt x="426" y="284"/>
                  </a:lnTo>
                  <a:lnTo>
                    <a:pt x="426" y="284"/>
                  </a:lnTo>
                  <a:lnTo>
                    <a:pt x="420" y="278"/>
                  </a:lnTo>
                  <a:lnTo>
                    <a:pt x="420" y="278"/>
                  </a:lnTo>
                  <a:lnTo>
                    <a:pt x="414" y="274"/>
                  </a:lnTo>
                  <a:lnTo>
                    <a:pt x="414" y="274"/>
                  </a:lnTo>
                  <a:lnTo>
                    <a:pt x="412" y="270"/>
                  </a:lnTo>
                  <a:lnTo>
                    <a:pt x="412" y="270"/>
                  </a:lnTo>
                  <a:lnTo>
                    <a:pt x="406" y="264"/>
                  </a:lnTo>
                  <a:lnTo>
                    <a:pt x="406" y="264"/>
                  </a:lnTo>
                  <a:lnTo>
                    <a:pt x="404" y="262"/>
                  </a:lnTo>
                  <a:lnTo>
                    <a:pt x="402" y="262"/>
                  </a:lnTo>
                  <a:lnTo>
                    <a:pt x="402" y="262"/>
                  </a:lnTo>
                  <a:lnTo>
                    <a:pt x="400" y="258"/>
                  </a:lnTo>
                  <a:lnTo>
                    <a:pt x="396" y="254"/>
                  </a:lnTo>
                  <a:lnTo>
                    <a:pt x="396" y="254"/>
                  </a:lnTo>
                  <a:lnTo>
                    <a:pt x="392" y="250"/>
                  </a:lnTo>
                  <a:lnTo>
                    <a:pt x="390" y="248"/>
                  </a:lnTo>
                  <a:lnTo>
                    <a:pt x="390" y="248"/>
                  </a:lnTo>
                  <a:lnTo>
                    <a:pt x="388" y="246"/>
                  </a:lnTo>
                  <a:lnTo>
                    <a:pt x="388" y="246"/>
                  </a:lnTo>
                  <a:lnTo>
                    <a:pt x="388" y="244"/>
                  </a:lnTo>
                  <a:lnTo>
                    <a:pt x="388" y="244"/>
                  </a:lnTo>
                  <a:lnTo>
                    <a:pt x="382" y="236"/>
                  </a:lnTo>
                  <a:lnTo>
                    <a:pt x="382" y="236"/>
                  </a:lnTo>
                  <a:lnTo>
                    <a:pt x="382" y="232"/>
                  </a:lnTo>
                  <a:lnTo>
                    <a:pt x="382" y="232"/>
                  </a:lnTo>
                  <a:lnTo>
                    <a:pt x="380" y="230"/>
                  </a:lnTo>
                  <a:lnTo>
                    <a:pt x="378" y="228"/>
                  </a:lnTo>
                  <a:lnTo>
                    <a:pt x="378" y="228"/>
                  </a:lnTo>
                  <a:lnTo>
                    <a:pt x="376" y="224"/>
                  </a:lnTo>
                  <a:lnTo>
                    <a:pt x="376" y="224"/>
                  </a:lnTo>
                  <a:lnTo>
                    <a:pt x="374" y="222"/>
                  </a:lnTo>
                  <a:lnTo>
                    <a:pt x="374" y="222"/>
                  </a:lnTo>
                  <a:lnTo>
                    <a:pt x="374" y="218"/>
                  </a:lnTo>
                  <a:lnTo>
                    <a:pt x="374" y="218"/>
                  </a:lnTo>
                  <a:lnTo>
                    <a:pt x="370" y="212"/>
                  </a:lnTo>
                  <a:lnTo>
                    <a:pt x="370" y="212"/>
                  </a:lnTo>
                  <a:lnTo>
                    <a:pt x="368" y="206"/>
                  </a:lnTo>
                  <a:lnTo>
                    <a:pt x="368" y="206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68" y="204"/>
                  </a:lnTo>
                  <a:lnTo>
                    <a:pt x="368" y="196"/>
                  </a:lnTo>
                  <a:lnTo>
                    <a:pt x="368" y="196"/>
                  </a:lnTo>
                  <a:lnTo>
                    <a:pt x="366" y="190"/>
                  </a:lnTo>
                  <a:lnTo>
                    <a:pt x="364" y="186"/>
                  </a:lnTo>
                  <a:lnTo>
                    <a:pt x="364" y="186"/>
                  </a:lnTo>
                  <a:lnTo>
                    <a:pt x="362" y="184"/>
                  </a:lnTo>
                  <a:lnTo>
                    <a:pt x="362" y="178"/>
                  </a:lnTo>
                  <a:lnTo>
                    <a:pt x="362" y="178"/>
                  </a:lnTo>
                  <a:lnTo>
                    <a:pt x="362" y="172"/>
                  </a:lnTo>
                  <a:lnTo>
                    <a:pt x="360" y="164"/>
                  </a:lnTo>
                  <a:lnTo>
                    <a:pt x="360" y="164"/>
                  </a:lnTo>
                  <a:lnTo>
                    <a:pt x="358" y="158"/>
                  </a:lnTo>
                  <a:lnTo>
                    <a:pt x="356" y="156"/>
                  </a:lnTo>
                  <a:lnTo>
                    <a:pt x="356" y="156"/>
                  </a:lnTo>
                  <a:lnTo>
                    <a:pt x="354" y="150"/>
                  </a:lnTo>
                  <a:lnTo>
                    <a:pt x="354" y="150"/>
                  </a:lnTo>
                  <a:lnTo>
                    <a:pt x="354" y="146"/>
                  </a:lnTo>
                  <a:lnTo>
                    <a:pt x="352" y="146"/>
                  </a:lnTo>
                  <a:lnTo>
                    <a:pt x="352" y="146"/>
                  </a:lnTo>
                  <a:lnTo>
                    <a:pt x="352" y="146"/>
                  </a:lnTo>
                  <a:lnTo>
                    <a:pt x="350" y="148"/>
                  </a:lnTo>
                  <a:lnTo>
                    <a:pt x="350" y="148"/>
                  </a:lnTo>
                  <a:lnTo>
                    <a:pt x="350" y="148"/>
                  </a:lnTo>
                  <a:lnTo>
                    <a:pt x="348" y="148"/>
                  </a:lnTo>
                  <a:lnTo>
                    <a:pt x="348" y="148"/>
                  </a:lnTo>
                  <a:lnTo>
                    <a:pt x="340" y="142"/>
                  </a:lnTo>
                  <a:lnTo>
                    <a:pt x="340" y="142"/>
                  </a:lnTo>
                  <a:lnTo>
                    <a:pt x="338" y="134"/>
                  </a:lnTo>
                  <a:lnTo>
                    <a:pt x="338" y="134"/>
                  </a:lnTo>
                  <a:lnTo>
                    <a:pt x="334" y="128"/>
                  </a:lnTo>
                  <a:lnTo>
                    <a:pt x="334" y="128"/>
                  </a:lnTo>
                  <a:lnTo>
                    <a:pt x="332" y="124"/>
                  </a:lnTo>
                  <a:lnTo>
                    <a:pt x="332" y="124"/>
                  </a:lnTo>
                  <a:lnTo>
                    <a:pt x="330" y="122"/>
                  </a:lnTo>
                  <a:lnTo>
                    <a:pt x="330" y="122"/>
                  </a:lnTo>
                  <a:lnTo>
                    <a:pt x="334" y="114"/>
                  </a:lnTo>
                  <a:lnTo>
                    <a:pt x="334" y="114"/>
                  </a:lnTo>
                  <a:lnTo>
                    <a:pt x="336" y="108"/>
                  </a:lnTo>
                  <a:lnTo>
                    <a:pt x="336" y="108"/>
                  </a:lnTo>
                  <a:lnTo>
                    <a:pt x="340" y="100"/>
                  </a:lnTo>
                  <a:lnTo>
                    <a:pt x="340" y="100"/>
                  </a:lnTo>
                  <a:lnTo>
                    <a:pt x="342" y="96"/>
                  </a:lnTo>
                  <a:lnTo>
                    <a:pt x="344" y="94"/>
                  </a:lnTo>
                  <a:lnTo>
                    <a:pt x="348" y="94"/>
                  </a:lnTo>
                  <a:lnTo>
                    <a:pt x="348" y="94"/>
                  </a:lnTo>
                  <a:lnTo>
                    <a:pt x="356" y="94"/>
                  </a:lnTo>
                  <a:lnTo>
                    <a:pt x="356" y="94"/>
                  </a:lnTo>
                  <a:lnTo>
                    <a:pt x="360" y="92"/>
                  </a:lnTo>
                  <a:lnTo>
                    <a:pt x="364" y="92"/>
                  </a:lnTo>
                  <a:lnTo>
                    <a:pt x="364" y="90"/>
                  </a:lnTo>
                  <a:lnTo>
                    <a:pt x="364" y="90"/>
                  </a:lnTo>
                  <a:lnTo>
                    <a:pt x="366" y="88"/>
                  </a:lnTo>
                  <a:lnTo>
                    <a:pt x="366" y="84"/>
                  </a:lnTo>
                  <a:lnTo>
                    <a:pt x="364" y="80"/>
                  </a:lnTo>
                  <a:lnTo>
                    <a:pt x="364" y="80"/>
                  </a:lnTo>
                  <a:lnTo>
                    <a:pt x="364" y="78"/>
                  </a:lnTo>
                  <a:lnTo>
                    <a:pt x="364" y="76"/>
                  </a:lnTo>
                  <a:lnTo>
                    <a:pt x="364" y="76"/>
                  </a:lnTo>
                  <a:lnTo>
                    <a:pt x="366" y="76"/>
                  </a:lnTo>
                  <a:lnTo>
                    <a:pt x="364" y="74"/>
                  </a:lnTo>
                  <a:lnTo>
                    <a:pt x="364" y="74"/>
                  </a:lnTo>
                  <a:lnTo>
                    <a:pt x="364" y="72"/>
                  </a:lnTo>
                  <a:lnTo>
                    <a:pt x="364" y="72"/>
                  </a:lnTo>
                  <a:lnTo>
                    <a:pt x="366" y="72"/>
                  </a:lnTo>
                  <a:lnTo>
                    <a:pt x="366" y="72"/>
                  </a:lnTo>
                  <a:lnTo>
                    <a:pt x="364" y="68"/>
                  </a:lnTo>
                  <a:lnTo>
                    <a:pt x="364" y="68"/>
                  </a:lnTo>
                  <a:lnTo>
                    <a:pt x="364" y="68"/>
                  </a:lnTo>
                  <a:lnTo>
                    <a:pt x="364" y="68"/>
                  </a:lnTo>
                  <a:lnTo>
                    <a:pt x="366" y="66"/>
                  </a:lnTo>
                  <a:lnTo>
                    <a:pt x="366" y="66"/>
                  </a:lnTo>
                  <a:lnTo>
                    <a:pt x="370" y="62"/>
                  </a:lnTo>
                  <a:lnTo>
                    <a:pt x="370" y="62"/>
                  </a:lnTo>
                  <a:lnTo>
                    <a:pt x="370" y="60"/>
                  </a:lnTo>
                  <a:lnTo>
                    <a:pt x="370" y="58"/>
                  </a:lnTo>
                  <a:lnTo>
                    <a:pt x="370" y="58"/>
                  </a:lnTo>
                  <a:lnTo>
                    <a:pt x="364" y="50"/>
                  </a:lnTo>
                  <a:lnTo>
                    <a:pt x="364" y="50"/>
                  </a:lnTo>
                  <a:lnTo>
                    <a:pt x="360" y="48"/>
                  </a:lnTo>
                  <a:lnTo>
                    <a:pt x="360" y="44"/>
                  </a:lnTo>
                  <a:lnTo>
                    <a:pt x="360" y="44"/>
                  </a:lnTo>
                  <a:lnTo>
                    <a:pt x="360" y="40"/>
                  </a:lnTo>
                  <a:lnTo>
                    <a:pt x="362" y="40"/>
                  </a:lnTo>
                  <a:lnTo>
                    <a:pt x="362" y="40"/>
                  </a:lnTo>
                  <a:lnTo>
                    <a:pt x="362" y="40"/>
                  </a:lnTo>
                  <a:lnTo>
                    <a:pt x="364" y="36"/>
                  </a:lnTo>
                  <a:lnTo>
                    <a:pt x="364" y="36"/>
                  </a:lnTo>
                  <a:lnTo>
                    <a:pt x="364" y="30"/>
                  </a:lnTo>
                  <a:lnTo>
                    <a:pt x="362" y="22"/>
                  </a:lnTo>
                  <a:lnTo>
                    <a:pt x="362" y="22"/>
                  </a:lnTo>
                  <a:lnTo>
                    <a:pt x="356" y="16"/>
                  </a:lnTo>
                  <a:lnTo>
                    <a:pt x="350" y="10"/>
                  </a:lnTo>
                  <a:lnTo>
                    <a:pt x="350" y="10"/>
                  </a:lnTo>
                  <a:lnTo>
                    <a:pt x="344" y="6"/>
                  </a:lnTo>
                  <a:lnTo>
                    <a:pt x="340" y="4"/>
                  </a:lnTo>
                  <a:lnTo>
                    <a:pt x="340" y="4"/>
                  </a:lnTo>
                  <a:lnTo>
                    <a:pt x="336" y="4"/>
                  </a:lnTo>
                  <a:lnTo>
                    <a:pt x="336" y="4"/>
                  </a:lnTo>
                  <a:lnTo>
                    <a:pt x="330" y="4"/>
                  </a:lnTo>
                  <a:lnTo>
                    <a:pt x="330" y="4"/>
                  </a:lnTo>
                  <a:lnTo>
                    <a:pt x="330" y="2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20" y="0"/>
                  </a:lnTo>
                  <a:lnTo>
                    <a:pt x="316" y="0"/>
                  </a:lnTo>
                  <a:lnTo>
                    <a:pt x="316" y="0"/>
                  </a:lnTo>
                  <a:lnTo>
                    <a:pt x="310" y="2"/>
                  </a:lnTo>
                  <a:lnTo>
                    <a:pt x="310" y="2"/>
                  </a:lnTo>
                  <a:lnTo>
                    <a:pt x="306" y="2"/>
                  </a:lnTo>
                  <a:lnTo>
                    <a:pt x="300" y="4"/>
                  </a:lnTo>
                  <a:lnTo>
                    <a:pt x="300" y="4"/>
                  </a:lnTo>
                  <a:lnTo>
                    <a:pt x="292" y="8"/>
                  </a:lnTo>
                  <a:lnTo>
                    <a:pt x="286" y="16"/>
                  </a:lnTo>
                  <a:lnTo>
                    <a:pt x="280" y="30"/>
                  </a:lnTo>
                  <a:lnTo>
                    <a:pt x="280" y="30"/>
                  </a:lnTo>
                  <a:lnTo>
                    <a:pt x="278" y="36"/>
                  </a:lnTo>
                  <a:lnTo>
                    <a:pt x="276" y="44"/>
                  </a:lnTo>
                  <a:lnTo>
                    <a:pt x="278" y="56"/>
                  </a:lnTo>
                  <a:lnTo>
                    <a:pt x="278" y="56"/>
                  </a:lnTo>
                  <a:lnTo>
                    <a:pt x="280" y="66"/>
                  </a:lnTo>
                  <a:lnTo>
                    <a:pt x="278" y="68"/>
                  </a:lnTo>
                  <a:lnTo>
                    <a:pt x="278" y="68"/>
                  </a:lnTo>
                  <a:lnTo>
                    <a:pt x="278" y="66"/>
                  </a:lnTo>
                  <a:lnTo>
                    <a:pt x="276" y="66"/>
                  </a:lnTo>
                  <a:lnTo>
                    <a:pt x="276" y="66"/>
                  </a:lnTo>
                  <a:lnTo>
                    <a:pt x="276" y="68"/>
                  </a:lnTo>
                  <a:lnTo>
                    <a:pt x="276" y="70"/>
                  </a:lnTo>
                  <a:lnTo>
                    <a:pt x="276" y="72"/>
                  </a:lnTo>
                  <a:lnTo>
                    <a:pt x="276" y="72"/>
                  </a:lnTo>
                  <a:lnTo>
                    <a:pt x="274" y="72"/>
                  </a:lnTo>
                  <a:lnTo>
                    <a:pt x="272" y="74"/>
                  </a:lnTo>
                  <a:lnTo>
                    <a:pt x="272" y="74"/>
                  </a:lnTo>
                  <a:lnTo>
                    <a:pt x="264" y="80"/>
                  </a:lnTo>
                  <a:lnTo>
                    <a:pt x="264" y="80"/>
                  </a:lnTo>
                  <a:lnTo>
                    <a:pt x="260" y="82"/>
                  </a:lnTo>
                  <a:lnTo>
                    <a:pt x="260" y="82"/>
                  </a:lnTo>
                  <a:lnTo>
                    <a:pt x="266" y="80"/>
                  </a:lnTo>
                  <a:lnTo>
                    <a:pt x="266" y="80"/>
                  </a:lnTo>
                  <a:lnTo>
                    <a:pt x="262" y="84"/>
                  </a:lnTo>
                  <a:lnTo>
                    <a:pt x="262" y="84"/>
                  </a:lnTo>
                  <a:lnTo>
                    <a:pt x="260" y="90"/>
                  </a:lnTo>
                  <a:lnTo>
                    <a:pt x="260" y="92"/>
                  </a:lnTo>
                  <a:lnTo>
                    <a:pt x="260" y="92"/>
                  </a:lnTo>
                  <a:lnTo>
                    <a:pt x="260" y="88"/>
                  </a:lnTo>
                  <a:lnTo>
                    <a:pt x="260" y="88"/>
                  </a:lnTo>
                  <a:lnTo>
                    <a:pt x="262" y="84"/>
                  </a:lnTo>
                  <a:lnTo>
                    <a:pt x="262" y="84"/>
                  </a:lnTo>
                  <a:lnTo>
                    <a:pt x="262" y="88"/>
                  </a:lnTo>
                  <a:lnTo>
                    <a:pt x="262" y="96"/>
                  </a:lnTo>
                  <a:lnTo>
                    <a:pt x="262" y="96"/>
                  </a:lnTo>
                  <a:lnTo>
                    <a:pt x="264" y="104"/>
                  </a:lnTo>
                  <a:lnTo>
                    <a:pt x="268" y="110"/>
                  </a:lnTo>
                  <a:lnTo>
                    <a:pt x="268" y="110"/>
                  </a:lnTo>
                  <a:lnTo>
                    <a:pt x="272" y="116"/>
                  </a:lnTo>
                  <a:lnTo>
                    <a:pt x="272" y="116"/>
                  </a:lnTo>
                  <a:lnTo>
                    <a:pt x="276" y="118"/>
                  </a:lnTo>
                  <a:lnTo>
                    <a:pt x="276" y="118"/>
                  </a:lnTo>
                  <a:lnTo>
                    <a:pt x="272" y="122"/>
                  </a:lnTo>
                  <a:lnTo>
                    <a:pt x="272" y="122"/>
                  </a:lnTo>
                  <a:lnTo>
                    <a:pt x="260" y="136"/>
                  </a:lnTo>
                  <a:lnTo>
                    <a:pt x="260" y="136"/>
                  </a:lnTo>
                  <a:lnTo>
                    <a:pt x="248" y="152"/>
                  </a:lnTo>
                  <a:lnTo>
                    <a:pt x="248" y="152"/>
                  </a:lnTo>
                  <a:lnTo>
                    <a:pt x="246" y="156"/>
                  </a:lnTo>
                  <a:lnTo>
                    <a:pt x="244" y="162"/>
                  </a:lnTo>
                  <a:lnTo>
                    <a:pt x="244" y="168"/>
                  </a:lnTo>
                  <a:lnTo>
                    <a:pt x="244" y="168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38" y="176"/>
                  </a:lnTo>
                  <a:lnTo>
                    <a:pt x="238" y="176"/>
                  </a:lnTo>
                  <a:lnTo>
                    <a:pt x="236" y="182"/>
                  </a:lnTo>
                  <a:lnTo>
                    <a:pt x="236" y="182"/>
                  </a:lnTo>
                  <a:lnTo>
                    <a:pt x="234" y="186"/>
                  </a:lnTo>
                  <a:lnTo>
                    <a:pt x="232" y="194"/>
                  </a:lnTo>
                  <a:lnTo>
                    <a:pt x="232" y="194"/>
                  </a:lnTo>
                  <a:lnTo>
                    <a:pt x="228" y="214"/>
                  </a:lnTo>
                  <a:lnTo>
                    <a:pt x="228" y="214"/>
                  </a:lnTo>
                  <a:lnTo>
                    <a:pt x="224" y="218"/>
                  </a:lnTo>
                  <a:lnTo>
                    <a:pt x="224" y="218"/>
                  </a:lnTo>
                  <a:lnTo>
                    <a:pt x="218" y="228"/>
                  </a:lnTo>
                  <a:lnTo>
                    <a:pt x="218" y="228"/>
                  </a:lnTo>
                  <a:lnTo>
                    <a:pt x="216" y="240"/>
                  </a:lnTo>
                  <a:lnTo>
                    <a:pt x="216" y="240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210" y="256"/>
                  </a:lnTo>
                  <a:lnTo>
                    <a:pt x="208" y="262"/>
                  </a:lnTo>
                  <a:lnTo>
                    <a:pt x="208" y="262"/>
                  </a:lnTo>
                  <a:lnTo>
                    <a:pt x="206" y="262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198" y="290"/>
                  </a:lnTo>
                  <a:lnTo>
                    <a:pt x="198" y="290"/>
                  </a:lnTo>
                  <a:lnTo>
                    <a:pt x="190" y="306"/>
                  </a:lnTo>
                  <a:lnTo>
                    <a:pt x="190" y="306"/>
                  </a:lnTo>
                  <a:lnTo>
                    <a:pt x="184" y="328"/>
                  </a:lnTo>
                  <a:lnTo>
                    <a:pt x="184" y="328"/>
                  </a:lnTo>
                  <a:lnTo>
                    <a:pt x="182" y="330"/>
                  </a:lnTo>
                  <a:lnTo>
                    <a:pt x="182" y="330"/>
                  </a:lnTo>
                  <a:lnTo>
                    <a:pt x="184" y="334"/>
                  </a:lnTo>
                  <a:lnTo>
                    <a:pt x="184" y="334"/>
                  </a:lnTo>
                  <a:lnTo>
                    <a:pt x="182" y="338"/>
                  </a:lnTo>
                  <a:lnTo>
                    <a:pt x="182" y="338"/>
                  </a:lnTo>
                  <a:lnTo>
                    <a:pt x="182" y="340"/>
                  </a:lnTo>
                  <a:lnTo>
                    <a:pt x="182" y="340"/>
                  </a:lnTo>
                  <a:lnTo>
                    <a:pt x="180" y="342"/>
                  </a:lnTo>
                  <a:lnTo>
                    <a:pt x="180" y="342"/>
                  </a:lnTo>
                  <a:lnTo>
                    <a:pt x="180" y="346"/>
                  </a:lnTo>
                  <a:lnTo>
                    <a:pt x="180" y="346"/>
                  </a:lnTo>
                  <a:lnTo>
                    <a:pt x="180" y="350"/>
                  </a:lnTo>
                  <a:lnTo>
                    <a:pt x="180" y="350"/>
                  </a:lnTo>
                  <a:lnTo>
                    <a:pt x="178" y="354"/>
                  </a:lnTo>
                  <a:lnTo>
                    <a:pt x="178" y="354"/>
                  </a:lnTo>
                  <a:lnTo>
                    <a:pt x="180" y="354"/>
                  </a:lnTo>
                  <a:lnTo>
                    <a:pt x="180" y="354"/>
                  </a:lnTo>
                  <a:lnTo>
                    <a:pt x="178" y="356"/>
                  </a:lnTo>
                  <a:lnTo>
                    <a:pt x="178" y="356"/>
                  </a:lnTo>
                  <a:lnTo>
                    <a:pt x="178" y="360"/>
                  </a:lnTo>
                  <a:lnTo>
                    <a:pt x="178" y="360"/>
                  </a:lnTo>
                  <a:lnTo>
                    <a:pt x="176" y="364"/>
                  </a:lnTo>
                  <a:lnTo>
                    <a:pt x="176" y="364"/>
                  </a:lnTo>
                  <a:lnTo>
                    <a:pt x="174" y="372"/>
                  </a:lnTo>
                  <a:lnTo>
                    <a:pt x="174" y="372"/>
                  </a:lnTo>
                  <a:lnTo>
                    <a:pt x="170" y="376"/>
                  </a:lnTo>
                  <a:lnTo>
                    <a:pt x="170" y="376"/>
                  </a:lnTo>
                  <a:lnTo>
                    <a:pt x="164" y="388"/>
                  </a:lnTo>
                  <a:lnTo>
                    <a:pt x="164" y="388"/>
                  </a:lnTo>
                  <a:lnTo>
                    <a:pt x="158" y="388"/>
                  </a:lnTo>
                  <a:lnTo>
                    <a:pt x="158" y="388"/>
                  </a:lnTo>
                  <a:lnTo>
                    <a:pt x="150" y="390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144" y="396"/>
                  </a:lnTo>
                  <a:lnTo>
                    <a:pt x="144" y="398"/>
                  </a:lnTo>
                  <a:lnTo>
                    <a:pt x="144" y="398"/>
                  </a:lnTo>
                  <a:lnTo>
                    <a:pt x="144" y="400"/>
                  </a:lnTo>
                  <a:lnTo>
                    <a:pt x="142" y="400"/>
                  </a:lnTo>
                  <a:lnTo>
                    <a:pt x="142" y="400"/>
                  </a:lnTo>
                  <a:lnTo>
                    <a:pt x="140" y="400"/>
                  </a:lnTo>
                  <a:lnTo>
                    <a:pt x="138" y="400"/>
                  </a:lnTo>
                  <a:lnTo>
                    <a:pt x="130" y="394"/>
                  </a:lnTo>
                  <a:lnTo>
                    <a:pt x="130" y="394"/>
                  </a:lnTo>
                  <a:lnTo>
                    <a:pt x="130" y="392"/>
                  </a:lnTo>
                  <a:lnTo>
                    <a:pt x="130" y="392"/>
                  </a:lnTo>
                  <a:lnTo>
                    <a:pt x="128" y="390"/>
                  </a:lnTo>
                  <a:lnTo>
                    <a:pt x="128" y="390"/>
                  </a:lnTo>
                  <a:lnTo>
                    <a:pt x="126" y="390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22" y="386"/>
                  </a:lnTo>
                  <a:lnTo>
                    <a:pt x="122" y="386"/>
                  </a:lnTo>
                  <a:lnTo>
                    <a:pt x="120" y="386"/>
                  </a:lnTo>
                  <a:lnTo>
                    <a:pt x="120" y="386"/>
                  </a:lnTo>
                  <a:lnTo>
                    <a:pt x="114" y="382"/>
                  </a:lnTo>
                  <a:lnTo>
                    <a:pt x="114" y="382"/>
                  </a:lnTo>
                  <a:lnTo>
                    <a:pt x="106" y="374"/>
                  </a:lnTo>
                  <a:lnTo>
                    <a:pt x="106" y="374"/>
                  </a:lnTo>
                  <a:lnTo>
                    <a:pt x="104" y="372"/>
                  </a:lnTo>
                  <a:lnTo>
                    <a:pt x="104" y="372"/>
                  </a:lnTo>
                  <a:lnTo>
                    <a:pt x="96" y="368"/>
                  </a:lnTo>
                  <a:lnTo>
                    <a:pt x="96" y="368"/>
                  </a:lnTo>
                  <a:lnTo>
                    <a:pt x="92" y="366"/>
                  </a:lnTo>
                  <a:lnTo>
                    <a:pt x="86" y="366"/>
                  </a:lnTo>
                  <a:lnTo>
                    <a:pt x="86" y="366"/>
                  </a:lnTo>
                  <a:lnTo>
                    <a:pt x="82" y="366"/>
                  </a:lnTo>
                  <a:lnTo>
                    <a:pt x="82" y="366"/>
                  </a:lnTo>
                  <a:lnTo>
                    <a:pt x="78" y="366"/>
                  </a:lnTo>
                  <a:lnTo>
                    <a:pt x="78" y="366"/>
                  </a:lnTo>
                  <a:lnTo>
                    <a:pt x="74" y="370"/>
                  </a:lnTo>
                  <a:lnTo>
                    <a:pt x="68" y="380"/>
                  </a:lnTo>
                  <a:lnTo>
                    <a:pt x="68" y="380"/>
                  </a:lnTo>
                  <a:lnTo>
                    <a:pt x="32" y="432"/>
                  </a:lnTo>
                  <a:lnTo>
                    <a:pt x="32" y="432"/>
                  </a:lnTo>
                  <a:lnTo>
                    <a:pt x="2" y="476"/>
                  </a:lnTo>
                  <a:lnTo>
                    <a:pt x="2" y="476"/>
                  </a:lnTo>
                  <a:lnTo>
                    <a:pt x="0" y="480"/>
                  </a:lnTo>
                  <a:lnTo>
                    <a:pt x="2" y="482"/>
                  </a:lnTo>
                  <a:lnTo>
                    <a:pt x="6" y="486"/>
                  </a:lnTo>
                  <a:lnTo>
                    <a:pt x="6" y="486"/>
                  </a:lnTo>
                  <a:lnTo>
                    <a:pt x="10" y="488"/>
                  </a:lnTo>
                  <a:lnTo>
                    <a:pt x="10" y="488"/>
                  </a:lnTo>
                  <a:lnTo>
                    <a:pt x="10" y="490"/>
                  </a:lnTo>
                  <a:lnTo>
                    <a:pt x="10" y="490"/>
                  </a:lnTo>
                  <a:lnTo>
                    <a:pt x="10" y="494"/>
                  </a:lnTo>
                  <a:lnTo>
                    <a:pt x="10" y="494"/>
                  </a:lnTo>
                  <a:lnTo>
                    <a:pt x="12" y="494"/>
                  </a:lnTo>
                  <a:lnTo>
                    <a:pt x="12" y="494"/>
                  </a:lnTo>
                  <a:lnTo>
                    <a:pt x="14" y="492"/>
                  </a:lnTo>
                  <a:lnTo>
                    <a:pt x="14" y="492"/>
                  </a:lnTo>
                  <a:lnTo>
                    <a:pt x="18" y="494"/>
                  </a:lnTo>
                  <a:lnTo>
                    <a:pt x="18" y="494"/>
                  </a:lnTo>
                  <a:lnTo>
                    <a:pt x="50" y="520"/>
                  </a:lnTo>
                  <a:lnTo>
                    <a:pt x="50" y="520"/>
                  </a:lnTo>
                  <a:lnTo>
                    <a:pt x="92" y="554"/>
                  </a:lnTo>
                  <a:lnTo>
                    <a:pt x="136" y="586"/>
                  </a:lnTo>
                  <a:lnTo>
                    <a:pt x="136" y="586"/>
                  </a:lnTo>
                  <a:lnTo>
                    <a:pt x="134" y="590"/>
                  </a:lnTo>
                  <a:lnTo>
                    <a:pt x="134" y="590"/>
                  </a:lnTo>
                  <a:lnTo>
                    <a:pt x="136" y="592"/>
                  </a:lnTo>
                  <a:lnTo>
                    <a:pt x="136" y="592"/>
                  </a:lnTo>
                  <a:lnTo>
                    <a:pt x="140" y="590"/>
                  </a:lnTo>
                  <a:lnTo>
                    <a:pt x="140" y="590"/>
                  </a:lnTo>
                  <a:lnTo>
                    <a:pt x="146" y="594"/>
                  </a:lnTo>
                  <a:lnTo>
                    <a:pt x="146" y="594"/>
                  </a:lnTo>
                  <a:lnTo>
                    <a:pt x="148" y="596"/>
                  </a:lnTo>
                  <a:lnTo>
                    <a:pt x="150" y="598"/>
                  </a:lnTo>
                  <a:lnTo>
                    <a:pt x="150" y="598"/>
                  </a:lnTo>
                  <a:lnTo>
                    <a:pt x="154" y="596"/>
                  </a:lnTo>
                  <a:lnTo>
                    <a:pt x="156" y="594"/>
                  </a:lnTo>
                  <a:lnTo>
                    <a:pt x="156" y="594"/>
                  </a:lnTo>
                  <a:lnTo>
                    <a:pt x="160" y="594"/>
                  </a:lnTo>
                  <a:lnTo>
                    <a:pt x="160" y="594"/>
                  </a:lnTo>
                  <a:lnTo>
                    <a:pt x="162" y="594"/>
                  </a:lnTo>
                  <a:lnTo>
                    <a:pt x="164" y="594"/>
                  </a:lnTo>
                  <a:lnTo>
                    <a:pt x="164" y="594"/>
                  </a:lnTo>
                  <a:lnTo>
                    <a:pt x="168" y="590"/>
                  </a:lnTo>
                  <a:lnTo>
                    <a:pt x="170" y="588"/>
                  </a:lnTo>
                  <a:lnTo>
                    <a:pt x="170" y="588"/>
                  </a:lnTo>
                  <a:lnTo>
                    <a:pt x="172" y="584"/>
                  </a:lnTo>
                  <a:lnTo>
                    <a:pt x="172" y="584"/>
                  </a:lnTo>
                  <a:lnTo>
                    <a:pt x="182" y="568"/>
                  </a:lnTo>
                  <a:lnTo>
                    <a:pt x="182" y="568"/>
                  </a:lnTo>
                  <a:lnTo>
                    <a:pt x="212" y="526"/>
                  </a:lnTo>
                  <a:lnTo>
                    <a:pt x="212" y="526"/>
                  </a:lnTo>
                  <a:lnTo>
                    <a:pt x="234" y="492"/>
                  </a:lnTo>
                  <a:lnTo>
                    <a:pt x="234" y="492"/>
                  </a:lnTo>
                  <a:lnTo>
                    <a:pt x="240" y="486"/>
                  </a:lnTo>
                  <a:lnTo>
                    <a:pt x="242" y="480"/>
                  </a:lnTo>
                  <a:lnTo>
                    <a:pt x="242" y="480"/>
                  </a:lnTo>
                  <a:lnTo>
                    <a:pt x="242" y="478"/>
                  </a:lnTo>
                  <a:lnTo>
                    <a:pt x="240" y="476"/>
                  </a:lnTo>
                  <a:lnTo>
                    <a:pt x="232" y="472"/>
                  </a:lnTo>
                  <a:lnTo>
                    <a:pt x="232" y="472"/>
                  </a:lnTo>
                  <a:lnTo>
                    <a:pt x="214" y="458"/>
                  </a:lnTo>
                  <a:lnTo>
                    <a:pt x="214" y="458"/>
                  </a:lnTo>
                  <a:lnTo>
                    <a:pt x="214" y="456"/>
                  </a:lnTo>
                  <a:lnTo>
                    <a:pt x="214" y="456"/>
                  </a:lnTo>
                  <a:lnTo>
                    <a:pt x="210" y="454"/>
                  </a:lnTo>
                  <a:lnTo>
                    <a:pt x="210" y="454"/>
                  </a:lnTo>
                  <a:lnTo>
                    <a:pt x="210" y="452"/>
                  </a:lnTo>
                  <a:lnTo>
                    <a:pt x="210" y="452"/>
                  </a:lnTo>
                  <a:lnTo>
                    <a:pt x="206" y="450"/>
                  </a:lnTo>
                  <a:lnTo>
                    <a:pt x="206" y="450"/>
                  </a:lnTo>
                  <a:lnTo>
                    <a:pt x="202" y="450"/>
                  </a:lnTo>
                  <a:lnTo>
                    <a:pt x="190" y="438"/>
                  </a:lnTo>
                  <a:lnTo>
                    <a:pt x="190" y="438"/>
                  </a:lnTo>
                  <a:lnTo>
                    <a:pt x="190" y="438"/>
                  </a:lnTo>
                  <a:lnTo>
                    <a:pt x="190" y="436"/>
                  </a:lnTo>
                  <a:lnTo>
                    <a:pt x="190" y="436"/>
                  </a:lnTo>
                  <a:lnTo>
                    <a:pt x="188" y="434"/>
                  </a:lnTo>
                  <a:lnTo>
                    <a:pt x="188" y="434"/>
                  </a:lnTo>
                  <a:lnTo>
                    <a:pt x="188" y="434"/>
                  </a:lnTo>
                  <a:lnTo>
                    <a:pt x="188" y="432"/>
                  </a:lnTo>
                  <a:lnTo>
                    <a:pt x="188" y="432"/>
                  </a:lnTo>
                  <a:lnTo>
                    <a:pt x="190" y="432"/>
                  </a:lnTo>
                  <a:lnTo>
                    <a:pt x="190" y="432"/>
                  </a:lnTo>
                  <a:lnTo>
                    <a:pt x="190" y="432"/>
                  </a:lnTo>
                  <a:lnTo>
                    <a:pt x="192" y="430"/>
                  </a:lnTo>
                  <a:lnTo>
                    <a:pt x="192" y="430"/>
                  </a:lnTo>
                  <a:lnTo>
                    <a:pt x="194" y="422"/>
                  </a:lnTo>
                  <a:lnTo>
                    <a:pt x="194" y="422"/>
                  </a:lnTo>
                  <a:lnTo>
                    <a:pt x="194" y="414"/>
                  </a:lnTo>
                  <a:lnTo>
                    <a:pt x="194" y="414"/>
                  </a:lnTo>
                  <a:lnTo>
                    <a:pt x="196" y="408"/>
                  </a:lnTo>
                  <a:lnTo>
                    <a:pt x="196" y="408"/>
                  </a:lnTo>
                  <a:lnTo>
                    <a:pt x="198" y="402"/>
                  </a:lnTo>
                  <a:lnTo>
                    <a:pt x="198" y="402"/>
                  </a:lnTo>
                  <a:lnTo>
                    <a:pt x="200" y="390"/>
                  </a:lnTo>
                  <a:lnTo>
                    <a:pt x="200" y="390"/>
                  </a:lnTo>
                  <a:lnTo>
                    <a:pt x="200" y="380"/>
                  </a:lnTo>
                  <a:lnTo>
                    <a:pt x="200" y="380"/>
                  </a:lnTo>
                  <a:lnTo>
                    <a:pt x="200" y="370"/>
                  </a:lnTo>
                  <a:lnTo>
                    <a:pt x="200" y="370"/>
                  </a:lnTo>
                  <a:lnTo>
                    <a:pt x="202" y="360"/>
                  </a:lnTo>
                  <a:lnTo>
                    <a:pt x="202" y="360"/>
                  </a:lnTo>
                  <a:lnTo>
                    <a:pt x="212" y="362"/>
                  </a:lnTo>
                  <a:lnTo>
                    <a:pt x="212" y="362"/>
                  </a:lnTo>
                  <a:lnTo>
                    <a:pt x="220" y="362"/>
                  </a:lnTo>
                  <a:lnTo>
                    <a:pt x="220" y="362"/>
                  </a:lnTo>
                  <a:lnTo>
                    <a:pt x="222" y="362"/>
                  </a:lnTo>
                  <a:lnTo>
                    <a:pt x="222" y="360"/>
                  </a:lnTo>
                  <a:lnTo>
                    <a:pt x="224" y="352"/>
                  </a:lnTo>
                  <a:lnTo>
                    <a:pt x="224" y="352"/>
                  </a:lnTo>
                  <a:lnTo>
                    <a:pt x="228" y="340"/>
                  </a:lnTo>
                  <a:lnTo>
                    <a:pt x="228" y="340"/>
                  </a:lnTo>
                  <a:lnTo>
                    <a:pt x="230" y="334"/>
                  </a:lnTo>
                  <a:lnTo>
                    <a:pt x="230" y="334"/>
                  </a:lnTo>
                  <a:lnTo>
                    <a:pt x="236" y="320"/>
                  </a:lnTo>
                  <a:lnTo>
                    <a:pt x="236" y="320"/>
                  </a:lnTo>
                  <a:lnTo>
                    <a:pt x="242" y="302"/>
                  </a:lnTo>
                  <a:lnTo>
                    <a:pt x="242" y="302"/>
                  </a:lnTo>
                  <a:lnTo>
                    <a:pt x="256" y="266"/>
                  </a:lnTo>
                  <a:lnTo>
                    <a:pt x="256" y="266"/>
                  </a:lnTo>
                  <a:lnTo>
                    <a:pt x="262" y="252"/>
                  </a:lnTo>
                  <a:lnTo>
                    <a:pt x="262" y="252"/>
                  </a:lnTo>
                  <a:lnTo>
                    <a:pt x="262" y="254"/>
                  </a:lnTo>
                  <a:lnTo>
                    <a:pt x="264" y="262"/>
                  </a:lnTo>
                  <a:lnTo>
                    <a:pt x="264" y="262"/>
                  </a:lnTo>
                  <a:lnTo>
                    <a:pt x="264" y="270"/>
                  </a:lnTo>
                  <a:lnTo>
                    <a:pt x="264" y="278"/>
                  </a:lnTo>
                  <a:lnTo>
                    <a:pt x="264" y="278"/>
                  </a:lnTo>
                  <a:lnTo>
                    <a:pt x="264" y="288"/>
                  </a:lnTo>
                  <a:lnTo>
                    <a:pt x="264" y="288"/>
                  </a:lnTo>
                  <a:lnTo>
                    <a:pt x="260" y="298"/>
                  </a:lnTo>
                  <a:lnTo>
                    <a:pt x="260" y="298"/>
                  </a:lnTo>
                  <a:lnTo>
                    <a:pt x="260" y="314"/>
                  </a:lnTo>
                  <a:lnTo>
                    <a:pt x="260" y="314"/>
                  </a:lnTo>
                  <a:lnTo>
                    <a:pt x="258" y="318"/>
                  </a:lnTo>
                  <a:lnTo>
                    <a:pt x="256" y="324"/>
                  </a:lnTo>
                  <a:lnTo>
                    <a:pt x="256" y="324"/>
                  </a:lnTo>
                  <a:lnTo>
                    <a:pt x="254" y="334"/>
                  </a:lnTo>
                  <a:lnTo>
                    <a:pt x="250" y="350"/>
                  </a:lnTo>
                  <a:lnTo>
                    <a:pt x="250" y="350"/>
                  </a:lnTo>
                  <a:lnTo>
                    <a:pt x="244" y="398"/>
                  </a:lnTo>
                  <a:lnTo>
                    <a:pt x="244" y="398"/>
                  </a:lnTo>
                  <a:lnTo>
                    <a:pt x="244" y="410"/>
                  </a:lnTo>
                  <a:lnTo>
                    <a:pt x="244" y="412"/>
                  </a:lnTo>
                  <a:lnTo>
                    <a:pt x="244" y="412"/>
                  </a:lnTo>
                  <a:lnTo>
                    <a:pt x="244" y="414"/>
                  </a:lnTo>
                  <a:lnTo>
                    <a:pt x="246" y="416"/>
                  </a:lnTo>
                  <a:lnTo>
                    <a:pt x="246" y="416"/>
                  </a:lnTo>
                  <a:lnTo>
                    <a:pt x="254" y="416"/>
                  </a:lnTo>
                  <a:lnTo>
                    <a:pt x="254" y="416"/>
                  </a:lnTo>
                  <a:lnTo>
                    <a:pt x="252" y="418"/>
                  </a:lnTo>
                  <a:lnTo>
                    <a:pt x="252" y="418"/>
                  </a:lnTo>
                  <a:lnTo>
                    <a:pt x="254" y="422"/>
                  </a:lnTo>
                  <a:lnTo>
                    <a:pt x="254" y="422"/>
                  </a:lnTo>
                  <a:lnTo>
                    <a:pt x="254" y="426"/>
                  </a:lnTo>
                  <a:lnTo>
                    <a:pt x="254" y="432"/>
                  </a:lnTo>
                  <a:lnTo>
                    <a:pt x="254" y="432"/>
                  </a:lnTo>
                  <a:lnTo>
                    <a:pt x="250" y="448"/>
                  </a:lnTo>
                  <a:lnTo>
                    <a:pt x="250" y="448"/>
                  </a:lnTo>
                  <a:lnTo>
                    <a:pt x="248" y="464"/>
                  </a:lnTo>
                  <a:lnTo>
                    <a:pt x="248" y="464"/>
                  </a:lnTo>
                  <a:lnTo>
                    <a:pt x="246" y="474"/>
                  </a:lnTo>
                  <a:lnTo>
                    <a:pt x="246" y="474"/>
                  </a:lnTo>
                  <a:lnTo>
                    <a:pt x="244" y="482"/>
                  </a:lnTo>
                  <a:lnTo>
                    <a:pt x="244" y="482"/>
                  </a:lnTo>
                  <a:lnTo>
                    <a:pt x="244" y="484"/>
                  </a:lnTo>
                  <a:lnTo>
                    <a:pt x="244" y="484"/>
                  </a:lnTo>
                  <a:lnTo>
                    <a:pt x="248" y="482"/>
                  </a:lnTo>
                  <a:lnTo>
                    <a:pt x="248" y="482"/>
                  </a:lnTo>
                  <a:lnTo>
                    <a:pt x="250" y="480"/>
                  </a:lnTo>
                  <a:lnTo>
                    <a:pt x="250" y="480"/>
                  </a:lnTo>
                  <a:lnTo>
                    <a:pt x="252" y="476"/>
                  </a:lnTo>
                  <a:lnTo>
                    <a:pt x="252" y="476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4" y="482"/>
                  </a:lnTo>
                  <a:lnTo>
                    <a:pt x="254" y="482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4" y="484"/>
                  </a:lnTo>
                  <a:lnTo>
                    <a:pt x="254" y="488"/>
                  </a:lnTo>
                  <a:lnTo>
                    <a:pt x="254" y="488"/>
                  </a:lnTo>
                  <a:lnTo>
                    <a:pt x="250" y="504"/>
                  </a:lnTo>
                  <a:lnTo>
                    <a:pt x="250" y="504"/>
                  </a:lnTo>
                  <a:lnTo>
                    <a:pt x="246" y="516"/>
                  </a:lnTo>
                  <a:lnTo>
                    <a:pt x="240" y="530"/>
                  </a:lnTo>
                  <a:lnTo>
                    <a:pt x="240" y="530"/>
                  </a:lnTo>
                  <a:lnTo>
                    <a:pt x="232" y="548"/>
                  </a:lnTo>
                  <a:lnTo>
                    <a:pt x="226" y="566"/>
                  </a:lnTo>
                  <a:lnTo>
                    <a:pt x="226" y="566"/>
                  </a:lnTo>
                  <a:lnTo>
                    <a:pt x="222" y="578"/>
                  </a:lnTo>
                  <a:lnTo>
                    <a:pt x="222" y="590"/>
                  </a:lnTo>
                  <a:lnTo>
                    <a:pt x="220" y="618"/>
                  </a:lnTo>
                  <a:lnTo>
                    <a:pt x="220" y="618"/>
                  </a:lnTo>
                  <a:lnTo>
                    <a:pt x="218" y="664"/>
                  </a:lnTo>
                  <a:lnTo>
                    <a:pt x="218" y="664"/>
                  </a:lnTo>
                  <a:lnTo>
                    <a:pt x="218" y="672"/>
                  </a:lnTo>
                  <a:lnTo>
                    <a:pt x="216" y="676"/>
                  </a:lnTo>
                  <a:lnTo>
                    <a:pt x="216" y="676"/>
                  </a:lnTo>
                  <a:lnTo>
                    <a:pt x="214" y="682"/>
                  </a:lnTo>
                  <a:lnTo>
                    <a:pt x="214" y="682"/>
                  </a:lnTo>
                  <a:lnTo>
                    <a:pt x="212" y="688"/>
                  </a:lnTo>
                  <a:lnTo>
                    <a:pt x="212" y="688"/>
                  </a:lnTo>
                  <a:lnTo>
                    <a:pt x="210" y="690"/>
                  </a:lnTo>
                  <a:lnTo>
                    <a:pt x="210" y="690"/>
                  </a:lnTo>
                  <a:lnTo>
                    <a:pt x="204" y="702"/>
                  </a:lnTo>
                  <a:lnTo>
                    <a:pt x="204" y="702"/>
                  </a:lnTo>
                  <a:lnTo>
                    <a:pt x="202" y="708"/>
                  </a:lnTo>
                  <a:lnTo>
                    <a:pt x="202" y="712"/>
                  </a:lnTo>
                  <a:lnTo>
                    <a:pt x="202" y="714"/>
                  </a:lnTo>
                  <a:lnTo>
                    <a:pt x="202" y="716"/>
                  </a:lnTo>
                  <a:lnTo>
                    <a:pt x="202" y="716"/>
                  </a:lnTo>
                  <a:lnTo>
                    <a:pt x="202" y="726"/>
                  </a:lnTo>
                  <a:lnTo>
                    <a:pt x="202" y="726"/>
                  </a:lnTo>
                  <a:lnTo>
                    <a:pt x="200" y="738"/>
                  </a:lnTo>
                  <a:lnTo>
                    <a:pt x="200" y="742"/>
                  </a:lnTo>
                  <a:lnTo>
                    <a:pt x="200" y="742"/>
                  </a:lnTo>
                  <a:lnTo>
                    <a:pt x="206" y="744"/>
                  </a:lnTo>
                  <a:lnTo>
                    <a:pt x="206" y="744"/>
                  </a:lnTo>
                  <a:lnTo>
                    <a:pt x="220" y="746"/>
                  </a:lnTo>
                  <a:lnTo>
                    <a:pt x="220" y="746"/>
                  </a:lnTo>
                  <a:lnTo>
                    <a:pt x="220" y="738"/>
                  </a:lnTo>
                  <a:lnTo>
                    <a:pt x="220" y="738"/>
                  </a:lnTo>
                  <a:lnTo>
                    <a:pt x="220" y="722"/>
                  </a:lnTo>
                  <a:lnTo>
                    <a:pt x="220" y="722"/>
                  </a:lnTo>
                  <a:lnTo>
                    <a:pt x="228" y="724"/>
                  </a:lnTo>
                  <a:lnTo>
                    <a:pt x="228" y="724"/>
                  </a:lnTo>
                  <a:lnTo>
                    <a:pt x="234" y="728"/>
                  </a:lnTo>
                  <a:lnTo>
                    <a:pt x="242" y="734"/>
                  </a:lnTo>
                  <a:lnTo>
                    <a:pt x="242" y="734"/>
                  </a:lnTo>
                  <a:lnTo>
                    <a:pt x="250" y="742"/>
                  </a:lnTo>
                  <a:lnTo>
                    <a:pt x="260" y="746"/>
                  </a:lnTo>
                  <a:lnTo>
                    <a:pt x="260" y="746"/>
                  </a:lnTo>
                  <a:lnTo>
                    <a:pt x="268" y="748"/>
                  </a:lnTo>
                  <a:lnTo>
                    <a:pt x="276" y="748"/>
                  </a:lnTo>
                  <a:lnTo>
                    <a:pt x="290" y="748"/>
                  </a:lnTo>
                  <a:lnTo>
                    <a:pt x="290" y="748"/>
                  </a:lnTo>
                  <a:lnTo>
                    <a:pt x="308" y="746"/>
                  </a:lnTo>
                  <a:lnTo>
                    <a:pt x="308" y="746"/>
                  </a:lnTo>
                  <a:lnTo>
                    <a:pt x="308" y="744"/>
                  </a:lnTo>
                  <a:lnTo>
                    <a:pt x="308" y="744"/>
                  </a:lnTo>
                  <a:lnTo>
                    <a:pt x="308" y="744"/>
                  </a:lnTo>
                  <a:lnTo>
                    <a:pt x="308" y="742"/>
                  </a:lnTo>
                  <a:lnTo>
                    <a:pt x="308" y="742"/>
                  </a:lnTo>
                  <a:lnTo>
                    <a:pt x="308" y="740"/>
                  </a:lnTo>
                  <a:lnTo>
                    <a:pt x="306" y="738"/>
                  </a:lnTo>
                  <a:lnTo>
                    <a:pt x="306" y="738"/>
                  </a:lnTo>
                  <a:lnTo>
                    <a:pt x="290" y="732"/>
                  </a:lnTo>
                  <a:lnTo>
                    <a:pt x="290" y="732"/>
                  </a:lnTo>
                  <a:lnTo>
                    <a:pt x="280" y="730"/>
                  </a:lnTo>
                  <a:lnTo>
                    <a:pt x="280" y="730"/>
                  </a:lnTo>
                  <a:lnTo>
                    <a:pt x="278" y="728"/>
                  </a:lnTo>
                  <a:lnTo>
                    <a:pt x="274" y="724"/>
                  </a:lnTo>
                  <a:lnTo>
                    <a:pt x="274" y="724"/>
                  </a:lnTo>
                  <a:lnTo>
                    <a:pt x="272" y="722"/>
                  </a:lnTo>
                  <a:lnTo>
                    <a:pt x="268" y="716"/>
                  </a:lnTo>
                  <a:lnTo>
                    <a:pt x="268" y="716"/>
                  </a:lnTo>
                  <a:lnTo>
                    <a:pt x="262" y="708"/>
                  </a:lnTo>
                  <a:lnTo>
                    <a:pt x="262" y="708"/>
                  </a:lnTo>
                  <a:lnTo>
                    <a:pt x="256" y="700"/>
                  </a:lnTo>
                  <a:lnTo>
                    <a:pt x="256" y="700"/>
                  </a:lnTo>
                  <a:lnTo>
                    <a:pt x="256" y="696"/>
                  </a:lnTo>
                  <a:lnTo>
                    <a:pt x="256" y="696"/>
                  </a:lnTo>
                  <a:lnTo>
                    <a:pt x="252" y="688"/>
                  </a:lnTo>
                  <a:lnTo>
                    <a:pt x="252" y="688"/>
                  </a:lnTo>
                  <a:lnTo>
                    <a:pt x="252" y="676"/>
                  </a:lnTo>
                  <a:lnTo>
                    <a:pt x="252" y="676"/>
                  </a:lnTo>
                  <a:lnTo>
                    <a:pt x="252" y="660"/>
                  </a:lnTo>
                  <a:lnTo>
                    <a:pt x="252" y="660"/>
                  </a:lnTo>
                  <a:lnTo>
                    <a:pt x="254" y="644"/>
                  </a:lnTo>
                  <a:lnTo>
                    <a:pt x="258" y="628"/>
                  </a:lnTo>
                  <a:lnTo>
                    <a:pt x="258" y="628"/>
                  </a:lnTo>
                  <a:lnTo>
                    <a:pt x="262" y="614"/>
                  </a:lnTo>
                  <a:lnTo>
                    <a:pt x="268" y="598"/>
                  </a:lnTo>
                  <a:lnTo>
                    <a:pt x="268" y="598"/>
                  </a:lnTo>
                  <a:lnTo>
                    <a:pt x="274" y="584"/>
                  </a:lnTo>
                  <a:lnTo>
                    <a:pt x="276" y="572"/>
                  </a:lnTo>
                  <a:lnTo>
                    <a:pt x="276" y="572"/>
                  </a:lnTo>
                  <a:lnTo>
                    <a:pt x="280" y="552"/>
                  </a:lnTo>
                  <a:lnTo>
                    <a:pt x="280" y="552"/>
                  </a:lnTo>
                  <a:lnTo>
                    <a:pt x="284" y="546"/>
                  </a:lnTo>
                  <a:lnTo>
                    <a:pt x="286" y="542"/>
                  </a:lnTo>
                  <a:lnTo>
                    <a:pt x="286" y="542"/>
                  </a:lnTo>
                  <a:lnTo>
                    <a:pt x="288" y="536"/>
                  </a:lnTo>
                  <a:lnTo>
                    <a:pt x="288" y="536"/>
                  </a:lnTo>
                  <a:lnTo>
                    <a:pt x="290" y="532"/>
                  </a:lnTo>
                  <a:lnTo>
                    <a:pt x="290" y="532"/>
                  </a:lnTo>
                  <a:lnTo>
                    <a:pt x="296" y="522"/>
                  </a:lnTo>
                  <a:lnTo>
                    <a:pt x="296" y="522"/>
                  </a:lnTo>
                  <a:lnTo>
                    <a:pt x="298" y="514"/>
                  </a:lnTo>
                  <a:lnTo>
                    <a:pt x="298" y="514"/>
                  </a:lnTo>
                  <a:lnTo>
                    <a:pt x="302" y="506"/>
                  </a:lnTo>
                  <a:lnTo>
                    <a:pt x="302" y="506"/>
                  </a:lnTo>
                  <a:lnTo>
                    <a:pt x="304" y="494"/>
                  </a:lnTo>
                  <a:lnTo>
                    <a:pt x="304" y="494"/>
                  </a:lnTo>
                  <a:lnTo>
                    <a:pt x="306" y="486"/>
                  </a:lnTo>
                  <a:lnTo>
                    <a:pt x="306" y="486"/>
                  </a:lnTo>
                  <a:lnTo>
                    <a:pt x="316" y="484"/>
                  </a:lnTo>
                  <a:lnTo>
                    <a:pt x="316" y="484"/>
                  </a:lnTo>
                  <a:lnTo>
                    <a:pt x="322" y="484"/>
                  </a:lnTo>
                  <a:lnTo>
                    <a:pt x="322" y="484"/>
                  </a:lnTo>
                  <a:lnTo>
                    <a:pt x="332" y="500"/>
                  </a:lnTo>
                  <a:lnTo>
                    <a:pt x="332" y="500"/>
                  </a:lnTo>
                  <a:lnTo>
                    <a:pt x="340" y="514"/>
                  </a:lnTo>
                  <a:lnTo>
                    <a:pt x="346" y="528"/>
                  </a:lnTo>
                  <a:lnTo>
                    <a:pt x="346" y="528"/>
                  </a:lnTo>
                  <a:lnTo>
                    <a:pt x="348" y="538"/>
                  </a:lnTo>
                  <a:lnTo>
                    <a:pt x="348" y="544"/>
                  </a:lnTo>
                  <a:lnTo>
                    <a:pt x="346" y="556"/>
                  </a:lnTo>
                  <a:lnTo>
                    <a:pt x="346" y="556"/>
                  </a:lnTo>
                  <a:lnTo>
                    <a:pt x="344" y="582"/>
                  </a:lnTo>
                  <a:lnTo>
                    <a:pt x="344" y="582"/>
                  </a:lnTo>
                  <a:lnTo>
                    <a:pt x="344" y="592"/>
                  </a:lnTo>
                  <a:lnTo>
                    <a:pt x="346" y="602"/>
                  </a:lnTo>
                  <a:lnTo>
                    <a:pt x="350" y="618"/>
                  </a:lnTo>
                  <a:lnTo>
                    <a:pt x="350" y="618"/>
                  </a:lnTo>
                  <a:lnTo>
                    <a:pt x="362" y="650"/>
                  </a:lnTo>
                  <a:lnTo>
                    <a:pt x="362" y="650"/>
                  </a:lnTo>
                  <a:lnTo>
                    <a:pt x="368" y="670"/>
                  </a:lnTo>
                  <a:lnTo>
                    <a:pt x="368" y="670"/>
                  </a:lnTo>
                  <a:lnTo>
                    <a:pt x="370" y="674"/>
                  </a:lnTo>
                  <a:lnTo>
                    <a:pt x="372" y="684"/>
                  </a:lnTo>
                  <a:lnTo>
                    <a:pt x="372" y="684"/>
                  </a:lnTo>
                  <a:lnTo>
                    <a:pt x="374" y="700"/>
                  </a:lnTo>
                  <a:lnTo>
                    <a:pt x="372" y="704"/>
                  </a:lnTo>
                  <a:lnTo>
                    <a:pt x="372" y="704"/>
                  </a:lnTo>
                  <a:lnTo>
                    <a:pt x="372" y="706"/>
                  </a:lnTo>
                  <a:lnTo>
                    <a:pt x="372" y="706"/>
                  </a:lnTo>
                  <a:lnTo>
                    <a:pt x="372" y="712"/>
                  </a:lnTo>
                  <a:lnTo>
                    <a:pt x="374" y="722"/>
                  </a:lnTo>
                  <a:lnTo>
                    <a:pt x="374" y="722"/>
                  </a:lnTo>
                  <a:lnTo>
                    <a:pt x="378" y="728"/>
                  </a:lnTo>
                  <a:lnTo>
                    <a:pt x="380" y="730"/>
                  </a:lnTo>
                  <a:lnTo>
                    <a:pt x="382" y="730"/>
                  </a:lnTo>
                  <a:lnTo>
                    <a:pt x="382" y="730"/>
                  </a:lnTo>
                  <a:lnTo>
                    <a:pt x="382" y="732"/>
                  </a:lnTo>
                  <a:lnTo>
                    <a:pt x="382" y="732"/>
                  </a:lnTo>
                  <a:lnTo>
                    <a:pt x="390" y="742"/>
                  </a:lnTo>
                  <a:lnTo>
                    <a:pt x="390" y="742"/>
                  </a:lnTo>
                  <a:lnTo>
                    <a:pt x="394" y="752"/>
                  </a:lnTo>
                  <a:lnTo>
                    <a:pt x="396" y="754"/>
                  </a:lnTo>
                  <a:lnTo>
                    <a:pt x="396" y="754"/>
                  </a:lnTo>
                  <a:lnTo>
                    <a:pt x="404" y="750"/>
                  </a:lnTo>
                  <a:lnTo>
                    <a:pt x="404" y="750"/>
                  </a:lnTo>
                  <a:lnTo>
                    <a:pt x="412" y="746"/>
                  </a:lnTo>
                  <a:lnTo>
                    <a:pt x="412" y="746"/>
                  </a:lnTo>
                  <a:lnTo>
                    <a:pt x="414" y="742"/>
                  </a:lnTo>
                  <a:lnTo>
                    <a:pt x="414" y="742"/>
                  </a:lnTo>
                  <a:lnTo>
                    <a:pt x="408" y="736"/>
                  </a:lnTo>
                  <a:lnTo>
                    <a:pt x="408" y="736"/>
                  </a:lnTo>
                  <a:lnTo>
                    <a:pt x="400" y="726"/>
                  </a:lnTo>
                  <a:lnTo>
                    <a:pt x="400" y="726"/>
                  </a:lnTo>
                  <a:lnTo>
                    <a:pt x="408" y="724"/>
                  </a:lnTo>
                  <a:lnTo>
                    <a:pt x="408" y="724"/>
                  </a:lnTo>
                  <a:lnTo>
                    <a:pt x="416" y="722"/>
                  </a:lnTo>
                  <a:lnTo>
                    <a:pt x="428" y="724"/>
                  </a:lnTo>
                  <a:lnTo>
                    <a:pt x="428" y="724"/>
                  </a:lnTo>
                  <a:lnTo>
                    <a:pt x="442" y="726"/>
                  </a:lnTo>
                  <a:lnTo>
                    <a:pt x="448" y="722"/>
                  </a:lnTo>
                  <a:lnTo>
                    <a:pt x="448" y="722"/>
                  </a:lnTo>
                  <a:lnTo>
                    <a:pt x="460" y="714"/>
                  </a:lnTo>
                  <a:lnTo>
                    <a:pt x="474" y="702"/>
                  </a:lnTo>
                  <a:lnTo>
                    <a:pt x="474" y="702"/>
                  </a:lnTo>
                  <a:lnTo>
                    <a:pt x="486" y="692"/>
                  </a:lnTo>
                  <a:lnTo>
                    <a:pt x="486" y="692"/>
                  </a:lnTo>
                  <a:lnTo>
                    <a:pt x="486" y="692"/>
                  </a:lnTo>
                  <a:lnTo>
                    <a:pt x="486" y="692"/>
                  </a:lnTo>
                  <a:lnTo>
                    <a:pt x="486" y="692"/>
                  </a:lnTo>
                  <a:lnTo>
                    <a:pt x="486" y="690"/>
                  </a:lnTo>
                  <a:lnTo>
                    <a:pt x="486" y="690"/>
                  </a:lnTo>
                  <a:lnTo>
                    <a:pt x="484" y="688"/>
                  </a:lnTo>
                  <a:lnTo>
                    <a:pt x="484" y="688"/>
                  </a:lnTo>
                  <a:lnTo>
                    <a:pt x="482" y="688"/>
                  </a:lnTo>
                  <a:lnTo>
                    <a:pt x="478" y="688"/>
                  </a:lnTo>
                  <a:lnTo>
                    <a:pt x="478" y="688"/>
                  </a:lnTo>
                  <a:lnTo>
                    <a:pt x="462" y="692"/>
                  </a:lnTo>
                  <a:lnTo>
                    <a:pt x="462" y="692"/>
                  </a:lnTo>
                  <a:lnTo>
                    <a:pt x="454" y="694"/>
                  </a:lnTo>
                  <a:lnTo>
                    <a:pt x="450" y="694"/>
                  </a:lnTo>
                  <a:lnTo>
                    <a:pt x="450" y="694"/>
                  </a:lnTo>
                  <a:lnTo>
                    <a:pt x="446" y="694"/>
                  </a:lnTo>
                  <a:lnTo>
                    <a:pt x="444" y="692"/>
                  </a:lnTo>
                  <a:lnTo>
                    <a:pt x="444" y="692"/>
                  </a:lnTo>
                  <a:lnTo>
                    <a:pt x="438" y="692"/>
                  </a:lnTo>
                  <a:lnTo>
                    <a:pt x="438" y="692"/>
                  </a:lnTo>
                  <a:lnTo>
                    <a:pt x="430" y="688"/>
                  </a:lnTo>
                  <a:lnTo>
                    <a:pt x="430" y="688"/>
                  </a:lnTo>
                  <a:lnTo>
                    <a:pt x="422" y="686"/>
                  </a:lnTo>
                  <a:lnTo>
                    <a:pt x="422" y="686"/>
                  </a:lnTo>
                  <a:lnTo>
                    <a:pt x="414" y="682"/>
                  </a:lnTo>
                  <a:lnTo>
                    <a:pt x="414" y="682"/>
                  </a:lnTo>
                  <a:lnTo>
                    <a:pt x="404" y="672"/>
                  </a:lnTo>
                  <a:lnTo>
                    <a:pt x="404" y="672"/>
                  </a:lnTo>
                  <a:lnTo>
                    <a:pt x="402" y="666"/>
                  </a:lnTo>
                  <a:lnTo>
                    <a:pt x="400" y="658"/>
                  </a:lnTo>
                  <a:lnTo>
                    <a:pt x="400" y="658"/>
                  </a:lnTo>
                  <a:lnTo>
                    <a:pt x="398" y="640"/>
                  </a:lnTo>
                  <a:lnTo>
                    <a:pt x="396" y="622"/>
                  </a:lnTo>
                  <a:lnTo>
                    <a:pt x="396" y="622"/>
                  </a:lnTo>
                  <a:lnTo>
                    <a:pt x="396" y="600"/>
                  </a:lnTo>
                  <a:lnTo>
                    <a:pt x="396" y="580"/>
                  </a:lnTo>
                  <a:lnTo>
                    <a:pt x="396" y="580"/>
                  </a:lnTo>
                  <a:lnTo>
                    <a:pt x="394" y="562"/>
                  </a:lnTo>
                  <a:lnTo>
                    <a:pt x="392" y="546"/>
                  </a:lnTo>
                  <a:lnTo>
                    <a:pt x="392" y="546"/>
                  </a:lnTo>
                  <a:lnTo>
                    <a:pt x="392" y="534"/>
                  </a:lnTo>
                  <a:lnTo>
                    <a:pt x="394" y="522"/>
                  </a:lnTo>
                  <a:lnTo>
                    <a:pt x="394" y="522"/>
                  </a:lnTo>
                  <a:lnTo>
                    <a:pt x="394" y="512"/>
                  </a:lnTo>
                  <a:lnTo>
                    <a:pt x="392" y="504"/>
                  </a:lnTo>
                  <a:lnTo>
                    <a:pt x="392" y="504"/>
                  </a:lnTo>
                  <a:lnTo>
                    <a:pt x="390" y="496"/>
                  </a:lnTo>
                  <a:lnTo>
                    <a:pt x="386" y="490"/>
                  </a:lnTo>
                  <a:lnTo>
                    <a:pt x="386" y="490"/>
                  </a:lnTo>
                  <a:lnTo>
                    <a:pt x="382" y="480"/>
                  </a:lnTo>
                  <a:lnTo>
                    <a:pt x="382" y="480"/>
                  </a:lnTo>
                  <a:lnTo>
                    <a:pt x="380" y="472"/>
                  </a:lnTo>
                  <a:lnTo>
                    <a:pt x="380" y="472"/>
                  </a:lnTo>
                  <a:lnTo>
                    <a:pt x="382" y="470"/>
                  </a:lnTo>
                  <a:lnTo>
                    <a:pt x="382" y="470"/>
                  </a:lnTo>
                  <a:lnTo>
                    <a:pt x="378" y="458"/>
                  </a:lnTo>
                  <a:lnTo>
                    <a:pt x="378" y="458"/>
                  </a:lnTo>
                  <a:lnTo>
                    <a:pt x="376" y="442"/>
                  </a:lnTo>
                  <a:lnTo>
                    <a:pt x="376" y="442"/>
                  </a:lnTo>
                  <a:lnTo>
                    <a:pt x="370" y="426"/>
                  </a:lnTo>
                  <a:lnTo>
                    <a:pt x="370" y="426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0" y="418"/>
                  </a:lnTo>
                  <a:lnTo>
                    <a:pt x="370" y="418"/>
                  </a:lnTo>
                  <a:lnTo>
                    <a:pt x="370" y="416"/>
                  </a:lnTo>
                  <a:lnTo>
                    <a:pt x="372" y="418"/>
                  </a:lnTo>
                  <a:lnTo>
                    <a:pt x="372" y="418"/>
                  </a:lnTo>
                  <a:lnTo>
                    <a:pt x="374" y="418"/>
                  </a:lnTo>
                  <a:lnTo>
                    <a:pt x="374" y="418"/>
                  </a:lnTo>
                  <a:lnTo>
                    <a:pt x="380" y="420"/>
                  </a:lnTo>
                  <a:lnTo>
                    <a:pt x="380" y="420"/>
                  </a:lnTo>
                  <a:lnTo>
                    <a:pt x="376" y="406"/>
                  </a:lnTo>
                  <a:lnTo>
                    <a:pt x="376" y="406"/>
                  </a:lnTo>
                  <a:lnTo>
                    <a:pt x="372" y="392"/>
                  </a:lnTo>
                  <a:lnTo>
                    <a:pt x="372" y="392"/>
                  </a:lnTo>
                  <a:lnTo>
                    <a:pt x="366" y="362"/>
                  </a:lnTo>
                  <a:lnTo>
                    <a:pt x="366" y="362"/>
                  </a:lnTo>
                  <a:lnTo>
                    <a:pt x="362" y="344"/>
                  </a:lnTo>
                  <a:lnTo>
                    <a:pt x="362" y="344"/>
                  </a:lnTo>
                  <a:lnTo>
                    <a:pt x="362" y="334"/>
                  </a:lnTo>
                  <a:lnTo>
                    <a:pt x="362" y="334"/>
                  </a:lnTo>
                  <a:lnTo>
                    <a:pt x="362" y="326"/>
                  </a:lnTo>
                  <a:lnTo>
                    <a:pt x="362" y="326"/>
                  </a:lnTo>
                  <a:lnTo>
                    <a:pt x="362" y="322"/>
                  </a:lnTo>
                  <a:lnTo>
                    <a:pt x="362" y="322"/>
                  </a:lnTo>
                  <a:lnTo>
                    <a:pt x="362" y="318"/>
                  </a:lnTo>
                  <a:lnTo>
                    <a:pt x="362" y="318"/>
                  </a:lnTo>
                  <a:lnTo>
                    <a:pt x="362" y="314"/>
                  </a:lnTo>
                  <a:lnTo>
                    <a:pt x="362" y="314"/>
                  </a:lnTo>
                  <a:lnTo>
                    <a:pt x="360" y="314"/>
                  </a:lnTo>
                  <a:lnTo>
                    <a:pt x="360" y="312"/>
                  </a:lnTo>
                  <a:lnTo>
                    <a:pt x="360" y="312"/>
                  </a:lnTo>
                  <a:lnTo>
                    <a:pt x="360" y="300"/>
                  </a:lnTo>
                  <a:lnTo>
                    <a:pt x="360" y="300"/>
                  </a:lnTo>
                  <a:lnTo>
                    <a:pt x="358" y="294"/>
                  </a:lnTo>
                  <a:lnTo>
                    <a:pt x="356" y="288"/>
                  </a:lnTo>
                  <a:lnTo>
                    <a:pt x="356" y="288"/>
                  </a:lnTo>
                  <a:lnTo>
                    <a:pt x="354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6" y="286"/>
                  </a:lnTo>
                  <a:lnTo>
                    <a:pt x="358" y="284"/>
                  </a:lnTo>
                  <a:lnTo>
                    <a:pt x="358" y="284"/>
                  </a:lnTo>
                  <a:lnTo>
                    <a:pt x="358" y="278"/>
                  </a:lnTo>
                  <a:lnTo>
                    <a:pt x="358" y="278"/>
                  </a:lnTo>
                  <a:lnTo>
                    <a:pt x="368" y="286"/>
                  </a:lnTo>
                  <a:lnTo>
                    <a:pt x="368" y="286"/>
                  </a:lnTo>
                  <a:lnTo>
                    <a:pt x="376" y="296"/>
                  </a:lnTo>
                  <a:lnTo>
                    <a:pt x="376" y="296"/>
                  </a:lnTo>
                  <a:lnTo>
                    <a:pt x="386" y="306"/>
                  </a:lnTo>
                  <a:lnTo>
                    <a:pt x="400" y="318"/>
                  </a:lnTo>
                  <a:lnTo>
                    <a:pt x="400" y="318"/>
                  </a:lnTo>
                  <a:lnTo>
                    <a:pt x="430" y="344"/>
                  </a:lnTo>
                  <a:lnTo>
                    <a:pt x="430" y="344"/>
                  </a:lnTo>
                  <a:lnTo>
                    <a:pt x="434" y="346"/>
                  </a:lnTo>
                  <a:lnTo>
                    <a:pt x="436" y="344"/>
                  </a:lnTo>
                  <a:lnTo>
                    <a:pt x="436" y="344"/>
                  </a:lnTo>
                  <a:lnTo>
                    <a:pt x="442" y="340"/>
                  </a:lnTo>
                  <a:lnTo>
                    <a:pt x="442" y="340"/>
                  </a:lnTo>
                  <a:lnTo>
                    <a:pt x="446" y="336"/>
                  </a:lnTo>
                  <a:lnTo>
                    <a:pt x="446" y="336"/>
                  </a:lnTo>
                  <a:lnTo>
                    <a:pt x="464" y="346"/>
                  </a:lnTo>
                  <a:lnTo>
                    <a:pt x="464" y="346"/>
                  </a:lnTo>
                  <a:lnTo>
                    <a:pt x="470" y="352"/>
                  </a:lnTo>
                  <a:lnTo>
                    <a:pt x="476" y="358"/>
                  </a:lnTo>
                  <a:lnTo>
                    <a:pt x="476" y="358"/>
                  </a:lnTo>
                  <a:lnTo>
                    <a:pt x="484" y="364"/>
                  </a:lnTo>
                  <a:lnTo>
                    <a:pt x="490" y="368"/>
                  </a:lnTo>
                  <a:lnTo>
                    <a:pt x="490" y="368"/>
                  </a:lnTo>
                  <a:lnTo>
                    <a:pt x="494" y="372"/>
                  </a:lnTo>
                  <a:lnTo>
                    <a:pt x="494" y="372"/>
                  </a:lnTo>
                  <a:lnTo>
                    <a:pt x="498" y="374"/>
                  </a:lnTo>
                  <a:lnTo>
                    <a:pt x="498" y="374"/>
                  </a:lnTo>
                  <a:lnTo>
                    <a:pt x="500" y="374"/>
                  </a:lnTo>
                  <a:lnTo>
                    <a:pt x="502" y="374"/>
                  </a:lnTo>
                  <a:lnTo>
                    <a:pt x="502" y="374"/>
                  </a:lnTo>
                  <a:lnTo>
                    <a:pt x="502" y="372"/>
                  </a:lnTo>
                  <a:lnTo>
                    <a:pt x="502" y="370"/>
                  </a:lnTo>
                  <a:lnTo>
                    <a:pt x="502" y="370"/>
                  </a:lnTo>
                  <a:lnTo>
                    <a:pt x="502" y="368"/>
                  </a:lnTo>
                  <a:lnTo>
                    <a:pt x="502" y="368"/>
                  </a:lnTo>
                  <a:lnTo>
                    <a:pt x="502" y="370"/>
                  </a:lnTo>
                  <a:lnTo>
                    <a:pt x="502" y="370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4" y="372"/>
                  </a:lnTo>
                  <a:lnTo>
                    <a:pt x="508" y="372"/>
                  </a:lnTo>
                  <a:lnTo>
                    <a:pt x="508" y="372"/>
                  </a:lnTo>
                  <a:lnTo>
                    <a:pt x="508" y="370"/>
                  </a:lnTo>
                  <a:lnTo>
                    <a:pt x="508" y="370"/>
                  </a:lnTo>
                  <a:lnTo>
                    <a:pt x="508" y="370"/>
                  </a:lnTo>
                  <a:lnTo>
                    <a:pt x="514" y="370"/>
                  </a:lnTo>
                  <a:lnTo>
                    <a:pt x="514" y="370"/>
                  </a:lnTo>
                  <a:lnTo>
                    <a:pt x="516" y="368"/>
                  </a:lnTo>
                  <a:lnTo>
                    <a:pt x="516" y="366"/>
                  </a:lnTo>
                  <a:lnTo>
                    <a:pt x="516" y="366"/>
                  </a:lnTo>
                  <a:lnTo>
                    <a:pt x="518" y="368"/>
                  </a:lnTo>
                  <a:lnTo>
                    <a:pt x="518" y="368"/>
                  </a:lnTo>
                  <a:lnTo>
                    <a:pt x="520" y="366"/>
                  </a:lnTo>
                  <a:lnTo>
                    <a:pt x="522" y="366"/>
                  </a:lnTo>
                  <a:lnTo>
                    <a:pt x="522" y="366"/>
                  </a:lnTo>
                  <a:lnTo>
                    <a:pt x="522" y="364"/>
                  </a:lnTo>
                  <a:lnTo>
                    <a:pt x="522" y="360"/>
                  </a:lnTo>
                  <a:lnTo>
                    <a:pt x="522" y="360"/>
                  </a:lnTo>
                  <a:close/>
                  <a:moveTo>
                    <a:pt x="182" y="430"/>
                  </a:moveTo>
                  <a:lnTo>
                    <a:pt x="182" y="430"/>
                  </a:lnTo>
                  <a:lnTo>
                    <a:pt x="180" y="428"/>
                  </a:lnTo>
                  <a:lnTo>
                    <a:pt x="180" y="428"/>
                  </a:lnTo>
                  <a:lnTo>
                    <a:pt x="178" y="430"/>
                  </a:lnTo>
                  <a:lnTo>
                    <a:pt x="178" y="430"/>
                  </a:lnTo>
                  <a:lnTo>
                    <a:pt x="174" y="428"/>
                  </a:lnTo>
                  <a:lnTo>
                    <a:pt x="174" y="428"/>
                  </a:lnTo>
                  <a:lnTo>
                    <a:pt x="170" y="424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62" y="418"/>
                  </a:lnTo>
                  <a:lnTo>
                    <a:pt x="162" y="418"/>
                  </a:lnTo>
                  <a:lnTo>
                    <a:pt x="162" y="418"/>
                  </a:lnTo>
                  <a:lnTo>
                    <a:pt x="148" y="408"/>
                  </a:lnTo>
                  <a:lnTo>
                    <a:pt x="148" y="406"/>
                  </a:lnTo>
                  <a:lnTo>
                    <a:pt x="150" y="404"/>
                  </a:lnTo>
                  <a:lnTo>
                    <a:pt x="148" y="404"/>
                  </a:lnTo>
                  <a:lnTo>
                    <a:pt x="148" y="404"/>
                  </a:lnTo>
                  <a:lnTo>
                    <a:pt x="154" y="398"/>
                  </a:lnTo>
                  <a:lnTo>
                    <a:pt x="154" y="398"/>
                  </a:lnTo>
                  <a:lnTo>
                    <a:pt x="158" y="396"/>
                  </a:lnTo>
                  <a:lnTo>
                    <a:pt x="160" y="396"/>
                  </a:lnTo>
                  <a:lnTo>
                    <a:pt x="160" y="396"/>
                  </a:lnTo>
                  <a:lnTo>
                    <a:pt x="160" y="400"/>
                  </a:lnTo>
                  <a:lnTo>
                    <a:pt x="160" y="400"/>
                  </a:lnTo>
                  <a:lnTo>
                    <a:pt x="160" y="402"/>
                  </a:lnTo>
                  <a:lnTo>
                    <a:pt x="160" y="406"/>
                  </a:lnTo>
                  <a:lnTo>
                    <a:pt x="160" y="406"/>
                  </a:lnTo>
                  <a:lnTo>
                    <a:pt x="162" y="406"/>
                  </a:lnTo>
                  <a:lnTo>
                    <a:pt x="164" y="406"/>
                  </a:lnTo>
                  <a:lnTo>
                    <a:pt x="164" y="406"/>
                  </a:lnTo>
                  <a:lnTo>
                    <a:pt x="164" y="408"/>
                  </a:lnTo>
                  <a:lnTo>
                    <a:pt x="164" y="408"/>
                  </a:lnTo>
                  <a:lnTo>
                    <a:pt x="164" y="410"/>
                  </a:lnTo>
                  <a:lnTo>
                    <a:pt x="166" y="412"/>
                  </a:lnTo>
                  <a:lnTo>
                    <a:pt x="166" y="412"/>
                  </a:lnTo>
                  <a:lnTo>
                    <a:pt x="168" y="412"/>
                  </a:lnTo>
                  <a:lnTo>
                    <a:pt x="170" y="412"/>
                  </a:lnTo>
                  <a:lnTo>
                    <a:pt x="170" y="412"/>
                  </a:lnTo>
                  <a:lnTo>
                    <a:pt x="170" y="414"/>
                  </a:lnTo>
                  <a:lnTo>
                    <a:pt x="170" y="414"/>
                  </a:lnTo>
                  <a:lnTo>
                    <a:pt x="170" y="416"/>
                  </a:lnTo>
                  <a:lnTo>
                    <a:pt x="172" y="418"/>
                  </a:lnTo>
                  <a:lnTo>
                    <a:pt x="172" y="418"/>
                  </a:lnTo>
                  <a:lnTo>
                    <a:pt x="174" y="418"/>
                  </a:lnTo>
                  <a:lnTo>
                    <a:pt x="176" y="418"/>
                  </a:lnTo>
                  <a:lnTo>
                    <a:pt x="176" y="418"/>
                  </a:lnTo>
                  <a:lnTo>
                    <a:pt x="176" y="420"/>
                  </a:lnTo>
                  <a:lnTo>
                    <a:pt x="176" y="420"/>
                  </a:lnTo>
                  <a:lnTo>
                    <a:pt x="176" y="422"/>
                  </a:lnTo>
                  <a:lnTo>
                    <a:pt x="178" y="422"/>
                  </a:lnTo>
                  <a:lnTo>
                    <a:pt x="178" y="422"/>
                  </a:lnTo>
                  <a:lnTo>
                    <a:pt x="182" y="422"/>
                  </a:lnTo>
                  <a:lnTo>
                    <a:pt x="184" y="422"/>
                  </a:lnTo>
                  <a:lnTo>
                    <a:pt x="186" y="424"/>
                  </a:lnTo>
                  <a:lnTo>
                    <a:pt x="182" y="430"/>
                  </a:lnTo>
                  <a:close/>
                  <a:moveTo>
                    <a:pt x="296" y="92"/>
                  </a:moveTo>
                  <a:lnTo>
                    <a:pt x="296" y="92"/>
                  </a:lnTo>
                  <a:lnTo>
                    <a:pt x="296" y="96"/>
                  </a:lnTo>
                  <a:lnTo>
                    <a:pt x="296" y="96"/>
                  </a:lnTo>
                  <a:lnTo>
                    <a:pt x="292" y="94"/>
                  </a:lnTo>
                  <a:lnTo>
                    <a:pt x="292" y="94"/>
                  </a:lnTo>
                  <a:lnTo>
                    <a:pt x="290" y="98"/>
                  </a:lnTo>
                  <a:lnTo>
                    <a:pt x="290" y="98"/>
                  </a:lnTo>
                  <a:lnTo>
                    <a:pt x="286" y="106"/>
                  </a:lnTo>
                  <a:lnTo>
                    <a:pt x="286" y="106"/>
                  </a:lnTo>
                  <a:lnTo>
                    <a:pt x="284" y="104"/>
                  </a:lnTo>
                  <a:lnTo>
                    <a:pt x="284" y="104"/>
                  </a:lnTo>
                  <a:lnTo>
                    <a:pt x="282" y="102"/>
                  </a:lnTo>
                  <a:lnTo>
                    <a:pt x="284" y="102"/>
                  </a:lnTo>
                  <a:lnTo>
                    <a:pt x="284" y="102"/>
                  </a:lnTo>
                  <a:lnTo>
                    <a:pt x="282" y="102"/>
                  </a:lnTo>
                  <a:lnTo>
                    <a:pt x="282" y="102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4" y="100"/>
                  </a:lnTo>
                  <a:lnTo>
                    <a:pt x="284" y="100"/>
                  </a:lnTo>
                  <a:lnTo>
                    <a:pt x="282" y="100"/>
                  </a:lnTo>
                  <a:lnTo>
                    <a:pt x="282" y="100"/>
                  </a:lnTo>
                  <a:lnTo>
                    <a:pt x="282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4" y="98"/>
                  </a:lnTo>
                  <a:lnTo>
                    <a:pt x="282" y="94"/>
                  </a:lnTo>
                  <a:lnTo>
                    <a:pt x="282" y="94"/>
                  </a:lnTo>
                  <a:lnTo>
                    <a:pt x="282" y="92"/>
                  </a:lnTo>
                  <a:lnTo>
                    <a:pt x="282" y="92"/>
                  </a:lnTo>
                  <a:lnTo>
                    <a:pt x="286" y="94"/>
                  </a:lnTo>
                  <a:lnTo>
                    <a:pt x="286" y="94"/>
                  </a:lnTo>
                  <a:lnTo>
                    <a:pt x="290" y="96"/>
                  </a:lnTo>
                  <a:lnTo>
                    <a:pt x="290" y="96"/>
                  </a:lnTo>
                  <a:lnTo>
                    <a:pt x="284" y="92"/>
                  </a:lnTo>
                  <a:lnTo>
                    <a:pt x="284" y="92"/>
                  </a:lnTo>
                  <a:lnTo>
                    <a:pt x="282" y="90"/>
                  </a:lnTo>
                  <a:lnTo>
                    <a:pt x="282" y="86"/>
                  </a:lnTo>
                  <a:lnTo>
                    <a:pt x="282" y="86"/>
                  </a:lnTo>
                  <a:lnTo>
                    <a:pt x="282" y="82"/>
                  </a:lnTo>
                  <a:lnTo>
                    <a:pt x="284" y="80"/>
                  </a:lnTo>
                  <a:lnTo>
                    <a:pt x="284" y="80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86" y="80"/>
                  </a:lnTo>
                  <a:lnTo>
                    <a:pt x="286" y="78"/>
                  </a:lnTo>
                  <a:lnTo>
                    <a:pt x="286" y="78"/>
                  </a:lnTo>
                  <a:lnTo>
                    <a:pt x="288" y="78"/>
                  </a:lnTo>
                  <a:lnTo>
                    <a:pt x="288" y="78"/>
                  </a:lnTo>
                  <a:lnTo>
                    <a:pt x="290" y="78"/>
                  </a:lnTo>
                  <a:lnTo>
                    <a:pt x="288" y="76"/>
                  </a:lnTo>
                  <a:lnTo>
                    <a:pt x="288" y="76"/>
                  </a:lnTo>
                  <a:lnTo>
                    <a:pt x="290" y="76"/>
                  </a:lnTo>
                  <a:lnTo>
                    <a:pt x="290" y="76"/>
                  </a:lnTo>
                  <a:lnTo>
                    <a:pt x="290" y="78"/>
                  </a:lnTo>
                  <a:lnTo>
                    <a:pt x="290" y="80"/>
                  </a:lnTo>
                  <a:lnTo>
                    <a:pt x="290" y="80"/>
                  </a:lnTo>
                  <a:lnTo>
                    <a:pt x="290" y="82"/>
                  </a:lnTo>
                  <a:lnTo>
                    <a:pt x="292" y="86"/>
                  </a:lnTo>
                  <a:lnTo>
                    <a:pt x="292" y="86"/>
                  </a:lnTo>
                  <a:lnTo>
                    <a:pt x="294" y="88"/>
                  </a:lnTo>
                  <a:lnTo>
                    <a:pt x="298" y="90"/>
                  </a:lnTo>
                  <a:lnTo>
                    <a:pt x="298" y="90"/>
                  </a:lnTo>
                  <a:lnTo>
                    <a:pt x="296" y="92"/>
                  </a:lnTo>
                  <a:lnTo>
                    <a:pt x="296" y="92"/>
                  </a:lnTo>
                  <a:close/>
                  <a:moveTo>
                    <a:pt x="320" y="2"/>
                  </a:moveTo>
                  <a:lnTo>
                    <a:pt x="320" y="2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2" y="2"/>
                  </a:lnTo>
                  <a:lnTo>
                    <a:pt x="322" y="2"/>
                  </a:lnTo>
                  <a:lnTo>
                    <a:pt x="320" y="2"/>
                  </a:lnTo>
                  <a:lnTo>
                    <a:pt x="320" y="2"/>
                  </a:lnTo>
                  <a:close/>
                  <a:moveTo>
                    <a:pt x="324" y="2"/>
                  </a:move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24" y="2"/>
                  </a:lnTo>
                  <a:close/>
                  <a:moveTo>
                    <a:pt x="328" y="2"/>
                  </a:moveTo>
                  <a:lnTo>
                    <a:pt x="328" y="2"/>
                  </a:lnTo>
                  <a:lnTo>
                    <a:pt x="328" y="4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26" y="2"/>
                  </a:lnTo>
                  <a:lnTo>
                    <a:pt x="324" y="2"/>
                  </a:lnTo>
                  <a:lnTo>
                    <a:pt x="324" y="2"/>
                  </a:lnTo>
                  <a:lnTo>
                    <a:pt x="318" y="2"/>
                  </a:lnTo>
                  <a:lnTo>
                    <a:pt x="318" y="2"/>
                  </a:lnTo>
                  <a:lnTo>
                    <a:pt x="314" y="2"/>
                  </a:lnTo>
                  <a:lnTo>
                    <a:pt x="314" y="2"/>
                  </a:lnTo>
                  <a:lnTo>
                    <a:pt x="318" y="0"/>
                  </a:lnTo>
                  <a:lnTo>
                    <a:pt x="322" y="0"/>
                  </a:lnTo>
                  <a:lnTo>
                    <a:pt x="322" y="0"/>
                  </a:lnTo>
                  <a:lnTo>
                    <a:pt x="326" y="0"/>
                  </a:lnTo>
                  <a:lnTo>
                    <a:pt x="326" y="0"/>
                  </a:lnTo>
                  <a:lnTo>
                    <a:pt x="328" y="2"/>
                  </a:lnTo>
                  <a:lnTo>
                    <a:pt x="328" y="2"/>
                  </a:lnTo>
                  <a:lnTo>
                    <a:pt x="328" y="2"/>
                  </a:lnTo>
                  <a:lnTo>
                    <a:pt x="328" y="2"/>
                  </a:lnTo>
                  <a:close/>
                  <a:moveTo>
                    <a:pt x="500" y="368"/>
                  </a:moveTo>
                  <a:lnTo>
                    <a:pt x="500" y="368"/>
                  </a:lnTo>
                  <a:lnTo>
                    <a:pt x="496" y="366"/>
                  </a:lnTo>
                  <a:lnTo>
                    <a:pt x="496" y="366"/>
                  </a:lnTo>
                  <a:lnTo>
                    <a:pt x="496" y="364"/>
                  </a:lnTo>
                  <a:lnTo>
                    <a:pt x="498" y="364"/>
                  </a:lnTo>
                  <a:lnTo>
                    <a:pt x="498" y="364"/>
                  </a:lnTo>
                  <a:lnTo>
                    <a:pt x="498" y="364"/>
                  </a:lnTo>
                  <a:lnTo>
                    <a:pt x="500" y="366"/>
                  </a:lnTo>
                  <a:lnTo>
                    <a:pt x="500" y="366"/>
                  </a:lnTo>
                  <a:lnTo>
                    <a:pt x="500" y="368"/>
                  </a:lnTo>
                  <a:lnTo>
                    <a:pt x="500" y="368"/>
                  </a:lnTo>
                  <a:close/>
                  <a:moveTo>
                    <a:pt x="504" y="362"/>
                  </a:moveTo>
                  <a:lnTo>
                    <a:pt x="504" y="362"/>
                  </a:lnTo>
                  <a:lnTo>
                    <a:pt x="504" y="362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504" y="360"/>
                  </a:lnTo>
                  <a:lnTo>
                    <a:pt x="504" y="362"/>
                  </a:lnTo>
                  <a:lnTo>
                    <a:pt x="504" y="362"/>
                  </a:lnTo>
                  <a:close/>
                  <a:moveTo>
                    <a:pt x="508" y="366"/>
                  </a:moveTo>
                  <a:lnTo>
                    <a:pt x="506" y="364"/>
                  </a:lnTo>
                  <a:lnTo>
                    <a:pt x="506" y="364"/>
                  </a:lnTo>
                  <a:lnTo>
                    <a:pt x="508" y="364"/>
                  </a:lnTo>
                  <a:lnTo>
                    <a:pt x="508" y="364"/>
                  </a:lnTo>
                  <a:lnTo>
                    <a:pt x="508" y="366"/>
                  </a:lnTo>
                  <a:lnTo>
                    <a:pt x="508" y="366"/>
                  </a:lnTo>
                  <a:lnTo>
                    <a:pt x="508" y="36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Ellipse 53"/>
            <p:cNvSpPr/>
            <p:nvPr/>
          </p:nvSpPr>
          <p:spPr bwMode="auto">
            <a:xfrm>
              <a:off x="5515895" y="1727668"/>
              <a:ext cx="838201" cy="268132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grpSp>
          <p:nvGrpSpPr>
            <p:cNvPr id="5" name="Group 11"/>
            <p:cNvGrpSpPr/>
            <p:nvPr/>
          </p:nvGrpSpPr>
          <p:grpSpPr>
            <a:xfrm>
              <a:off x="5363496" y="639096"/>
              <a:ext cx="1218835" cy="1218835"/>
              <a:chOff x="4249658" y="2279340"/>
              <a:chExt cx="1524000" cy="1524000"/>
            </a:xfrm>
          </p:grpSpPr>
          <p:grpSp>
            <p:nvGrpSpPr>
              <p:cNvPr id="6" name="Group 9"/>
              <p:cNvGrpSpPr/>
              <p:nvPr/>
            </p:nvGrpSpPr>
            <p:grpSpPr>
              <a:xfrm>
                <a:off x="4249658" y="2279340"/>
                <a:ext cx="1524000" cy="1524000"/>
                <a:chOff x="4761282" y="1713282"/>
                <a:chExt cx="1524000" cy="1524000"/>
              </a:xfrm>
            </p:grpSpPr>
            <p:sp>
              <p:nvSpPr>
                <p:cNvPr id="16" name="Oval 3"/>
                <p:cNvSpPr/>
                <p:nvPr/>
              </p:nvSpPr>
              <p:spPr>
                <a:xfrm>
                  <a:off x="4761282" y="1713282"/>
                  <a:ext cx="1524000" cy="1524000"/>
                </a:xfrm>
                <a:prstGeom prst="ellipse">
                  <a:avLst/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  <a:scene3d>
                  <a:camera prst="orthographicFront"/>
                  <a:lightRig rig="threePt" dir="t"/>
                </a:scene3d>
                <a:sp3d prstMaterial="matte">
                  <a:bevelT w="763270" h="763270"/>
                  <a:bevelB w="763270" h="76327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7" name="Oval 16"/>
                <p:cNvSpPr/>
                <p:nvPr/>
              </p:nvSpPr>
              <p:spPr>
                <a:xfrm>
                  <a:off x="4891910" y="1724168"/>
                  <a:ext cx="1143000" cy="95794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>
                        <a:alpha val="0"/>
                      </a:schemeClr>
                    </a:gs>
                    <a:gs pos="50000">
                      <a:schemeClr val="bg1">
                        <a:alpha val="31000"/>
                      </a:schemeClr>
                    </a:gs>
                    <a:gs pos="100000">
                      <a:schemeClr val="bg1">
                        <a:alpha val="63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5" name="TextBox 14"/>
              <p:cNvSpPr txBox="1"/>
              <p:nvPr/>
            </p:nvSpPr>
            <p:spPr>
              <a:xfrm>
                <a:off x="4369524" y="2755733"/>
                <a:ext cx="1219200" cy="5772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bg1"/>
                    </a:solidFill>
                  </a:rPr>
                  <a:t>GOAL</a:t>
                </a:r>
              </a:p>
            </p:txBody>
          </p:sp>
        </p:grp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Steps to achieve Goal</a:t>
            </a:r>
          </a:p>
        </p:txBody>
      </p:sp>
      <p:grpSp>
        <p:nvGrpSpPr>
          <p:cNvPr id="7" name="Group 44"/>
          <p:cNvGrpSpPr/>
          <p:nvPr/>
        </p:nvGrpSpPr>
        <p:grpSpPr>
          <a:xfrm>
            <a:off x="8915400" y="285585"/>
            <a:ext cx="2761678" cy="1746885"/>
            <a:chOff x="457200" y="1676400"/>
            <a:chExt cx="3314014" cy="1746885"/>
          </a:xfrm>
        </p:grpSpPr>
        <p:sp>
          <p:nvSpPr>
            <p:cNvPr id="23" name="TextBox 22"/>
            <p:cNvSpPr txBox="1"/>
            <p:nvPr/>
          </p:nvSpPr>
          <p:spPr>
            <a:xfrm>
              <a:off x="609600" y="1828800"/>
              <a:ext cx="316161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 text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57200" y="16764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458790" y="1676400"/>
              <a:ext cx="0" cy="17468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942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towards one goal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43666" y="4479324"/>
            <a:ext cx="838200" cy="0"/>
          </a:xfrm>
          <a:prstGeom prst="straightConnector1">
            <a:avLst/>
          </a:prstGeom>
          <a:ln w="762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800000">
            <a:off x="6400233" y="3942274"/>
            <a:ext cx="838200" cy="0"/>
          </a:xfrm>
          <a:prstGeom prst="straightConnector1">
            <a:avLst/>
          </a:prstGeom>
          <a:ln w="76200">
            <a:solidFill>
              <a:schemeClr val="accent3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3300000">
            <a:off x="5206789" y="3501892"/>
            <a:ext cx="838200" cy="0"/>
          </a:xfrm>
          <a:prstGeom prst="straightConnector1">
            <a:avLst/>
          </a:prstGeom>
          <a:ln w="762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4500000">
            <a:off x="5555646" y="2602000"/>
            <a:ext cx="838200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700000">
            <a:off x="4341536" y="2862372"/>
            <a:ext cx="838200" cy="0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6600000">
            <a:off x="4198195" y="3941120"/>
            <a:ext cx="838200" cy="0"/>
          </a:xfrm>
          <a:prstGeom prst="straightConnector1">
            <a:avLst/>
          </a:prstGeom>
          <a:ln w="762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9600000">
            <a:off x="6194745" y="4674850"/>
            <a:ext cx="838200" cy="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14400000">
            <a:off x="6902544" y="3369772"/>
            <a:ext cx="838200" cy="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2"/>
          <p:cNvGrpSpPr/>
          <p:nvPr/>
        </p:nvGrpSpPr>
        <p:grpSpPr>
          <a:xfrm>
            <a:off x="2759337" y="1610798"/>
            <a:ext cx="5936975" cy="4104203"/>
            <a:chOff x="1235336" y="1364606"/>
            <a:chExt cx="5936975" cy="4104203"/>
          </a:xfrm>
        </p:grpSpPr>
        <p:sp>
          <p:nvSpPr>
            <p:cNvPr id="23" name="TextBox 22"/>
            <p:cNvSpPr txBox="1"/>
            <p:nvPr/>
          </p:nvSpPr>
          <p:spPr>
            <a:xfrm>
              <a:off x="3021641" y="4907374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</a:rPr>
                <a:t>Objective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600200" y="4428659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6">
                      <a:lumMod val="75000"/>
                    </a:schemeClr>
                  </a:solidFill>
                </a:rPr>
                <a:t>Objective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235336" y="3255700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7030A0"/>
                  </a:solidFill>
                </a:rPr>
                <a:t>Objective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780973" y="1987636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</a:rPr>
                <a:t>Objective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738766" y="1364606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Objective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731879" y="5007144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Objective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801230" y="4260400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3">
                      <a:lumMod val="50000"/>
                    </a:schemeClr>
                  </a:solidFill>
                </a:rPr>
                <a:t>Objective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10464" y="1967842"/>
              <a:ext cx="13710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Objective</a:t>
              </a:r>
            </a:p>
          </p:txBody>
        </p:sp>
      </p:grpSp>
      <p:sp>
        <p:nvSpPr>
          <p:cNvPr id="32" name="Rectangle 31"/>
          <p:cNvSpPr/>
          <p:nvPr/>
        </p:nvSpPr>
        <p:spPr>
          <a:xfrm>
            <a:off x="8229600" y="2595370"/>
            <a:ext cx="2133600" cy="235763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balanced" dir="t"/>
          </a:scene3d>
          <a:sp3d extrusionH="127000" prstMaterial="softEdge">
            <a:bevelT w="107950" prst="artDeco"/>
            <a:bevelB w="114300" prst="artDeco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TEAM </a:t>
            </a:r>
          </a:p>
          <a:p>
            <a:pPr algn="ctr"/>
            <a:r>
              <a:rPr lang="en-US" sz="3200" dirty="0"/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33716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200000">
                                      <p:cBhvr>
                                        <p:cTn id="1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1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4500000">
                                      <p:cBhvr>
                                        <p:cTn id="20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700000">
                                      <p:cBhvr>
                                        <p:cTn id="22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6600000">
                                      <p:cBhvr>
                                        <p:cTn id="24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3300000">
                                      <p:cBhvr>
                                        <p:cTn id="2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00">
                                      <p:cBhvr>
                                        <p:cTn id="28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1F44313-4510-4EB6-B036-CC5378935E86}"/>
              </a:ext>
            </a:extLst>
          </p:cNvPr>
          <p:cNvSpPr/>
          <p:nvPr/>
        </p:nvSpPr>
        <p:spPr>
          <a:xfrm>
            <a:off x="0" y="4714116"/>
            <a:ext cx="12192000" cy="215771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381000"/>
            <a:ext cx="54864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Getting through the maze</a:t>
            </a:r>
          </a:p>
        </p:txBody>
      </p:sp>
      <p:grpSp>
        <p:nvGrpSpPr>
          <p:cNvPr id="10" name="Group 8"/>
          <p:cNvGrpSpPr/>
          <p:nvPr/>
        </p:nvGrpSpPr>
        <p:grpSpPr>
          <a:xfrm>
            <a:off x="5334000" y="1619132"/>
            <a:ext cx="4800600" cy="4800600"/>
            <a:chOff x="1828800" y="1524000"/>
            <a:chExt cx="4800600" cy="4800600"/>
          </a:xfrm>
          <a:effectLst>
            <a:outerShdw blurRad="215900" dir="324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573601" lon="0" rev="0"/>
            </a:camera>
            <a:lightRig rig="soft" dir="t"/>
          </a:scene3d>
        </p:grpSpPr>
        <p:sp>
          <p:nvSpPr>
            <p:cNvPr id="3" name="Arc 2"/>
            <p:cNvSpPr/>
            <p:nvPr/>
          </p:nvSpPr>
          <p:spPr>
            <a:xfrm>
              <a:off x="1828800" y="1524000"/>
              <a:ext cx="4800600" cy="4800600"/>
            </a:xfrm>
            <a:prstGeom prst="arc">
              <a:avLst>
                <a:gd name="adj1" fmla="val 16200000"/>
                <a:gd name="adj2" fmla="val 14745755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Arc 3"/>
            <p:cNvSpPr>
              <a:spLocks noChangeAspect="1"/>
            </p:cNvSpPr>
            <p:nvPr/>
          </p:nvSpPr>
          <p:spPr>
            <a:xfrm>
              <a:off x="2133600" y="1828800"/>
              <a:ext cx="4191000" cy="4191000"/>
            </a:xfrm>
            <a:prstGeom prst="arc">
              <a:avLst>
                <a:gd name="adj1" fmla="val 11158756"/>
                <a:gd name="adj2" fmla="val 9582633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Arc 4"/>
            <p:cNvSpPr>
              <a:spLocks noChangeAspect="1"/>
            </p:cNvSpPr>
            <p:nvPr/>
          </p:nvSpPr>
          <p:spPr>
            <a:xfrm>
              <a:off x="2514600" y="2209800"/>
              <a:ext cx="3429000" cy="3429000"/>
            </a:xfrm>
            <a:prstGeom prst="arc">
              <a:avLst>
                <a:gd name="adj1" fmla="val 1040714"/>
                <a:gd name="adj2" fmla="val 534761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Arc 5"/>
            <p:cNvSpPr>
              <a:spLocks noChangeAspect="1"/>
            </p:cNvSpPr>
            <p:nvPr/>
          </p:nvSpPr>
          <p:spPr>
            <a:xfrm>
              <a:off x="2895601" y="2590801"/>
              <a:ext cx="2667000" cy="2667000"/>
            </a:xfrm>
            <a:prstGeom prst="arc">
              <a:avLst>
                <a:gd name="adj1" fmla="val 14539661"/>
                <a:gd name="adj2" fmla="val 13434935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Arc 6"/>
            <p:cNvSpPr>
              <a:spLocks noChangeAspect="1"/>
            </p:cNvSpPr>
            <p:nvPr/>
          </p:nvSpPr>
          <p:spPr>
            <a:xfrm>
              <a:off x="3200401" y="2895601"/>
              <a:ext cx="2057400" cy="2057400"/>
            </a:xfrm>
            <a:prstGeom prst="arc">
              <a:avLst>
                <a:gd name="adj1" fmla="val 6732550"/>
                <a:gd name="adj2" fmla="val 5441613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Arc 7"/>
            <p:cNvSpPr>
              <a:spLocks noChangeAspect="1"/>
            </p:cNvSpPr>
            <p:nvPr/>
          </p:nvSpPr>
          <p:spPr>
            <a:xfrm>
              <a:off x="3505200" y="3200400"/>
              <a:ext cx="1447800" cy="1447800"/>
            </a:xfrm>
            <a:prstGeom prst="arc">
              <a:avLst>
                <a:gd name="adj1" fmla="val 19638913"/>
                <a:gd name="adj2" fmla="val 17873697"/>
              </a:avLst>
            </a:prstGeom>
            <a:ln w="149225">
              <a:solidFill>
                <a:schemeClr val="tx2">
                  <a:lumMod val="60000"/>
                  <a:lumOff val="40000"/>
                </a:schemeClr>
              </a:solidFill>
            </a:ln>
            <a:sp3d extrusionH="127000" prstMaterial="dkEdge">
              <a:bevelT w="152400" h="50800" prst="softRound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pic>
        <p:nvPicPr>
          <p:cNvPr id="76" name="Picture 75" descr="11971481161027304197kotik_clock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9961414" y="258776"/>
            <a:ext cx="1600200" cy="1600200"/>
          </a:xfrm>
          <a:prstGeom prst="rect">
            <a:avLst/>
          </a:prstGeom>
        </p:spPr>
      </p:pic>
      <p:grpSp>
        <p:nvGrpSpPr>
          <p:cNvPr id="11" name="Group 81"/>
          <p:cNvGrpSpPr/>
          <p:nvPr/>
        </p:nvGrpSpPr>
        <p:grpSpPr>
          <a:xfrm flipH="1">
            <a:off x="1219200" y="3618278"/>
            <a:ext cx="3276600" cy="2209800"/>
            <a:chOff x="304800" y="4876800"/>
            <a:chExt cx="2591594" cy="1448594"/>
          </a:xfrm>
        </p:grpSpPr>
        <p:cxnSp>
          <p:nvCxnSpPr>
            <p:cNvPr id="79" name="Straight Connector 78"/>
            <p:cNvCxnSpPr/>
            <p:nvPr/>
          </p:nvCxnSpPr>
          <p:spPr>
            <a:xfrm>
              <a:off x="304800" y="4876800"/>
              <a:ext cx="2590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rot="5400000">
              <a:off x="2171700" y="5600700"/>
              <a:ext cx="1447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32"/>
          <p:cNvGrpSpPr/>
          <p:nvPr/>
        </p:nvGrpSpPr>
        <p:grpSpPr>
          <a:xfrm>
            <a:off x="7133083" y="2414283"/>
            <a:ext cx="331502" cy="358611"/>
            <a:chOff x="6019800" y="2528095"/>
            <a:chExt cx="990600" cy="1262325"/>
          </a:xfrm>
        </p:grpSpPr>
        <p:sp>
          <p:nvSpPr>
            <p:cNvPr id="47" name="Ellipse 99"/>
            <p:cNvSpPr/>
            <p:nvPr/>
          </p:nvSpPr>
          <p:spPr bwMode="auto">
            <a:xfrm>
              <a:off x="6019800" y="2528095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8" name="Ellipse 100"/>
            <p:cNvSpPr>
              <a:spLocks noChangeArrowheads="1"/>
            </p:cNvSpPr>
            <p:nvPr/>
          </p:nvSpPr>
          <p:spPr bwMode="auto">
            <a:xfrm>
              <a:off x="6152726" y="2565777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49" name="Ellipse 98"/>
            <p:cNvSpPr/>
            <p:nvPr/>
          </p:nvSpPr>
          <p:spPr bwMode="auto">
            <a:xfrm>
              <a:off x="6057119" y="3562820"/>
              <a:ext cx="888848" cy="2276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</p:grpSp>
      <p:sp>
        <p:nvSpPr>
          <p:cNvPr id="26" name="TextBox 153"/>
          <p:cNvSpPr txBox="1">
            <a:spLocks noChangeArrowheads="1"/>
          </p:cNvSpPr>
          <p:nvPr/>
        </p:nvSpPr>
        <p:spPr bwMode="auto">
          <a:xfrm>
            <a:off x="1219199" y="3694478"/>
            <a:ext cx="3424981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 You can replace this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9148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Trying to find a way out</a:t>
            </a:r>
          </a:p>
        </p:txBody>
      </p:sp>
      <p:grpSp>
        <p:nvGrpSpPr>
          <p:cNvPr id="4" name="Group 73"/>
          <p:cNvGrpSpPr/>
          <p:nvPr/>
        </p:nvGrpSpPr>
        <p:grpSpPr>
          <a:xfrm>
            <a:off x="6019800" y="2057400"/>
            <a:ext cx="4632960" cy="4300864"/>
            <a:chOff x="2030104" y="1829594"/>
            <a:chExt cx="4632960" cy="4300864"/>
          </a:xfrm>
          <a:effectLst>
            <a:outerShdw blurRad="165100" dist="38100" dir="5400000" sx="102000" sy="102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420000"/>
            </a:lightRig>
          </a:scene3d>
        </p:grpSpPr>
        <p:cxnSp>
          <p:nvCxnSpPr>
            <p:cNvPr id="6" name="Straight Connector 5"/>
            <p:cNvCxnSpPr/>
            <p:nvPr/>
          </p:nvCxnSpPr>
          <p:spPr>
            <a:xfrm>
              <a:off x="3276600" y="1905000"/>
              <a:ext cx="338328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 rot="5400000">
              <a:off x="4503420" y="4003684"/>
              <a:ext cx="425196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2411104" y="6096000"/>
              <a:ext cx="425196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rot="5400000">
              <a:off x="571500" y="3771900"/>
              <a:ext cx="37338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97456" y="1905000"/>
              <a:ext cx="50292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5400000">
              <a:off x="2669844" y="2095500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438400" y="482789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3276600" y="482789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503760" y="482789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791200" y="4827896"/>
              <a:ext cx="838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2683492" y="4664692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397456" y="5666096"/>
              <a:ext cx="1353312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 flipH="1" flipV="1">
              <a:off x="3477904" y="5472752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684896" y="5257800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4367852" y="5448300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4128448" y="560581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464256" y="2133600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276600" y="2334904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2628900" y="2933700"/>
              <a:ext cx="1295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rot="5400000">
              <a:off x="2616844" y="2940068"/>
              <a:ext cx="50292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2895600" y="3151496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rot="5400000">
              <a:off x="3045156" y="3785548"/>
              <a:ext cx="1295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3651912" y="315945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3657600" y="2729552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3657600" y="2743200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3708776" y="2743200"/>
              <a:ext cx="1676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114800" y="3567752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4523096" y="2743200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438400" y="3581400"/>
              <a:ext cx="3810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2513212" y="3819348"/>
              <a:ext cx="557784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819400" y="4052248"/>
              <a:ext cx="50292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2680648" y="4648200"/>
              <a:ext cx="1219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2827360" y="5257800"/>
              <a:ext cx="50292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706504" y="3989696"/>
              <a:ext cx="2057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rot="5400000">
              <a:off x="5535304" y="3796352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4953000" y="3581400"/>
              <a:ext cx="128016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4724400" y="3374408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5549020" y="2930788"/>
              <a:ext cx="1344168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334000" y="2743200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4912056" y="231329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rot="5400000">
              <a:off x="4876800" y="2743200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306704" y="3186752"/>
              <a:ext cx="50292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rot="5400000">
              <a:off x="5562600" y="2133600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rot="5400000">
              <a:off x="4084320" y="4831080"/>
              <a:ext cx="173736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925704" y="5666096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rot="5400000">
              <a:off x="5599040" y="5477256"/>
              <a:ext cx="438912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5334000" y="5257800"/>
              <a:ext cx="521208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4904096" y="4835856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382904" y="4419600"/>
              <a:ext cx="838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5961752" y="4200144"/>
              <a:ext cx="475488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6172200" y="3981736"/>
              <a:ext cx="4572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rot="5400000">
              <a:off x="5755944" y="5660408"/>
              <a:ext cx="914400" cy="1588"/>
            </a:xfrm>
            <a:prstGeom prst="line">
              <a:avLst/>
            </a:prstGeom>
            <a:ln w="76200">
              <a:solidFill>
                <a:srgbClr val="C00000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2030104" y="5881048"/>
              <a:ext cx="2743200" cy="1588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 rot="5400000">
              <a:off x="4294496" y="5459104"/>
              <a:ext cx="9144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4316104" y="50292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 rot="5400000" flipH="1" flipV="1">
              <a:off x="4114800" y="4835856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4316104" y="4634552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rot="5400000" flipH="1" flipV="1">
              <a:off x="4509448" y="44196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3858904" y="4191000"/>
              <a:ext cx="9144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rot="5400000">
              <a:off x="3634740" y="4415164"/>
              <a:ext cx="50292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rot="10800000">
              <a:off x="3469944" y="46482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 rot="5400000" flipH="1" flipV="1">
              <a:off x="3048000" y="4191000"/>
              <a:ext cx="9144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rot="10800000">
              <a:off x="3048000" y="3774744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rot="5400000" flipH="1" flipV="1">
              <a:off x="2819400" y="35814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rot="10800000">
              <a:off x="2618096" y="33528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rot="5400000" flipH="1" flipV="1">
              <a:off x="2247900" y="2933700"/>
              <a:ext cx="838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2626056" y="2514600"/>
              <a:ext cx="4572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rot="5400000" flipH="1" flipV="1">
              <a:off x="2705100" y="2171700"/>
              <a:ext cx="685800" cy="1588"/>
            </a:xfrm>
            <a:prstGeom prst="line">
              <a:avLst/>
            </a:prstGeom>
            <a:ln w="76200">
              <a:solidFill>
                <a:schemeClr val="tx1"/>
              </a:solidFill>
            </a:ln>
            <a:sp3d extrusionH="317500" prstMaterial="flat">
              <a:bevelT w="165100" prst="coolSlant"/>
              <a:extrusionClr>
                <a:schemeClr val="bg2">
                  <a:lumMod val="5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Straight Connector 93"/>
          <p:cNvCxnSpPr/>
          <p:nvPr/>
        </p:nvCxnSpPr>
        <p:spPr>
          <a:xfrm>
            <a:off x="1363982" y="2226487"/>
            <a:ext cx="2895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rot="5400000">
            <a:off x="107476" y="3482993"/>
            <a:ext cx="2514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/>
          <p:cNvSpPr txBox="1"/>
          <p:nvPr/>
        </p:nvSpPr>
        <p:spPr>
          <a:xfrm>
            <a:off x="1440181" y="2378886"/>
            <a:ext cx="32650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  <a:endParaRPr lang="en-US" sz="2400" dirty="0"/>
          </a:p>
        </p:txBody>
      </p:sp>
      <p:sp>
        <p:nvSpPr>
          <p:cNvPr id="84" name="Freeform 30"/>
          <p:cNvSpPr>
            <a:spLocks noEditPoints="1"/>
          </p:cNvSpPr>
          <p:nvPr/>
        </p:nvSpPr>
        <p:spPr bwMode="auto">
          <a:xfrm>
            <a:off x="5791661" y="1651719"/>
            <a:ext cx="898933" cy="1682619"/>
          </a:xfrm>
          <a:custGeom>
            <a:avLst/>
            <a:gdLst/>
            <a:ahLst/>
            <a:cxnLst>
              <a:cxn ang="0">
                <a:pos x="304" y="162"/>
              </a:cxn>
              <a:cxn ang="0">
                <a:pos x="256" y="94"/>
              </a:cxn>
              <a:cxn ang="0">
                <a:pos x="226" y="140"/>
              </a:cxn>
              <a:cxn ang="0">
                <a:pos x="190" y="158"/>
              </a:cxn>
              <a:cxn ang="0">
                <a:pos x="166" y="150"/>
              </a:cxn>
              <a:cxn ang="0">
                <a:pos x="142" y="86"/>
              </a:cxn>
              <a:cxn ang="0">
                <a:pos x="158" y="90"/>
              </a:cxn>
              <a:cxn ang="0">
                <a:pos x="168" y="78"/>
              </a:cxn>
              <a:cxn ang="0">
                <a:pos x="178" y="58"/>
              </a:cxn>
              <a:cxn ang="0">
                <a:pos x="186" y="40"/>
              </a:cxn>
              <a:cxn ang="0">
                <a:pos x="192" y="40"/>
              </a:cxn>
              <a:cxn ang="0">
                <a:pos x="190" y="30"/>
              </a:cxn>
              <a:cxn ang="0">
                <a:pos x="190" y="28"/>
              </a:cxn>
              <a:cxn ang="0">
                <a:pos x="172" y="8"/>
              </a:cxn>
              <a:cxn ang="0">
                <a:pos x="170" y="6"/>
              </a:cxn>
              <a:cxn ang="0">
                <a:pos x="160" y="2"/>
              </a:cxn>
              <a:cxn ang="0">
                <a:pos x="132" y="10"/>
              </a:cxn>
              <a:cxn ang="0">
                <a:pos x="114" y="58"/>
              </a:cxn>
              <a:cxn ang="0">
                <a:pos x="94" y="74"/>
              </a:cxn>
              <a:cxn ang="0">
                <a:pos x="46" y="112"/>
              </a:cxn>
              <a:cxn ang="0">
                <a:pos x="26" y="136"/>
              </a:cxn>
              <a:cxn ang="0">
                <a:pos x="0" y="176"/>
              </a:cxn>
              <a:cxn ang="0">
                <a:pos x="44" y="242"/>
              </a:cxn>
              <a:cxn ang="0">
                <a:pos x="64" y="272"/>
              </a:cxn>
              <a:cxn ang="0">
                <a:pos x="72" y="322"/>
              </a:cxn>
              <a:cxn ang="0">
                <a:pos x="72" y="380"/>
              </a:cxn>
              <a:cxn ang="0">
                <a:pos x="66" y="454"/>
              </a:cxn>
              <a:cxn ang="0">
                <a:pos x="66" y="538"/>
              </a:cxn>
              <a:cxn ang="0">
                <a:pos x="72" y="562"/>
              </a:cxn>
              <a:cxn ang="0">
                <a:pos x="82" y="582"/>
              </a:cxn>
              <a:cxn ang="0">
                <a:pos x="142" y="574"/>
              </a:cxn>
              <a:cxn ang="0">
                <a:pos x="134" y="570"/>
              </a:cxn>
              <a:cxn ang="0">
                <a:pos x="132" y="568"/>
              </a:cxn>
              <a:cxn ang="0">
                <a:pos x="120" y="562"/>
              </a:cxn>
              <a:cxn ang="0">
                <a:pos x="112" y="544"/>
              </a:cxn>
              <a:cxn ang="0">
                <a:pos x="108" y="504"/>
              </a:cxn>
              <a:cxn ang="0">
                <a:pos x="126" y="394"/>
              </a:cxn>
              <a:cxn ang="0">
                <a:pos x="140" y="440"/>
              </a:cxn>
              <a:cxn ang="0">
                <a:pos x="152" y="510"/>
              </a:cxn>
              <a:cxn ang="0">
                <a:pos x="154" y="534"/>
              </a:cxn>
              <a:cxn ang="0">
                <a:pos x="148" y="556"/>
              </a:cxn>
              <a:cxn ang="0">
                <a:pos x="174" y="578"/>
              </a:cxn>
              <a:cxn ang="0">
                <a:pos x="224" y="576"/>
              </a:cxn>
              <a:cxn ang="0">
                <a:pos x="226" y="560"/>
              </a:cxn>
              <a:cxn ang="0">
                <a:pos x="218" y="558"/>
              </a:cxn>
              <a:cxn ang="0">
                <a:pos x="212" y="560"/>
              </a:cxn>
              <a:cxn ang="0">
                <a:pos x="210" y="556"/>
              </a:cxn>
              <a:cxn ang="0">
                <a:pos x="204" y="540"/>
              </a:cxn>
              <a:cxn ang="0">
                <a:pos x="206" y="472"/>
              </a:cxn>
              <a:cxn ang="0">
                <a:pos x="190" y="354"/>
              </a:cxn>
              <a:cxn ang="0">
                <a:pos x="180" y="304"/>
              </a:cxn>
              <a:cxn ang="0">
                <a:pos x="170" y="248"/>
              </a:cxn>
              <a:cxn ang="0">
                <a:pos x="192" y="200"/>
              </a:cxn>
              <a:cxn ang="0">
                <a:pos x="232" y="220"/>
              </a:cxn>
              <a:cxn ang="0">
                <a:pos x="306" y="190"/>
              </a:cxn>
              <a:cxn ang="0">
                <a:pos x="306" y="188"/>
              </a:cxn>
              <a:cxn ang="0">
                <a:pos x="72" y="216"/>
              </a:cxn>
              <a:cxn ang="0">
                <a:pos x="46" y="186"/>
              </a:cxn>
              <a:cxn ang="0">
                <a:pos x="72" y="216"/>
              </a:cxn>
            </a:cxnLst>
            <a:rect l="0" t="0" r="r" b="b"/>
            <a:pathLst>
              <a:path w="312" h="584">
                <a:moveTo>
                  <a:pt x="306" y="188"/>
                </a:moveTo>
                <a:lnTo>
                  <a:pt x="306" y="188"/>
                </a:lnTo>
                <a:lnTo>
                  <a:pt x="308" y="184"/>
                </a:lnTo>
                <a:lnTo>
                  <a:pt x="312" y="184"/>
                </a:lnTo>
                <a:lnTo>
                  <a:pt x="312" y="184"/>
                </a:lnTo>
                <a:lnTo>
                  <a:pt x="312" y="178"/>
                </a:lnTo>
                <a:lnTo>
                  <a:pt x="310" y="172"/>
                </a:lnTo>
                <a:lnTo>
                  <a:pt x="304" y="162"/>
                </a:lnTo>
                <a:lnTo>
                  <a:pt x="304" y="162"/>
                </a:lnTo>
                <a:lnTo>
                  <a:pt x="290" y="134"/>
                </a:lnTo>
                <a:lnTo>
                  <a:pt x="290" y="134"/>
                </a:lnTo>
                <a:lnTo>
                  <a:pt x="284" y="118"/>
                </a:lnTo>
                <a:lnTo>
                  <a:pt x="280" y="112"/>
                </a:lnTo>
                <a:lnTo>
                  <a:pt x="274" y="106"/>
                </a:lnTo>
                <a:lnTo>
                  <a:pt x="274" y="106"/>
                </a:lnTo>
                <a:lnTo>
                  <a:pt x="266" y="100"/>
                </a:lnTo>
                <a:lnTo>
                  <a:pt x="260" y="96"/>
                </a:lnTo>
                <a:lnTo>
                  <a:pt x="256" y="94"/>
                </a:lnTo>
                <a:lnTo>
                  <a:pt x="256" y="94"/>
                </a:lnTo>
                <a:lnTo>
                  <a:pt x="256" y="96"/>
                </a:lnTo>
                <a:lnTo>
                  <a:pt x="254" y="98"/>
                </a:lnTo>
                <a:lnTo>
                  <a:pt x="252" y="104"/>
                </a:lnTo>
                <a:lnTo>
                  <a:pt x="252" y="104"/>
                </a:lnTo>
                <a:lnTo>
                  <a:pt x="236" y="136"/>
                </a:lnTo>
                <a:lnTo>
                  <a:pt x="236" y="136"/>
                </a:lnTo>
                <a:lnTo>
                  <a:pt x="232" y="138"/>
                </a:lnTo>
                <a:lnTo>
                  <a:pt x="226" y="140"/>
                </a:lnTo>
                <a:lnTo>
                  <a:pt x="226" y="140"/>
                </a:lnTo>
                <a:lnTo>
                  <a:pt x="220" y="140"/>
                </a:lnTo>
                <a:lnTo>
                  <a:pt x="220" y="140"/>
                </a:lnTo>
                <a:lnTo>
                  <a:pt x="216" y="142"/>
                </a:lnTo>
                <a:lnTo>
                  <a:pt x="216" y="142"/>
                </a:lnTo>
                <a:lnTo>
                  <a:pt x="210" y="148"/>
                </a:lnTo>
                <a:lnTo>
                  <a:pt x="202" y="154"/>
                </a:lnTo>
                <a:lnTo>
                  <a:pt x="202" y="154"/>
                </a:lnTo>
                <a:lnTo>
                  <a:pt x="190" y="158"/>
                </a:lnTo>
                <a:lnTo>
                  <a:pt x="190" y="158"/>
                </a:lnTo>
                <a:lnTo>
                  <a:pt x="184" y="162"/>
                </a:lnTo>
                <a:lnTo>
                  <a:pt x="184" y="162"/>
                </a:lnTo>
                <a:lnTo>
                  <a:pt x="176" y="164"/>
                </a:lnTo>
                <a:lnTo>
                  <a:pt x="170" y="166"/>
                </a:lnTo>
                <a:lnTo>
                  <a:pt x="170" y="166"/>
                </a:lnTo>
                <a:lnTo>
                  <a:pt x="166" y="162"/>
                </a:lnTo>
                <a:lnTo>
                  <a:pt x="166" y="162"/>
                </a:lnTo>
                <a:lnTo>
                  <a:pt x="166" y="150"/>
                </a:lnTo>
                <a:lnTo>
                  <a:pt x="164" y="140"/>
                </a:lnTo>
                <a:lnTo>
                  <a:pt x="158" y="120"/>
                </a:lnTo>
                <a:lnTo>
                  <a:pt x="158" y="120"/>
                </a:lnTo>
                <a:lnTo>
                  <a:pt x="156" y="110"/>
                </a:lnTo>
                <a:lnTo>
                  <a:pt x="156" y="104"/>
                </a:lnTo>
                <a:lnTo>
                  <a:pt x="154" y="100"/>
                </a:lnTo>
                <a:lnTo>
                  <a:pt x="154" y="100"/>
                </a:lnTo>
                <a:lnTo>
                  <a:pt x="148" y="94"/>
                </a:lnTo>
                <a:lnTo>
                  <a:pt x="142" y="86"/>
                </a:lnTo>
                <a:lnTo>
                  <a:pt x="142" y="86"/>
                </a:lnTo>
                <a:lnTo>
                  <a:pt x="142" y="86"/>
                </a:lnTo>
                <a:lnTo>
                  <a:pt x="142" y="86"/>
                </a:lnTo>
                <a:lnTo>
                  <a:pt x="144" y="86"/>
                </a:lnTo>
                <a:lnTo>
                  <a:pt x="144" y="86"/>
                </a:lnTo>
                <a:lnTo>
                  <a:pt x="148" y="90"/>
                </a:lnTo>
                <a:lnTo>
                  <a:pt x="148" y="90"/>
                </a:lnTo>
                <a:lnTo>
                  <a:pt x="154" y="92"/>
                </a:lnTo>
                <a:lnTo>
                  <a:pt x="158" y="90"/>
                </a:lnTo>
                <a:lnTo>
                  <a:pt x="160" y="88"/>
                </a:lnTo>
                <a:lnTo>
                  <a:pt x="162" y="84"/>
                </a:lnTo>
                <a:lnTo>
                  <a:pt x="162" y="84"/>
                </a:lnTo>
                <a:lnTo>
                  <a:pt x="164" y="82"/>
                </a:lnTo>
                <a:lnTo>
                  <a:pt x="166" y="82"/>
                </a:lnTo>
                <a:lnTo>
                  <a:pt x="166" y="82"/>
                </a:lnTo>
                <a:lnTo>
                  <a:pt x="166" y="78"/>
                </a:lnTo>
                <a:lnTo>
                  <a:pt x="166" y="78"/>
                </a:lnTo>
                <a:lnTo>
                  <a:pt x="168" y="78"/>
                </a:lnTo>
                <a:lnTo>
                  <a:pt x="168" y="78"/>
                </a:lnTo>
                <a:lnTo>
                  <a:pt x="170" y="76"/>
                </a:lnTo>
                <a:lnTo>
                  <a:pt x="170" y="76"/>
                </a:lnTo>
                <a:lnTo>
                  <a:pt x="178" y="74"/>
                </a:lnTo>
                <a:lnTo>
                  <a:pt x="178" y="74"/>
                </a:lnTo>
                <a:lnTo>
                  <a:pt x="178" y="70"/>
                </a:lnTo>
                <a:lnTo>
                  <a:pt x="178" y="66"/>
                </a:lnTo>
                <a:lnTo>
                  <a:pt x="178" y="62"/>
                </a:lnTo>
                <a:lnTo>
                  <a:pt x="178" y="58"/>
                </a:lnTo>
                <a:lnTo>
                  <a:pt x="178" y="58"/>
                </a:lnTo>
                <a:lnTo>
                  <a:pt x="180" y="56"/>
                </a:lnTo>
                <a:lnTo>
                  <a:pt x="180" y="56"/>
                </a:lnTo>
                <a:lnTo>
                  <a:pt x="180" y="54"/>
                </a:lnTo>
                <a:lnTo>
                  <a:pt x="180" y="54"/>
                </a:lnTo>
                <a:lnTo>
                  <a:pt x="184" y="42"/>
                </a:lnTo>
                <a:lnTo>
                  <a:pt x="184" y="42"/>
                </a:lnTo>
                <a:lnTo>
                  <a:pt x="186" y="40"/>
                </a:lnTo>
                <a:lnTo>
                  <a:pt x="186" y="40"/>
                </a:lnTo>
                <a:lnTo>
                  <a:pt x="188" y="40"/>
                </a:lnTo>
                <a:lnTo>
                  <a:pt x="188" y="40"/>
                </a:lnTo>
                <a:lnTo>
                  <a:pt x="190" y="40"/>
                </a:lnTo>
                <a:lnTo>
                  <a:pt x="190" y="40"/>
                </a:lnTo>
                <a:lnTo>
                  <a:pt x="190" y="38"/>
                </a:lnTo>
                <a:lnTo>
                  <a:pt x="190" y="38"/>
                </a:lnTo>
                <a:lnTo>
                  <a:pt x="190" y="38"/>
                </a:lnTo>
                <a:lnTo>
                  <a:pt x="190" y="38"/>
                </a:lnTo>
                <a:lnTo>
                  <a:pt x="192" y="40"/>
                </a:lnTo>
                <a:lnTo>
                  <a:pt x="192" y="40"/>
                </a:lnTo>
                <a:lnTo>
                  <a:pt x="192" y="40"/>
                </a:lnTo>
                <a:lnTo>
                  <a:pt x="192" y="40"/>
                </a:lnTo>
                <a:lnTo>
                  <a:pt x="192" y="38"/>
                </a:lnTo>
                <a:lnTo>
                  <a:pt x="192" y="38"/>
                </a:lnTo>
                <a:lnTo>
                  <a:pt x="192" y="34"/>
                </a:lnTo>
                <a:lnTo>
                  <a:pt x="190" y="30"/>
                </a:lnTo>
                <a:lnTo>
                  <a:pt x="190" y="30"/>
                </a:lnTo>
                <a:lnTo>
                  <a:pt x="190" y="30"/>
                </a:lnTo>
                <a:lnTo>
                  <a:pt x="190" y="30"/>
                </a:lnTo>
                <a:lnTo>
                  <a:pt x="188" y="28"/>
                </a:lnTo>
                <a:lnTo>
                  <a:pt x="188" y="28"/>
                </a:lnTo>
                <a:lnTo>
                  <a:pt x="188" y="28"/>
                </a:lnTo>
                <a:lnTo>
                  <a:pt x="188" y="28"/>
                </a:lnTo>
                <a:lnTo>
                  <a:pt x="190" y="28"/>
                </a:lnTo>
                <a:lnTo>
                  <a:pt x="190" y="28"/>
                </a:lnTo>
                <a:lnTo>
                  <a:pt x="190" y="28"/>
                </a:lnTo>
                <a:lnTo>
                  <a:pt x="190" y="28"/>
                </a:lnTo>
                <a:lnTo>
                  <a:pt x="188" y="26"/>
                </a:lnTo>
                <a:lnTo>
                  <a:pt x="186" y="24"/>
                </a:lnTo>
                <a:lnTo>
                  <a:pt x="186" y="24"/>
                </a:lnTo>
                <a:lnTo>
                  <a:pt x="186" y="22"/>
                </a:lnTo>
                <a:lnTo>
                  <a:pt x="186" y="22"/>
                </a:lnTo>
                <a:lnTo>
                  <a:pt x="180" y="16"/>
                </a:lnTo>
                <a:lnTo>
                  <a:pt x="176" y="12"/>
                </a:lnTo>
                <a:lnTo>
                  <a:pt x="172" y="8"/>
                </a:lnTo>
                <a:lnTo>
                  <a:pt x="172" y="8"/>
                </a:lnTo>
                <a:lnTo>
                  <a:pt x="172" y="8"/>
                </a:lnTo>
                <a:lnTo>
                  <a:pt x="172" y="8"/>
                </a:lnTo>
                <a:lnTo>
                  <a:pt x="172" y="8"/>
                </a:lnTo>
                <a:lnTo>
                  <a:pt x="172" y="8"/>
                </a:lnTo>
                <a:lnTo>
                  <a:pt x="172" y="6"/>
                </a:lnTo>
                <a:lnTo>
                  <a:pt x="172" y="6"/>
                </a:lnTo>
                <a:lnTo>
                  <a:pt x="170" y="6"/>
                </a:lnTo>
                <a:lnTo>
                  <a:pt x="170" y="6"/>
                </a:lnTo>
                <a:lnTo>
                  <a:pt x="170" y="6"/>
                </a:lnTo>
                <a:lnTo>
                  <a:pt x="170" y="6"/>
                </a:lnTo>
                <a:lnTo>
                  <a:pt x="168" y="4"/>
                </a:lnTo>
                <a:lnTo>
                  <a:pt x="166" y="4"/>
                </a:lnTo>
                <a:lnTo>
                  <a:pt x="166" y="4"/>
                </a:lnTo>
                <a:lnTo>
                  <a:pt x="166" y="2"/>
                </a:lnTo>
                <a:lnTo>
                  <a:pt x="166" y="2"/>
                </a:lnTo>
                <a:lnTo>
                  <a:pt x="160" y="4"/>
                </a:lnTo>
                <a:lnTo>
                  <a:pt x="160" y="4"/>
                </a:lnTo>
                <a:lnTo>
                  <a:pt x="160" y="2"/>
                </a:lnTo>
                <a:lnTo>
                  <a:pt x="160" y="2"/>
                </a:lnTo>
                <a:lnTo>
                  <a:pt x="158" y="2"/>
                </a:lnTo>
                <a:lnTo>
                  <a:pt x="158" y="2"/>
                </a:lnTo>
                <a:lnTo>
                  <a:pt x="160" y="4"/>
                </a:lnTo>
                <a:lnTo>
                  <a:pt x="160" y="4"/>
                </a:lnTo>
                <a:lnTo>
                  <a:pt x="152" y="0"/>
                </a:lnTo>
                <a:lnTo>
                  <a:pt x="144" y="0"/>
                </a:lnTo>
                <a:lnTo>
                  <a:pt x="136" y="4"/>
                </a:lnTo>
                <a:lnTo>
                  <a:pt x="132" y="10"/>
                </a:lnTo>
                <a:lnTo>
                  <a:pt x="132" y="10"/>
                </a:lnTo>
                <a:lnTo>
                  <a:pt x="124" y="14"/>
                </a:lnTo>
                <a:lnTo>
                  <a:pt x="124" y="14"/>
                </a:lnTo>
                <a:lnTo>
                  <a:pt x="118" y="24"/>
                </a:lnTo>
                <a:lnTo>
                  <a:pt x="114" y="34"/>
                </a:lnTo>
                <a:lnTo>
                  <a:pt x="114" y="34"/>
                </a:lnTo>
                <a:lnTo>
                  <a:pt x="114" y="50"/>
                </a:lnTo>
                <a:lnTo>
                  <a:pt x="114" y="50"/>
                </a:lnTo>
                <a:lnTo>
                  <a:pt x="114" y="58"/>
                </a:lnTo>
                <a:lnTo>
                  <a:pt x="114" y="58"/>
                </a:lnTo>
                <a:lnTo>
                  <a:pt x="110" y="60"/>
                </a:lnTo>
                <a:lnTo>
                  <a:pt x="108" y="64"/>
                </a:lnTo>
                <a:lnTo>
                  <a:pt x="108" y="64"/>
                </a:lnTo>
                <a:lnTo>
                  <a:pt x="108" y="64"/>
                </a:lnTo>
                <a:lnTo>
                  <a:pt x="108" y="64"/>
                </a:lnTo>
                <a:lnTo>
                  <a:pt x="104" y="66"/>
                </a:lnTo>
                <a:lnTo>
                  <a:pt x="100" y="68"/>
                </a:lnTo>
                <a:lnTo>
                  <a:pt x="94" y="74"/>
                </a:lnTo>
                <a:lnTo>
                  <a:pt x="94" y="74"/>
                </a:lnTo>
                <a:lnTo>
                  <a:pt x="86" y="78"/>
                </a:lnTo>
                <a:lnTo>
                  <a:pt x="76" y="78"/>
                </a:lnTo>
                <a:lnTo>
                  <a:pt x="76" y="78"/>
                </a:lnTo>
                <a:lnTo>
                  <a:pt x="64" y="86"/>
                </a:lnTo>
                <a:lnTo>
                  <a:pt x="52" y="96"/>
                </a:lnTo>
                <a:lnTo>
                  <a:pt x="52" y="96"/>
                </a:lnTo>
                <a:lnTo>
                  <a:pt x="48" y="104"/>
                </a:lnTo>
                <a:lnTo>
                  <a:pt x="46" y="112"/>
                </a:lnTo>
                <a:lnTo>
                  <a:pt x="46" y="112"/>
                </a:lnTo>
                <a:lnTo>
                  <a:pt x="42" y="118"/>
                </a:lnTo>
                <a:lnTo>
                  <a:pt x="38" y="124"/>
                </a:lnTo>
                <a:lnTo>
                  <a:pt x="38" y="124"/>
                </a:lnTo>
                <a:lnTo>
                  <a:pt x="34" y="128"/>
                </a:lnTo>
                <a:lnTo>
                  <a:pt x="30" y="134"/>
                </a:lnTo>
                <a:lnTo>
                  <a:pt x="30" y="134"/>
                </a:lnTo>
                <a:lnTo>
                  <a:pt x="26" y="136"/>
                </a:lnTo>
                <a:lnTo>
                  <a:pt x="26" y="136"/>
                </a:lnTo>
                <a:lnTo>
                  <a:pt x="20" y="144"/>
                </a:lnTo>
                <a:lnTo>
                  <a:pt x="20" y="144"/>
                </a:lnTo>
                <a:lnTo>
                  <a:pt x="12" y="152"/>
                </a:lnTo>
                <a:lnTo>
                  <a:pt x="4" y="162"/>
                </a:lnTo>
                <a:lnTo>
                  <a:pt x="4" y="162"/>
                </a:lnTo>
                <a:lnTo>
                  <a:pt x="2" y="168"/>
                </a:lnTo>
                <a:lnTo>
                  <a:pt x="0" y="172"/>
                </a:lnTo>
                <a:lnTo>
                  <a:pt x="0" y="176"/>
                </a:lnTo>
                <a:lnTo>
                  <a:pt x="0" y="176"/>
                </a:lnTo>
                <a:lnTo>
                  <a:pt x="4" y="186"/>
                </a:lnTo>
                <a:lnTo>
                  <a:pt x="8" y="196"/>
                </a:lnTo>
                <a:lnTo>
                  <a:pt x="8" y="196"/>
                </a:lnTo>
                <a:lnTo>
                  <a:pt x="16" y="204"/>
                </a:lnTo>
                <a:lnTo>
                  <a:pt x="16" y="204"/>
                </a:lnTo>
                <a:lnTo>
                  <a:pt x="36" y="234"/>
                </a:lnTo>
                <a:lnTo>
                  <a:pt x="36" y="234"/>
                </a:lnTo>
                <a:lnTo>
                  <a:pt x="44" y="242"/>
                </a:lnTo>
                <a:lnTo>
                  <a:pt x="44" y="242"/>
                </a:lnTo>
                <a:lnTo>
                  <a:pt x="54" y="252"/>
                </a:lnTo>
                <a:lnTo>
                  <a:pt x="54" y="252"/>
                </a:lnTo>
                <a:lnTo>
                  <a:pt x="60" y="250"/>
                </a:lnTo>
                <a:lnTo>
                  <a:pt x="60" y="250"/>
                </a:lnTo>
                <a:lnTo>
                  <a:pt x="60" y="250"/>
                </a:lnTo>
                <a:lnTo>
                  <a:pt x="60" y="250"/>
                </a:lnTo>
                <a:lnTo>
                  <a:pt x="60" y="256"/>
                </a:lnTo>
                <a:lnTo>
                  <a:pt x="60" y="262"/>
                </a:lnTo>
                <a:lnTo>
                  <a:pt x="64" y="272"/>
                </a:lnTo>
                <a:lnTo>
                  <a:pt x="64" y="272"/>
                </a:lnTo>
                <a:lnTo>
                  <a:pt x="62" y="282"/>
                </a:lnTo>
                <a:lnTo>
                  <a:pt x="62" y="282"/>
                </a:lnTo>
                <a:lnTo>
                  <a:pt x="64" y="296"/>
                </a:lnTo>
                <a:lnTo>
                  <a:pt x="64" y="296"/>
                </a:lnTo>
                <a:lnTo>
                  <a:pt x="66" y="304"/>
                </a:lnTo>
                <a:lnTo>
                  <a:pt x="66" y="304"/>
                </a:lnTo>
                <a:lnTo>
                  <a:pt x="68" y="314"/>
                </a:lnTo>
                <a:lnTo>
                  <a:pt x="72" y="322"/>
                </a:lnTo>
                <a:lnTo>
                  <a:pt x="72" y="322"/>
                </a:lnTo>
                <a:lnTo>
                  <a:pt x="72" y="332"/>
                </a:lnTo>
                <a:lnTo>
                  <a:pt x="72" y="332"/>
                </a:lnTo>
                <a:lnTo>
                  <a:pt x="74" y="340"/>
                </a:lnTo>
                <a:lnTo>
                  <a:pt x="74" y="340"/>
                </a:lnTo>
                <a:lnTo>
                  <a:pt x="74" y="350"/>
                </a:lnTo>
                <a:lnTo>
                  <a:pt x="74" y="350"/>
                </a:lnTo>
                <a:lnTo>
                  <a:pt x="72" y="380"/>
                </a:lnTo>
                <a:lnTo>
                  <a:pt x="72" y="380"/>
                </a:lnTo>
                <a:lnTo>
                  <a:pt x="72" y="398"/>
                </a:lnTo>
                <a:lnTo>
                  <a:pt x="72" y="398"/>
                </a:lnTo>
                <a:lnTo>
                  <a:pt x="72" y="406"/>
                </a:lnTo>
                <a:lnTo>
                  <a:pt x="72" y="406"/>
                </a:lnTo>
                <a:lnTo>
                  <a:pt x="68" y="430"/>
                </a:lnTo>
                <a:lnTo>
                  <a:pt x="68" y="430"/>
                </a:lnTo>
                <a:lnTo>
                  <a:pt x="68" y="442"/>
                </a:lnTo>
                <a:lnTo>
                  <a:pt x="66" y="454"/>
                </a:lnTo>
                <a:lnTo>
                  <a:pt x="66" y="454"/>
                </a:lnTo>
                <a:lnTo>
                  <a:pt x="66" y="474"/>
                </a:lnTo>
                <a:lnTo>
                  <a:pt x="66" y="474"/>
                </a:lnTo>
                <a:lnTo>
                  <a:pt x="66" y="490"/>
                </a:lnTo>
                <a:lnTo>
                  <a:pt x="66" y="490"/>
                </a:lnTo>
                <a:lnTo>
                  <a:pt x="68" y="508"/>
                </a:lnTo>
                <a:lnTo>
                  <a:pt x="68" y="508"/>
                </a:lnTo>
                <a:lnTo>
                  <a:pt x="66" y="522"/>
                </a:lnTo>
                <a:lnTo>
                  <a:pt x="66" y="522"/>
                </a:lnTo>
                <a:lnTo>
                  <a:pt x="66" y="538"/>
                </a:lnTo>
                <a:lnTo>
                  <a:pt x="66" y="538"/>
                </a:lnTo>
                <a:lnTo>
                  <a:pt x="68" y="550"/>
                </a:lnTo>
                <a:lnTo>
                  <a:pt x="70" y="556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2"/>
                </a:lnTo>
                <a:lnTo>
                  <a:pt x="72" y="564"/>
                </a:lnTo>
                <a:lnTo>
                  <a:pt x="72" y="564"/>
                </a:lnTo>
                <a:lnTo>
                  <a:pt x="70" y="574"/>
                </a:lnTo>
                <a:lnTo>
                  <a:pt x="72" y="576"/>
                </a:lnTo>
                <a:lnTo>
                  <a:pt x="78" y="580"/>
                </a:lnTo>
                <a:lnTo>
                  <a:pt x="78" y="580"/>
                </a:lnTo>
                <a:lnTo>
                  <a:pt x="82" y="582"/>
                </a:lnTo>
                <a:lnTo>
                  <a:pt x="86" y="582"/>
                </a:lnTo>
                <a:lnTo>
                  <a:pt x="96" y="584"/>
                </a:lnTo>
                <a:lnTo>
                  <a:pt x="96" y="584"/>
                </a:lnTo>
                <a:lnTo>
                  <a:pt x="108" y="584"/>
                </a:lnTo>
                <a:lnTo>
                  <a:pt x="122" y="584"/>
                </a:lnTo>
                <a:lnTo>
                  <a:pt x="132" y="582"/>
                </a:lnTo>
                <a:lnTo>
                  <a:pt x="142" y="578"/>
                </a:lnTo>
                <a:lnTo>
                  <a:pt x="142" y="578"/>
                </a:lnTo>
                <a:lnTo>
                  <a:pt x="142" y="574"/>
                </a:lnTo>
                <a:lnTo>
                  <a:pt x="138" y="572"/>
                </a:lnTo>
                <a:lnTo>
                  <a:pt x="138" y="572"/>
                </a:lnTo>
                <a:lnTo>
                  <a:pt x="136" y="570"/>
                </a:lnTo>
                <a:lnTo>
                  <a:pt x="132" y="572"/>
                </a:lnTo>
                <a:lnTo>
                  <a:pt x="132" y="572"/>
                </a:lnTo>
                <a:lnTo>
                  <a:pt x="134" y="570"/>
                </a:lnTo>
                <a:lnTo>
                  <a:pt x="134" y="570"/>
                </a:lnTo>
                <a:lnTo>
                  <a:pt x="134" y="570"/>
                </a:lnTo>
                <a:lnTo>
                  <a:pt x="134" y="570"/>
                </a:lnTo>
                <a:lnTo>
                  <a:pt x="132" y="568"/>
                </a:lnTo>
                <a:lnTo>
                  <a:pt x="132" y="568"/>
                </a:lnTo>
                <a:lnTo>
                  <a:pt x="128" y="568"/>
                </a:lnTo>
                <a:lnTo>
                  <a:pt x="128" y="568"/>
                </a:lnTo>
                <a:lnTo>
                  <a:pt x="128" y="568"/>
                </a:lnTo>
                <a:lnTo>
                  <a:pt x="128" y="568"/>
                </a:lnTo>
                <a:lnTo>
                  <a:pt x="132" y="568"/>
                </a:lnTo>
                <a:lnTo>
                  <a:pt x="132" y="568"/>
                </a:lnTo>
                <a:lnTo>
                  <a:pt x="132" y="568"/>
                </a:lnTo>
                <a:lnTo>
                  <a:pt x="132" y="568"/>
                </a:lnTo>
                <a:lnTo>
                  <a:pt x="126" y="566"/>
                </a:lnTo>
                <a:lnTo>
                  <a:pt x="122" y="566"/>
                </a:lnTo>
                <a:lnTo>
                  <a:pt x="122" y="566"/>
                </a:lnTo>
                <a:lnTo>
                  <a:pt x="122" y="566"/>
                </a:lnTo>
                <a:lnTo>
                  <a:pt x="122" y="566"/>
                </a:lnTo>
                <a:lnTo>
                  <a:pt x="124" y="566"/>
                </a:lnTo>
                <a:lnTo>
                  <a:pt x="124" y="566"/>
                </a:lnTo>
                <a:lnTo>
                  <a:pt x="120" y="562"/>
                </a:lnTo>
                <a:lnTo>
                  <a:pt x="116" y="558"/>
                </a:lnTo>
                <a:lnTo>
                  <a:pt x="116" y="558"/>
                </a:lnTo>
                <a:lnTo>
                  <a:pt x="114" y="556"/>
                </a:lnTo>
                <a:lnTo>
                  <a:pt x="114" y="556"/>
                </a:lnTo>
                <a:lnTo>
                  <a:pt x="116" y="554"/>
                </a:lnTo>
                <a:lnTo>
                  <a:pt x="116" y="554"/>
                </a:lnTo>
                <a:lnTo>
                  <a:pt x="114" y="554"/>
                </a:lnTo>
                <a:lnTo>
                  <a:pt x="114" y="554"/>
                </a:lnTo>
                <a:lnTo>
                  <a:pt x="112" y="544"/>
                </a:lnTo>
                <a:lnTo>
                  <a:pt x="110" y="538"/>
                </a:lnTo>
                <a:lnTo>
                  <a:pt x="108" y="536"/>
                </a:lnTo>
                <a:lnTo>
                  <a:pt x="108" y="536"/>
                </a:lnTo>
                <a:lnTo>
                  <a:pt x="108" y="532"/>
                </a:lnTo>
                <a:lnTo>
                  <a:pt x="108" y="528"/>
                </a:lnTo>
                <a:lnTo>
                  <a:pt x="108" y="528"/>
                </a:lnTo>
                <a:lnTo>
                  <a:pt x="110" y="516"/>
                </a:lnTo>
                <a:lnTo>
                  <a:pt x="108" y="504"/>
                </a:lnTo>
                <a:lnTo>
                  <a:pt x="108" y="504"/>
                </a:lnTo>
                <a:lnTo>
                  <a:pt x="108" y="490"/>
                </a:lnTo>
                <a:lnTo>
                  <a:pt x="108" y="478"/>
                </a:lnTo>
                <a:lnTo>
                  <a:pt x="114" y="452"/>
                </a:lnTo>
                <a:lnTo>
                  <a:pt x="114" y="452"/>
                </a:lnTo>
                <a:lnTo>
                  <a:pt x="118" y="426"/>
                </a:lnTo>
                <a:lnTo>
                  <a:pt x="118" y="426"/>
                </a:lnTo>
                <a:lnTo>
                  <a:pt x="122" y="410"/>
                </a:lnTo>
                <a:lnTo>
                  <a:pt x="126" y="394"/>
                </a:lnTo>
                <a:lnTo>
                  <a:pt x="126" y="394"/>
                </a:lnTo>
                <a:lnTo>
                  <a:pt x="126" y="394"/>
                </a:lnTo>
                <a:lnTo>
                  <a:pt x="126" y="394"/>
                </a:lnTo>
                <a:lnTo>
                  <a:pt x="134" y="414"/>
                </a:lnTo>
                <a:lnTo>
                  <a:pt x="134" y="414"/>
                </a:lnTo>
                <a:lnTo>
                  <a:pt x="140" y="422"/>
                </a:lnTo>
                <a:lnTo>
                  <a:pt x="140" y="422"/>
                </a:lnTo>
                <a:lnTo>
                  <a:pt x="140" y="430"/>
                </a:lnTo>
                <a:lnTo>
                  <a:pt x="140" y="440"/>
                </a:lnTo>
                <a:lnTo>
                  <a:pt x="140" y="440"/>
                </a:lnTo>
                <a:lnTo>
                  <a:pt x="146" y="482"/>
                </a:lnTo>
                <a:lnTo>
                  <a:pt x="146" y="482"/>
                </a:lnTo>
                <a:lnTo>
                  <a:pt x="148" y="496"/>
                </a:lnTo>
                <a:lnTo>
                  <a:pt x="148" y="496"/>
                </a:lnTo>
                <a:lnTo>
                  <a:pt x="148" y="500"/>
                </a:lnTo>
                <a:lnTo>
                  <a:pt x="148" y="500"/>
                </a:lnTo>
                <a:lnTo>
                  <a:pt x="150" y="506"/>
                </a:lnTo>
                <a:lnTo>
                  <a:pt x="152" y="510"/>
                </a:lnTo>
                <a:lnTo>
                  <a:pt x="152" y="510"/>
                </a:lnTo>
                <a:lnTo>
                  <a:pt x="150" y="520"/>
                </a:lnTo>
                <a:lnTo>
                  <a:pt x="148" y="524"/>
                </a:lnTo>
                <a:lnTo>
                  <a:pt x="148" y="530"/>
                </a:lnTo>
                <a:lnTo>
                  <a:pt x="148" y="530"/>
                </a:lnTo>
                <a:lnTo>
                  <a:pt x="150" y="532"/>
                </a:lnTo>
                <a:lnTo>
                  <a:pt x="154" y="534"/>
                </a:lnTo>
                <a:lnTo>
                  <a:pt x="154" y="534"/>
                </a:lnTo>
                <a:lnTo>
                  <a:pt x="154" y="534"/>
                </a:lnTo>
                <a:lnTo>
                  <a:pt x="154" y="534"/>
                </a:lnTo>
                <a:lnTo>
                  <a:pt x="152" y="538"/>
                </a:lnTo>
                <a:lnTo>
                  <a:pt x="152" y="538"/>
                </a:lnTo>
                <a:lnTo>
                  <a:pt x="150" y="538"/>
                </a:lnTo>
                <a:lnTo>
                  <a:pt x="150" y="538"/>
                </a:lnTo>
                <a:lnTo>
                  <a:pt x="150" y="544"/>
                </a:lnTo>
                <a:lnTo>
                  <a:pt x="150" y="550"/>
                </a:lnTo>
                <a:lnTo>
                  <a:pt x="150" y="550"/>
                </a:lnTo>
                <a:lnTo>
                  <a:pt x="148" y="556"/>
                </a:lnTo>
                <a:lnTo>
                  <a:pt x="148" y="556"/>
                </a:lnTo>
                <a:lnTo>
                  <a:pt x="148" y="568"/>
                </a:lnTo>
                <a:lnTo>
                  <a:pt x="148" y="574"/>
                </a:lnTo>
                <a:lnTo>
                  <a:pt x="150" y="576"/>
                </a:lnTo>
                <a:lnTo>
                  <a:pt x="150" y="576"/>
                </a:lnTo>
                <a:lnTo>
                  <a:pt x="150" y="576"/>
                </a:lnTo>
                <a:lnTo>
                  <a:pt x="150" y="576"/>
                </a:lnTo>
                <a:lnTo>
                  <a:pt x="154" y="578"/>
                </a:lnTo>
                <a:lnTo>
                  <a:pt x="162" y="580"/>
                </a:lnTo>
                <a:lnTo>
                  <a:pt x="174" y="578"/>
                </a:lnTo>
                <a:lnTo>
                  <a:pt x="174" y="578"/>
                </a:lnTo>
                <a:lnTo>
                  <a:pt x="176" y="576"/>
                </a:lnTo>
                <a:lnTo>
                  <a:pt x="176" y="574"/>
                </a:lnTo>
                <a:lnTo>
                  <a:pt x="176" y="574"/>
                </a:lnTo>
                <a:lnTo>
                  <a:pt x="182" y="574"/>
                </a:lnTo>
                <a:lnTo>
                  <a:pt x="190" y="576"/>
                </a:lnTo>
                <a:lnTo>
                  <a:pt x="190" y="576"/>
                </a:lnTo>
                <a:lnTo>
                  <a:pt x="224" y="576"/>
                </a:lnTo>
                <a:lnTo>
                  <a:pt x="224" y="576"/>
                </a:lnTo>
                <a:lnTo>
                  <a:pt x="222" y="576"/>
                </a:lnTo>
                <a:lnTo>
                  <a:pt x="222" y="576"/>
                </a:lnTo>
                <a:lnTo>
                  <a:pt x="232" y="574"/>
                </a:lnTo>
                <a:lnTo>
                  <a:pt x="236" y="572"/>
                </a:lnTo>
                <a:lnTo>
                  <a:pt x="240" y="570"/>
                </a:lnTo>
                <a:lnTo>
                  <a:pt x="240" y="570"/>
                </a:lnTo>
                <a:lnTo>
                  <a:pt x="236" y="564"/>
                </a:lnTo>
                <a:lnTo>
                  <a:pt x="236" y="564"/>
                </a:lnTo>
                <a:lnTo>
                  <a:pt x="226" y="560"/>
                </a:lnTo>
                <a:lnTo>
                  <a:pt x="218" y="558"/>
                </a:lnTo>
                <a:lnTo>
                  <a:pt x="218" y="558"/>
                </a:lnTo>
                <a:lnTo>
                  <a:pt x="212" y="558"/>
                </a:lnTo>
                <a:lnTo>
                  <a:pt x="212" y="558"/>
                </a:lnTo>
                <a:lnTo>
                  <a:pt x="212" y="558"/>
                </a:lnTo>
                <a:lnTo>
                  <a:pt x="212" y="558"/>
                </a:lnTo>
                <a:lnTo>
                  <a:pt x="216" y="560"/>
                </a:lnTo>
                <a:lnTo>
                  <a:pt x="218" y="558"/>
                </a:lnTo>
                <a:lnTo>
                  <a:pt x="218" y="558"/>
                </a:lnTo>
                <a:lnTo>
                  <a:pt x="218" y="560"/>
                </a:lnTo>
                <a:lnTo>
                  <a:pt x="218" y="560"/>
                </a:lnTo>
                <a:lnTo>
                  <a:pt x="216" y="560"/>
                </a:lnTo>
                <a:lnTo>
                  <a:pt x="216" y="560"/>
                </a:lnTo>
                <a:lnTo>
                  <a:pt x="216" y="560"/>
                </a:lnTo>
                <a:lnTo>
                  <a:pt x="214" y="560"/>
                </a:lnTo>
                <a:lnTo>
                  <a:pt x="212" y="560"/>
                </a:lnTo>
                <a:lnTo>
                  <a:pt x="212" y="560"/>
                </a:lnTo>
                <a:lnTo>
                  <a:pt x="212" y="560"/>
                </a:lnTo>
                <a:lnTo>
                  <a:pt x="212" y="560"/>
                </a:lnTo>
                <a:lnTo>
                  <a:pt x="210" y="558"/>
                </a:lnTo>
                <a:lnTo>
                  <a:pt x="210" y="558"/>
                </a:lnTo>
                <a:lnTo>
                  <a:pt x="208" y="558"/>
                </a:lnTo>
                <a:lnTo>
                  <a:pt x="208" y="558"/>
                </a:lnTo>
                <a:lnTo>
                  <a:pt x="206" y="552"/>
                </a:lnTo>
                <a:lnTo>
                  <a:pt x="206" y="552"/>
                </a:lnTo>
                <a:lnTo>
                  <a:pt x="210" y="556"/>
                </a:lnTo>
                <a:lnTo>
                  <a:pt x="210" y="556"/>
                </a:lnTo>
                <a:lnTo>
                  <a:pt x="210" y="556"/>
                </a:lnTo>
                <a:lnTo>
                  <a:pt x="210" y="556"/>
                </a:lnTo>
                <a:lnTo>
                  <a:pt x="210" y="554"/>
                </a:lnTo>
                <a:lnTo>
                  <a:pt x="210" y="554"/>
                </a:lnTo>
                <a:lnTo>
                  <a:pt x="204" y="552"/>
                </a:lnTo>
                <a:lnTo>
                  <a:pt x="204" y="552"/>
                </a:lnTo>
                <a:lnTo>
                  <a:pt x="206" y="546"/>
                </a:lnTo>
                <a:lnTo>
                  <a:pt x="204" y="540"/>
                </a:lnTo>
                <a:lnTo>
                  <a:pt x="204" y="540"/>
                </a:lnTo>
                <a:lnTo>
                  <a:pt x="204" y="538"/>
                </a:lnTo>
                <a:lnTo>
                  <a:pt x="204" y="534"/>
                </a:lnTo>
                <a:lnTo>
                  <a:pt x="204" y="534"/>
                </a:lnTo>
                <a:lnTo>
                  <a:pt x="206" y="520"/>
                </a:lnTo>
                <a:lnTo>
                  <a:pt x="206" y="520"/>
                </a:lnTo>
                <a:lnTo>
                  <a:pt x="206" y="504"/>
                </a:lnTo>
                <a:lnTo>
                  <a:pt x="206" y="490"/>
                </a:lnTo>
                <a:lnTo>
                  <a:pt x="206" y="490"/>
                </a:lnTo>
                <a:lnTo>
                  <a:pt x="206" y="472"/>
                </a:lnTo>
                <a:lnTo>
                  <a:pt x="206" y="472"/>
                </a:lnTo>
                <a:lnTo>
                  <a:pt x="204" y="416"/>
                </a:lnTo>
                <a:lnTo>
                  <a:pt x="204" y="416"/>
                </a:lnTo>
                <a:lnTo>
                  <a:pt x="204" y="396"/>
                </a:lnTo>
                <a:lnTo>
                  <a:pt x="204" y="396"/>
                </a:lnTo>
                <a:lnTo>
                  <a:pt x="198" y="378"/>
                </a:lnTo>
                <a:lnTo>
                  <a:pt x="192" y="362"/>
                </a:lnTo>
                <a:lnTo>
                  <a:pt x="192" y="362"/>
                </a:lnTo>
                <a:lnTo>
                  <a:pt x="190" y="354"/>
                </a:lnTo>
                <a:lnTo>
                  <a:pt x="188" y="342"/>
                </a:lnTo>
                <a:lnTo>
                  <a:pt x="186" y="332"/>
                </a:lnTo>
                <a:lnTo>
                  <a:pt x="184" y="328"/>
                </a:lnTo>
                <a:lnTo>
                  <a:pt x="180" y="326"/>
                </a:lnTo>
                <a:lnTo>
                  <a:pt x="180" y="326"/>
                </a:lnTo>
                <a:lnTo>
                  <a:pt x="182" y="322"/>
                </a:lnTo>
                <a:lnTo>
                  <a:pt x="182" y="322"/>
                </a:lnTo>
                <a:lnTo>
                  <a:pt x="182" y="312"/>
                </a:lnTo>
                <a:lnTo>
                  <a:pt x="180" y="304"/>
                </a:lnTo>
                <a:lnTo>
                  <a:pt x="180" y="304"/>
                </a:lnTo>
                <a:lnTo>
                  <a:pt x="182" y="302"/>
                </a:lnTo>
                <a:lnTo>
                  <a:pt x="182" y="302"/>
                </a:lnTo>
                <a:lnTo>
                  <a:pt x="174" y="272"/>
                </a:lnTo>
                <a:lnTo>
                  <a:pt x="174" y="272"/>
                </a:lnTo>
                <a:lnTo>
                  <a:pt x="174" y="260"/>
                </a:lnTo>
                <a:lnTo>
                  <a:pt x="174" y="260"/>
                </a:lnTo>
                <a:lnTo>
                  <a:pt x="170" y="248"/>
                </a:lnTo>
                <a:lnTo>
                  <a:pt x="170" y="248"/>
                </a:lnTo>
                <a:lnTo>
                  <a:pt x="172" y="248"/>
                </a:lnTo>
                <a:lnTo>
                  <a:pt x="172" y="248"/>
                </a:lnTo>
                <a:lnTo>
                  <a:pt x="170" y="240"/>
                </a:lnTo>
                <a:lnTo>
                  <a:pt x="170" y="240"/>
                </a:lnTo>
                <a:lnTo>
                  <a:pt x="168" y="220"/>
                </a:lnTo>
                <a:lnTo>
                  <a:pt x="168" y="220"/>
                </a:lnTo>
                <a:lnTo>
                  <a:pt x="168" y="206"/>
                </a:lnTo>
                <a:lnTo>
                  <a:pt x="168" y="206"/>
                </a:lnTo>
                <a:lnTo>
                  <a:pt x="192" y="200"/>
                </a:lnTo>
                <a:lnTo>
                  <a:pt x="192" y="200"/>
                </a:lnTo>
                <a:lnTo>
                  <a:pt x="200" y="198"/>
                </a:lnTo>
                <a:lnTo>
                  <a:pt x="200" y="198"/>
                </a:lnTo>
                <a:lnTo>
                  <a:pt x="208" y="196"/>
                </a:lnTo>
                <a:lnTo>
                  <a:pt x="218" y="192"/>
                </a:lnTo>
                <a:lnTo>
                  <a:pt x="218" y="192"/>
                </a:lnTo>
                <a:lnTo>
                  <a:pt x="230" y="218"/>
                </a:lnTo>
                <a:lnTo>
                  <a:pt x="230" y="218"/>
                </a:lnTo>
                <a:lnTo>
                  <a:pt x="232" y="220"/>
                </a:lnTo>
                <a:lnTo>
                  <a:pt x="232" y="220"/>
                </a:lnTo>
                <a:lnTo>
                  <a:pt x="238" y="218"/>
                </a:lnTo>
                <a:lnTo>
                  <a:pt x="244" y="216"/>
                </a:lnTo>
                <a:lnTo>
                  <a:pt x="254" y="212"/>
                </a:lnTo>
                <a:lnTo>
                  <a:pt x="254" y="212"/>
                </a:lnTo>
                <a:lnTo>
                  <a:pt x="288" y="198"/>
                </a:lnTo>
                <a:lnTo>
                  <a:pt x="288" y="198"/>
                </a:lnTo>
                <a:lnTo>
                  <a:pt x="296" y="194"/>
                </a:lnTo>
                <a:lnTo>
                  <a:pt x="306" y="190"/>
                </a:lnTo>
                <a:lnTo>
                  <a:pt x="306" y="190"/>
                </a:lnTo>
                <a:lnTo>
                  <a:pt x="306" y="188"/>
                </a:lnTo>
                <a:lnTo>
                  <a:pt x="308" y="188"/>
                </a:lnTo>
                <a:lnTo>
                  <a:pt x="308" y="188"/>
                </a:lnTo>
                <a:lnTo>
                  <a:pt x="308" y="188"/>
                </a:lnTo>
                <a:lnTo>
                  <a:pt x="308" y="188"/>
                </a:lnTo>
                <a:lnTo>
                  <a:pt x="308" y="186"/>
                </a:lnTo>
                <a:lnTo>
                  <a:pt x="308" y="186"/>
                </a:lnTo>
                <a:lnTo>
                  <a:pt x="306" y="188"/>
                </a:lnTo>
                <a:lnTo>
                  <a:pt x="306" y="188"/>
                </a:lnTo>
                <a:close/>
                <a:moveTo>
                  <a:pt x="160" y="4"/>
                </a:moveTo>
                <a:lnTo>
                  <a:pt x="160" y="4"/>
                </a:lnTo>
                <a:lnTo>
                  <a:pt x="160" y="6"/>
                </a:lnTo>
                <a:lnTo>
                  <a:pt x="160" y="6"/>
                </a:lnTo>
                <a:lnTo>
                  <a:pt x="160" y="4"/>
                </a:lnTo>
                <a:lnTo>
                  <a:pt x="160" y="4"/>
                </a:lnTo>
                <a:close/>
                <a:moveTo>
                  <a:pt x="72" y="216"/>
                </a:moveTo>
                <a:lnTo>
                  <a:pt x="72" y="216"/>
                </a:lnTo>
                <a:lnTo>
                  <a:pt x="68" y="214"/>
                </a:lnTo>
                <a:lnTo>
                  <a:pt x="66" y="210"/>
                </a:lnTo>
                <a:lnTo>
                  <a:pt x="64" y="208"/>
                </a:lnTo>
                <a:lnTo>
                  <a:pt x="60" y="206"/>
                </a:lnTo>
                <a:lnTo>
                  <a:pt x="60" y="206"/>
                </a:lnTo>
                <a:lnTo>
                  <a:pt x="58" y="198"/>
                </a:lnTo>
                <a:lnTo>
                  <a:pt x="54" y="194"/>
                </a:lnTo>
                <a:lnTo>
                  <a:pt x="46" y="186"/>
                </a:lnTo>
                <a:lnTo>
                  <a:pt x="46" y="186"/>
                </a:lnTo>
                <a:lnTo>
                  <a:pt x="54" y="180"/>
                </a:lnTo>
                <a:lnTo>
                  <a:pt x="60" y="174"/>
                </a:lnTo>
                <a:lnTo>
                  <a:pt x="60" y="174"/>
                </a:lnTo>
                <a:lnTo>
                  <a:pt x="62" y="174"/>
                </a:lnTo>
                <a:lnTo>
                  <a:pt x="62" y="174"/>
                </a:lnTo>
                <a:lnTo>
                  <a:pt x="66" y="194"/>
                </a:lnTo>
                <a:lnTo>
                  <a:pt x="72" y="214"/>
                </a:lnTo>
                <a:lnTo>
                  <a:pt x="72" y="214"/>
                </a:lnTo>
                <a:lnTo>
                  <a:pt x="72" y="216"/>
                </a:lnTo>
                <a:lnTo>
                  <a:pt x="72" y="216"/>
                </a:lnTo>
                <a:close/>
                <a:moveTo>
                  <a:pt x="128" y="568"/>
                </a:moveTo>
                <a:lnTo>
                  <a:pt x="128" y="568"/>
                </a:lnTo>
                <a:lnTo>
                  <a:pt x="128" y="570"/>
                </a:lnTo>
                <a:lnTo>
                  <a:pt x="126" y="570"/>
                </a:lnTo>
                <a:lnTo>
                  <a:pt x="126" y="570"/>
                </a:lnTo>
                <a:lnTo>
                  <a:pt x="128" y="568"/>
                </a:lnTo>
                <a:lnTo>
                  <a:pt x="128" y="56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37364" y="2502940"/>
            <a:ext cx="2512839" cy="27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50462" y="2563189"/>
            <a:ext cx="2512839" cy="27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75655" y="2357121"/>
            <a:ext cx="2512839" cy="272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3661" y="2876407"/>
            <a:ext cx="670560" cy="1981200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Barriers to Achieving Goal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4B9D902-4CB9-455C-9A5D-7E695720A1B5}"/>
              </a:ext>
            </a:extLst>
          </p:cNvPr>
          <p:cNvGrpSpPr/>
          <p:nvPr/>
        </p:nvGrpSpPr>
        <p:grpSpPr>
          <a:xfrm>
            <a:off x="1599480" y="2911105"/>
            <a:ext cx="1828800" cy="1517245"/>
            <a:chOff x="1726019" y="2230385"/>
            <a:chExt cx="1828800" cy="1517245"/>
          </a:xfrm>
        </p:grpSpPr>
        <p:grpSp>
          <p:nvGrpSpPr>
            <p:cNvPr id="2" name="Group 1"/>
            <p:cNvGrpSpPr/>
            <p:nvPr/>
          </p:nvGrpSpPr>
          <p:grpSpPr>
            <a:xfrm>
              <a:off x="1726019" y="2230385"/>
              <a:ext cx="1828800" cy="1517245"/>
              <a:chOff x="63793" y="2294624"/>
              <a:chExt cx="1828800" cy="1517245"/>
            </a:xfrm>
          </p:grpSpPr>
          <p:sp>
            <p:nvSpPr>
              <p:cNvPr id="10" name="Ellipse 256"/>
              <p:cNvSpPr/>
              <p:nvPr/>
            </p:nvSpPr>
            <p:spPr bwMode="auto">
              <a:xfrm>
                <a:off x="63793" y="3412065"/>
                <a:ext cx="1828800" cy="39980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noProof="1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92268" y="2294624"/>
                <a:ext cx="1295400" cy="12954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 w="648970" h="648970"/>
                <a:bevelB w="648970" h="6489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2D144C-E522-41B6-B1EF-9E78BC0584D6}"/>
                </a:ext>
              </a:extLst>
            </p:cNvPr>
            <p:cNvSpPr txBox="1"/>
            <p:nvPr/>
          </p:nvSpPr>
          <p:spPr>
            <a:xfrm>
              <a:off x="2002110" y="2616475"/>
              <a:ext cx="10001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GOAL</a:t>
              </a:r>
              <a:endParaRPr lang="en-IN" sz="28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81537C7C-46E5-4BB9-8816-0A0B11466112}"/>
              </a:ext>
            </a:extLst>
          </p:cNvPr>
          <p:cNvSpPr txBox="1"/>
          <p:nvPr/>
        </p:nvSpPr>
        <p:spPr>
          <a:xfrm>
            <a:off x="800254" y="4321826"/>
            <a:ext cx="2118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Your text about the Goal</a:t>
            </a:r>
            <a:endParaRPr lang="en-IN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F59BAD-E389-4DDC-AF66-0777AA5482CC}"/>
              </a:ext>
            </a:extLst>
          </p:cNvPr>
          <p:cNvSpPr txBox="1"/>
          <p:nvPr/>
        </p:nvSpPr>
        <p:spPr>
          <a:xfrm>
            <a:off x="2761963" y="5180265"/>
            <a:ext cx="197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about the 1</a:t>
            </a:r>
            <a:r>
              <a:rPr lang="en-US" sz="2400" baseline="30000" dirty="0"/>
              <a:t>st</a:t>
            </a:r>
            <a:r>
              <a:rPr lang="en-US" sz="2400" dirty="0"/>
              <a:t> Barrier</a:t>
            </a:r>
            <a:endParaRPr lang="en-IN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C42CDA-97CB-442B-8E4D-805A4821DDF6}"/>
              </a:ext>
            </a:extLst>
          </p:cNvPr>
          <p:cNvSpPr txBox="1"/>
          <p:nvPr/>
        </p:nvSpPr>
        <p:spPr>
          <a:xfrm>
            <a:off x="4882713" y="5180265"/>
            <a:ext cx="197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about the 2</a:t>
            </a:r>
            <a:r>
              <a:rPr lang="en-US" sz="2400" baseline="30000" dirty="0"/>
              <a:t>nd</a:t>
            </a:r>
            <a:r>
              <a:rPr lang="en-US" sz="2400" dirty="0"/>
              <a:t> Barrier</a:t>
            </a:r>
            <a:endParaRPr lang="en-IN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6AD8EE-DF9C-457B-A34F-67FFE1CCC798}"/>
              </a:ext>
            </a:extLst>
          </p:cNvPr>
          <p:cNvSpPr txBox="1"/>
          <p:nvPr/>
        </p:nvSpPr>
        <p:spPr>
          <a:xfrm>
            <a:off x="7003463" y="5180265"/>
            <a:ext cx="1975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about the 3</a:t>
            </a:r>
            <a:r>
              <a:rPr lang="en-US" sz="2400" baseline="30000" dirty="0"/>
              <a:t>rd</a:t>
            </a:r>
            <a:r>
              <a:rPr lang="en-US" sz="2400" dirty="0"/>
              <a:t> Barrier</a:t>
            </a:r>
            <a:endParaRPr lang="en-IN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1BB611-F158-4D57-9E20-949D583ECD37}"/>
              </a:ext>
            </a:extLst>
          </p:cNvPr>
          <p:cNvSpPr txBox="1"/>
          <p:nvPr/>
        </p:nvSpPr>
        <p:spPr>
          <a:xfrm>
            <a:off x="9670702" y="3874505"/>
            <a:ext cx="2140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text about the person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80067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64"/>
          <p:cNvGrpSpPr/>
          <p:nvPr/>
        </p:nvGrpSpPr>
        <p:grpSpPr>
          <a:xfrm>
            <a:off x="4888720" y="4695816"/>
            <a:ext cx="2267100" cy="1460185"/>
            <a:chOff x="3016207" y="4360209"/>
            <a:chExt cx="3021976" cy="1946381"/>
          </a:xfrm>
        </p:grpSpPr>
        <p:cxnSp>
          <p:nvCxnSpPr>
            <p:cNvPr id="54" name="Straight Arrow Connector 53"/>
            <p:cNvCxnSpPr/>
            <p:nvPr/>
          </p:nvCxnSpPr>
          <p:spPr>
            <a:xfrm>
              <a:off x="4453178" y="4360209"/>
              <a:ext cx="0" cy="1051321"/>
            </a:xfrm>
            <a:prstGeom prst="straightConnector1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3016207" y="5363000"/>
              <a:ext cx="3021976" cy="943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Your text about the connecting link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3448036" y="5411530"/>
              <a:ext cx="2209801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Title 5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Connecting factor between 4 things</a:t>
            </a:r>
          </a:p>
        </p:txBody>
      </p:sp>
      <p:sp>
        <p:nvSpPr>
          <p:cNvPr id="3" name="Oval 2"/>
          <p:cNvSpPr/>
          <p:nvPr/>
        </p:nvSpPr>
        <p:spPr>
          <a:xfrm>
            <a:off x="5187885" y="3125254"/>
            <a:ext cx="1557716" cy="1557715"/>
          </a:xfrm>
          <a:custGeom>
            <a:avLst/>
            <a:gdLst/>
            <a:ahLst/>
            <a:cxnLst/>
            <a:rect l="l" t="t" r="r" b="b"/>
            <a:pathLst>
              <a:path w="2133600" h="2133600">
                <a:moveTo>
                  <a:pt x="1066800" y="320040"/>
                </a:moveTo>
                <a:cubicBezTo>
                  <a:pt x="654376" y="320040"/>
                  <a:pt x="320040" y="654376"/>
                  <a:pt x="320040" y="1066800"/>
                </a:cubicBezTo>
                <a:cubicBezTo>
                  <a:pt x="320040" y="1479224"/>
                  <a:pt x="654376" y="1813560"/>
                  <a:pt x="1066800" y="1813560"/>
                </a:cubicBezTo>
                <a:cubicBezTo>
                  <a:pt x="1479224" y="1813560"/>
                  <a:pt x="1813560" y="1479224"/>
                  <a:pt x="1813560" y="1066800"/>
                </a:cubicBezTo>
                <a:cubicBezTo>
                  <a:pt x="1813560" y="654376"/>
                  <a:pt x="1479224" y="320040"/>
                  <a:pt x="1066800" y="320040"/>
                </a:cubicBezTo>
                <a:close/>
                <a:moveTo>
                  <a:pt x="1066800" y="0"/>
                </a:moveTo>
                <a:cubicBezTo>
                  <a:pt x="1655977" y="0"/>
                  <a:pt x="2133600" y="477623"/>
                  <a:pt x="2133600" y="1066800"/>
                </a:cubicBezTo>
                <a:cubicBezTo>
                  <a:pt x="2133600" y="1655977"/>
                  <a:pt x="1655977" y="2133600"/>
                  <a:pt x="1066800" y="2133600"/>
                </a:cubicBezTo>
                <a:cubicBezTo>
                  <a:pt x="477623" y="2133600"/>
                  <a:pt x="0" y="1655977"/>
                  <a:pt x="0" y="1066800"/>
                </a:cubicBezTo>
                <a:cubicBezTo>
                  <a:pt x="0" y="477623"/>
                  <a:pt x="477623" y="0"/>
                  <a:pt x="10668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</a:schemeClr>
              </a:gs>
              <a:gs pos="11000">
                <a:schemeClr val="accent2">
                  <a:lumMod val="75000"/>
                </a:schemeClr>
              </a:gs>
              <a:gs pos="21001">
                <a:schemeClr val="accent2">
                  <a:lumMod val="75000"/>
                </a:schemeClr>
              </a:gs>
              <a:gs pos="63000">
                <a:srgbClr val="FFFFFF"/>
              </a:gs>
              <a:gs pos="67000">
                <a:schemeClr val="accent2">
                  <a:lumMod val="40000"/>
                  <a:lumOff val="60000"/>
                </a:schemeClr>
              </a:gs>
              <a:gs pos="91000">
                <a:schemeClr val="accent2">
                  <a:lumMod val="50000"/>
                </a:schemeClr>
              </a:gs>
              <a:gs pos="98000">
                <a:schemeClr val="accent2">
                  <a:lumMod val="60000"/>
                  <a:lumOff val="40000"/>
                </a:schemeClr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36"/>
          <p:cNvGrpSpPr/>
          <p:nvPr/>
        </p:nvGrpSpPr>
        <p:grpSpPr>
          <a:xfrm>
            <a:off x="6077719" y="1710594"/>
            <a:ext cx="2661830" cy="1834277"/>
            <a:chOff x="4601107" y="381000"/>
            <a:chExt cx="3548138" cy="2445035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4" name="Group 15"/>
            <p:cNvGrpSpPr/>
            <p:nvPr/>
          </p:nvGrpSpPr>
          <p:grpSpPr>
            <a:xfrm>
              <a:off x="5043570" y="381000"/>
              <a:ext cx="3105675" cy="2090724"/>
              <a:chOff x="5424570" y="620486"/>
              <a:chExt cx="3105675" cy="2090724"/>
            </a:xfrm>
          </p:grpSpPr>
          <p:grpSp>
            <p:nvGrpSpPr>
              <p:cNvPr id="7" name="Group 10"/>
              <p:cNvGrpSpPr/>
              <p:nvPr/>
            </p:nvGrpSpPr>
            <p:grpSpPr>
              <a:xfrm rot="19283016">
                <a:off x="5424570" y="1793181"/>
                <a:ext cx="1711325" cy="918029"/>
                <a:chOff x="2097087" y="2869970"/>
                <a:chExt cx="1711325" cy="918029"/>
              </a:xfrm>
            </p:grpSpPr>
            <p:sp>
              <p:nvSpPr>
                <p:cNvPr id="12" name="Freeform 11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" name="Freeform 12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5" name="Freeform 14"/>
              <p:cNvSpPr>
                <a:spLocks/>
              </p:cNvSpPr>
              <p:nvPr/>
            </p:nvSpPr>
            <p:spPr bwMode="auto">
              <a:xfrm rot="19027124">
                <a:off x="6793974" y="620486"/>
                <a:ext cx="1736271" cy="918029"/>
              </a:xfrm>
              <a:custGeom>
                <a:avLst/>
                <a:gdLst>
                  <a:gd name="T0" fmla="*/ 280 w 1392"/>
                  <a:gd name="T1" fmla="*/ 0 h 736"/>
                  <a:gd name="T2" fmla="*/ 212 w 1392"/>
                  <a:gd name="T3" fmla="*/ 10 h 736"/>
                  <a:gd name="T4" fmla="*/ 148 w 1392"/>
                  <a:gd name="T5" fmla="*/ 38 h 736"/>
                  <a:gd name="T6" fmla="*/ 92 w 1392"/>
                  <a:gd name="T7" fmla="*/ 82 h 736"/>
                  <a:gd name="T8" fmla="*/ 46 w 1392"/>
                  <a:gd name="T9" fmla="*/ 138 h 736"/>
                  <a:gd name="T10" fmla="*/ 10 w 1392"/>
                  <a:gd name="T11" fmla="*/ 208 h 736"/>
                  <a:gd name="T12" fmla="*/ 160 w 1392"/>
                  <a:gd name="T13" fmla="*/ 232 h 736"/>
                  <a:gd name="T14" fmla="*/ 222 w 1392"/>
                  <a:gd name="T15" fmla="*/ 172 h 736"/>
                  <a:gd name="T16" fmla="*/ 300 w 1392"/>
                  <a:gd name="T17" fmla="*/ 136 h 736"/>
                  <a:gd name="T18" fmla="*/ 1012 w 1392"/>
                  <a:gd name="T19" fmla="*/ 128 h 736"/>
                  <a:gd name="T20" fmla="*/ 1060 w 1392"/>
                  <a:gd name="T21" fmla="*/ 132 h 736"/>
                  <a:gd name="T22" fmla="*/ 1128 w 1392"/>
                  <a:gd name="T23" fmla="*/ 156 h 736"/>
                  <a:gd name="T24" fmla="*/ 1182 w 1392"/>
                  <a:gd name="T25" fmla="*/ 198 h 736"/>
                  <a:gd name="T26" fmla="*/ 1224 w 1392"/>
                  <a:gd name="T27" fmla="*/ 254 h 736"/>
                  <a:gd name="T28" fmla="*/ 1248 w 1392"/>
                  <a:gd name="T29" fmla="*/ 320 h 736"/>
                  <a:gd name="T30" fmla="*/ 1254 w 1392"/>
                  <a:gd name="T31" fmla="*/ 368 h 736"/>
                  <a:gd name="T32" fmla="*/ 1242 w 1392"/>
                  <a:gd name="T33" fmla="*/ 440 h 736"/>
                  <a:gd name="T34" fmla="*/ 1212 w 1392"/>
                  <a:gd name="T35" fmla="*/ 502 h 736"/>
                  <a:gd name="T36" fmla="*/ 1166 w 1392"/>
                  <a:gd name="T37" fmla="*/ 554 h 736"/>
                  <a:gd name="T38" fmla="*/ 1106 w 1392"/>
                  <a:gd name="T39" fmla="*/ 590 h 736"/>
                  <a:gd name="T40" fmla="*/ 1036 w 1392"/>
                  <a:gd name="T41" fmla="*/ 606 h 736"/>
                  <a:gd name="T42" fmla="*/ 360 w 1392"/>
                  <a:gd name="T43" fmla="*/ 608 h 736"/>
                  <a:gd name="T44" fmla="*/ 272 w 1392"/>
                  <a:gd name="T45" fmla="*/ 592 h 736"/>
                  <a:gd name="T46" fmla="*/ 198 w 1392"/>
                  <a:gd name="T47" fmla="*/ 546 h 736"/>
                  <a:gd name="T48" fmla="*/ 0 w 1392"/>
                  <a:gd name="T49" fmla="*/ 504 h 736"/>
                  <a:gd name="T50" fmla="*/ 20 w 1392"/>
                  <a:gd name="T51" fmla="*/ 552 h 736"/>
                  <a:gd name="T52" fmla="*/ 60 w 1392"/>
                  <a:gd name="T53" fmla="*/ 618 h 736"/>
                  <a:gd name="T54" fmla="*/ 110 w 1392"/>
                  <a:gd name="T55" fmla="*/ 670 h 736"/>
                  <a:gd name="T56" fmla="*/ 168 w 1392"/>
                  <a:gd name="T57" fmla="*/ 710 h 736"/>
                  <a:gd name="T58" fmla="*/ 234 w 1392"/>
                  <a:gd name="T59" fmla="*/ 732 h 736"/>
                  <a:gd name="T60" fmla="*/ 1092 w 1392"/>
                  <a:gd name="T61" fmla="*/ 736 h 736"/>
                  <a:gd name="T62" fmla="*/ 1152 w 1392"/>
                  <a:gd name="T63" fmla="*/ 728 h 736"/>
                  <a:gd name="T64" fmla="*/ 1236 w 1392"/>
                  <a:gd name="T65" fmla="*/ 692 h 736"/>
                  <a:gd name="T66" fmla="*/ 1304 w 1392"/>
                  <a:gd name="T67" fmla="*/ 628 h 736"/>
                  <a:gd name="T68" fmla="*/ 1356 w 1392"/>
                  <a:gd name="T69" fmla="*/ 544 h 736"/>
                  <a:gd name="T70" fmla="*/ 1386 w 1392"/>
                  <a:gd name="T71" fmla="*/ 442 h 736"/>
                  <a:gd name="T72" fmla="*/ 1392 w 1392"/>
                  <a:gd name="T73" fmla="*/ 368 h 736"/>
                  <a:gd name="T74" fmla="*/ 1380 w 1392"/>
                  <a:gd name="T75" fmla="*/ 258 h 736"/>
                  <a:gd name="T76" fmla="*/ 1342 w 1392"/>
                  <a:gd name="T77" fmla="*/ 162 h 736"/>
                  <a:gd name="T78" fmla="*/ 1284 w 1392"/>
                  <a:gd name="T79" fmla="*/ 84 h 736"/>
                  <a:gd name="T80" fmla="*/ 1208 w 1392"/>
                  <a:gd name="T81" fmla="*/ 28 h 736"/>
                  <a:gd name="T82" fmla="*/ 1122 w 1392"/>
                  <a:gd name="T83" fmla="*/ 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2" h="736">
                    <a:moveTo>
                      <a:pt x="1092" y="0"/>
                    </a:moveTo>
                    <a:lnTo>
                      <a:pt x="280" y="0"/>
                    </a:lnTo>
                    <a:lnTo>
                      <a:pt x="280" y="0"/>
                    </a:lnTo>
                    <a:lnTo>
                      <a:pt x="258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6" y="100"/>
                    </a:lnTo>
                    <a:lnTo>
                      <a:pt x="60" y="118"/>
                    </a:lnTo>
                    <a:lnTo>
                      <a:pt x="46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2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1012" y="128"/>
                    </a:lnTo>
                    <a:lnTo>
                      <a:pt x="1012" y="128"/>
                    </a:lnTo>
                    <a:lnTo>
                      <a:pt x="1036" y="130"/>
                    </a:lnTo>
                    <a:lnTo>
                      <a:pt x="1060" y="132"/>
                    </a:lnTo>
                    <a:lnTo>
                      <a:pt x="1084" y="138"/>
                    </a:lnTo>
                    <a:lnTo>
                      <a:pt x="1106" y="146"/>
                    </a:lnTo>
                    <a:lnTo>
                      <a:pt x="1128" y="156"/>
                    </a:lnTo>
                    <a:lnTo>
                      <a:pt x="1148" y="168"/>
                    </a:lnTo>
                    <a:lnTo>
                      <a:pt x="1166" y="182"/>
                    </a:lnTo>
                    <a:lnTo>
                      <a:pt x="1182" y="198"/>
                    </a:lnTo>
                    <a:lnTo>
                      <a:pt x="1198" y="216"/>
                    </a:lnTo>
                    <a:lnTo>
                      <a:pt x="1212" y="234"/>
                    </a:lnTo>
                    <a:lnTo>
                      <a:pt x="1224" y="254"/>
                    </a:lnTo>
                    <a:lnTo>
                      <a:pt x="1234" y="274"/>
                    </a:lnTo>
                    <a:lnTo>
                      <a:pt x="1242" y="296"/>
                    </a:lnTo>
                    <a:lnTo>
                      <a:pt x="1248" y="320"/>
                    </a:lnTo>
                    <a:lnTo>
                      <a:pt x="1252" y="344"/>
                    </a:lnTo>
                    <a:lnTo>
                      <a:pt x="1254" y="368"/>
                    </a:lnTo>
                    <a:lnTo>
                      <a:pt x="1254" y="368"/>
                    </a:lnTo>
                    <a:lnTo>
                      <a:pt x="1252" y="392"/>
                    </a:lnTo>
                    <a:lnTo>
                      <a:pt x="1248" y="416"/>
                    </a:lnTo>
                    <a:lnTo>
                      <a:pt x="1242" y="440"/>
                    </a:lnTo>
                    <a:lnTo>
                      <a:pt x="1234" y="462"/>
                    </a:lnTo>
                    <a:lnTo>
                      <a:pt x="1224" y="482"/>
                    </a:lnTo>
                    <a:lnTo>
                      <a:pt x="1212" y="502"/>
                    </a:lnTo>
                    <a:lnTo>
                      <a:pt x="1198" y="520"/>
                    </a:lnTo>
                    <a:lnTo>
                      <a:pt x="1182" y="538"/>
                    </a:lnTo>
                    <a:lnTo>
                      <a:pt x="1166" y="554"/>
                    </a:lnTo>
                    <a:lnTo>
                      <a:pt x="1148" y="568"/>
                    </a:lnTo>
                    <a:lnTo>
                      <a:pt x="1128" y="580"/>
                    </a:lnTo>
                    <a:lnTo>
                      <a:pt x="1106" y="590"/>
                    </a:lnTo>
                    <a:lnTo>
                      <a:pt x="1084" y="598"/>
                    </a:lnTo>
                    <a:lnTo>
                      <a:pt x="1060" y="604"/>
                    </a:lnTo>
                    <a:lnTo>
                      <a:pt x="1036" y="606"/>
                    </a:lnTo>
                    <a:lnTo>
                      <a:pt x="1012" y="608"/>
                    </a:lnTo>
                    <a:lnTo>
                      <a:pt x="360" y="608"/>
                    </a:lnTo>
                    <a:lnTo>
                      <a:pt x="360" y="608"/>
                    </a:lnTo>
                    <a:lnTo>
                      <a:pt x="330" y="606"/>
                    </a:lnTo>
                    <a:lnTo>
                      <a:pt x="300" y="600"/>
                    </a:lnTo>
                    <a:lnTo>
                      <a:pt x="272" y="592"/>
                    </a:lnTo>
                    <a:lnTo>
                      <a:pt x="246" y="580"/>
                    </a:lnTo>
                    <a:lnTo>
                      <a:pt x="222" y="564"/>
                    </a:lnTo>
                    <a:lnTo>
                      <a:pt x="198" y="546"/>
                    </a:lnTo>
                    <a:lnTo>
                      <a:pt x="178" y="526"/>
                    </a:lnTo>
                    <a:lnTo>
                      <a:pt x="160" y="50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10" y="528"/>
                    </a:lnTo>
                    <a:lnTo>
                      <a:pt x="20" y="552"/>
                    </a:lnTo>
                    <a:lnTo>
                      <a:pt x="32" y="576"/>
                    </a:lnTo>
                    <a:lnTo>
                      <a:pt x="46" y="598"/>
                    </a:lnTo>
                    <a:lnTo>
                      <a:pt x="60" y="618"/>
                    </a:lnTo>
                    <a:lnTo>
                      <a:pt x="76" y="636"/>
                    </a:lnTo>
                    <a:lnTo>
                      <a:pt x="92" y="654"/>
                    </a:lnTo>
                    <a:lnTo>
                      <a:pt x="110" y="670"/>
                    </a:lnTo>
                    <a:lnTo>
                      <a:pt x="128" y="686"/>
                    </a:lnTo>
                    <a:lnTo>
                      <a:pt x="148" y="698"/>
                    </a:lnTo>
                    <a:lnTo>
                      <a:pt x="168" y="710"/>
                    </a:lnTo>
                    <a:lnTo>
                      <a:pt x="190" y="720"/>
                    </a:lnTo>
                    <a:lnTo>
                      <a:pt x="212" y="726"/>
                    </a:lnTo>
                    <a:lnTo>
                      <a:pt x="234" y="732"/>
                    </a:lnTo>
                    <a:lnTo>
                      <a:pt x="258" y="736"/>
                    </a:lnTo>
                    <a:lnTo>
                      <a:pt x="280" y="736"/>
                    </a:lnTo>
                    <a:lnTo>
                      <a:pt x="1092" y="736"/>
                    </a:lnTo>
                    <a:lnTo>
                      <a:pt x="1092" y="736"/>
                    </a:lnTo>
                    <a:lnTo>
                      <a:pt x="1122" y="734"/>
                    </a:lnTo>
                    <a:lnTo>
                      <a:pt x="1152" y="728"/>
                    </a:lnTo>
                    <a:lnTo>
                      <a:pt x="1182" y="720"/>
                    </a:lnTo>
                    <a:lnTo>
                      <a:pt x="1208" y="708"/>
                    </a:lnTo>
                    <a:lnTo>
                      <a:pt x="1236" y="692"/>
                    </a:lnTo>
                    <a:lnTo>
                      <a:pt x="1260" y="674"/>
                    </a:lnTo>
                    <a:lnTo>
                      <a:pt x="1284" y="652"/>
                    </a:lnTo>
                    <a:lnTo>
                      <a:pt x="1304" y="628"/>
                    </a:lnTo>
                    <a:lnTo>
                      <a:pt x="1324" y="602"/>
                    </a:lnTo>
                    <a:lnTo>
                      <a:pt x="1342" y="574"/>
                    </a:lnTo>
                    <a:lnTo>
                      <a:pt x="1356" y="544"/>
                    </a:lnTo>
                    <a:lnTo>
                      <a:pt x="1370" y="512"/>
                    </a:lnTo>
                    <a:lnTo>
                      <a:pt x="1380" y="478"/>
                    </a:lnTo>
                    <a:lnTo>
                      <a:pt x="1386" y="442"/>
                    </a:lnTo>
                    <a:lnTo>
                      <a:pt x="1392" y="406"/>
                    </a:lnTo>
                    <a:lnTo>
                      <a:pt x="1392" y="368"/>
                    </a:lnTo>
                    <a:lnTo>
                      <a:pt x="1392" y="368"/>
                    </a:lnTo>
                    <a:lnTo>
                      <a:pt x="1392" y="330"/>
                    </a:lnTo>
                    <a:lnTo>
                      <a:pt x="1386" y="294"/>
                    </a:lnTo>
                    <a:lnTo>
                      <a:pt x="1380" y="258"/>
                    </a:lnTo>
                    <a:lnTo>
                      <a:pt x="1370" y="224"/>
                    </a:lnTo>
                    <a:lnTo>
                      <a:pt x="1356" y="192"/>
                    </a:lnTo>
                    <a:lnTo>
                      <a:pt x="1342" y="162"/>
                    </a:lnTo>
                    <a:lnTo>
                      <a:pt x="1324" y="134"/>
                    </a:lnTo>
                    <a:lnTo>
                      <a:pt x="1304" y="108"/>
                    </a:lnTo>
                    <a:lnTo>
                      <a:pt x="1284" y="84"/>
                    </a:lnTo>
                    <a:lnTo>
                      <a:pt x="1260" y="62"/>
                    </a:lnTo>
                    <a:lnTo>
                      <a:pt x="1236" y="44"/>
                    </a:lnTo>
                    <a:lnTo>
                      <a:pt x="1208" y="28"/>
                    </a:lnTo>
                    <a:lnTo>
                      <a:pt x="1182" y="16"/>
                    </a:lnTo>
                    <a:lnTo>
                      <a:pt x="1152" y="8"/>
                    </a:lnTo>
                    <a:lnTo>
                      <a:pt x="1122" y="2"/>
                    </a:lnTo>
                    <a:lnTo>
                      <a:pt x="1092" y="0"/>
                    </a:lnTo>
                    <a:lnTo>
                      <a:pt x="109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Freeform 13"/>
              <p:cNvSpPr>
                <a:spLocks/>
              </p:cNvSpPr>
              <p:nvPr/>
            </p:nvSpPr>
            <p:spPr bwMode="auto">
              <a:xfrm rot="19170988">
                <a:off x="6405091" y="1583250"/>
                <a:ext cx="1037771" cy="339272"/>
              </a:xfrm>
              <a:custGeom>
                <a:avLst/>
                <a:gdLst>
                  <a:gd name="T0" fmla="*/ 624 w 832"/>
                  <a:gd name="T1" fmla="*/ 0 h 272"/>
                  <a:gd name="T2" fmla="*/ 358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8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8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8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5" name="Freeform 4"/>
            <p:cNvSpPr>
              <a:spLocks/>
            </p:cNvSpPr>
            <p:nvPr/>
          </p:nvSpPr>
          <p:spPr bwMode="auto">
            <a:xfrm rot="19170988">
              <a:off x="4601107" y="2486763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8" name="Group 38"/>
          <p:cNvGrpSpPr/>
          <p:nvPr/>
        </p:nvGrpSpPr>
        <p:grpSpPr>
          <a:xfrm>
            <a:off x="6077719" y="4262163"/>
            <a:ext cx="2621745" cy="1809850"/>
            <a:chOff x="4601107" y="3782164"/>
            <a:chExt cx="3494706" cy="2412474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11" name="Group 16"/>
            <p:cNvGrpSpPr/>
            <p:nvPr/>
          </p:nvGrpSpPr>
          <p:grpSpPr>
            <a:xfrm flipV="1">
              <a:off x="4990138" y="4103914"/>
              <a:ext cx="3105675" cy="2090724"/>
              <a:chOff x="5424570" y="620486"/>
              <a:chExt cx="3105675" cy="2090724"/>
            </a:xfrm>
          </p:grpSpPr>
          <p:grpSp>
            <p:nvGrpSpPr>
              <p:cNvPr id="16" name="Group 17"/>
              <p:cNvGrpSpPr/>
              <p:nvPr/>
            </p:nvGrpSpPr>
            <p:grpSpPr>
              <a:xfrm rot="19283016">
                <a:off x="5424570" y="1793181"/>
                <a:ext cx="1711325" cy="918029"/>
                <a:chOff x="2097087" y="2869970"/>
                <a:chExt cx="1711325" cy="918029"/>
              </a:xfrm>
            </p:grpSpPr>
            <p:sp>
              <p:nvSpPr>
                <p:cNvPr id="21" name="Freeform 20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2" name="Freeform 21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19" name="Freeform 18"/>
              <p:cNvSpPr>
                <a:spLocks/>
              </p:cNvSpPr>
              <p:nvPr/>
            </p:nvSpPr>
            <p:spPr bwMode="auto">
              <a:xfrm rot="19027124">
                <a:off x="6793974" y="620486"/>
                <a:ext cx="1736271" cy="918029"/>
              </a:xfrm>
              <a:custGeom>
                <a:avLst/>
                <a:gdLst>
                  <a:gd name="T0" fmla="*/ 280 w 1392"/>
                  <a:gd name="T1" fmla="*/ 0 h 736"/>
                  <a:gd name="T2" fmla="*/ 212 w 1392"/>
                  <a:gd name="T3" fmla="*/ 10 h 736"/>
                  <a:gd name="T4" fmla="*/ 148 w 1392"/>
                  <a:gd name="T5" fmla="*/ 38 h 736"/>
                  <a:gd name="T6" fmla="*/ 92 w 1392"/>
                  <a:gd name="T7" fmla="*/ 82 h 736"/>
                  <a:gd name="T8" fmla="*/ 46 w 1392"/>
                  <a:gd name="T9" fmla="*/ 138 h 736"/>
                  <a:gd name="T10" fmla="*/ 10 w 1392"/>
                  <a:gd name="T11" fmla="*/ 208 h 736"/>
                  <a:gd name="T12" fmla="*/ 160 w 1392"/>
                  <a:gd name="T13" fmla="*/ 232 h 736"/>
                  <a:gd name="T14" fmla="*/ 222 w 1392"/>
                  <a:gd name="T15" fmla="*/ 172 h 736"/>
                  <a:gd name="T16" fmla="*/ 300 w 1392"/>
                  <a:gd name="T17" fmla="*/ 136 h 736"/>
                  <a:gd name="T18" fmla="*/ 1012 w 1392"/>
                  <a:gd name="T19" fmla="*/ 128 h 736"/>
                  <a:gd name="T20" fmla="*/ 1060 w 1392"/>
                  <a:gd name="T21" fmla="*/ 132 h 736"/>
                  <a:gd name="T22" fmla="*/ 1128 w 1392"/>
                  <a:gd name="T23" fmla="*/ 156 h 736"/>
                  <a:gd name="T24" fmla="*/ 1182 w 1392"/>
                  <a:gd name="T25" fmla="*/ 198 h 736"/>
                  <a:gd name="T26" fmla="*/ 1224 w 1392"/>
                  <a:gd name="T27" fmla="*/ 254 h 736"/>
                  <a:gd name="T28" fmla="*/ 1248 w 1392"/>
                  <a:gd name="T29" fmla="*/ 320 h 736"/>
                  <a:gd name="T30" fmla="*/ 1254 w 1392"/>
                  <a:gd name="T31" fmla="*/ 368 h 736"/>
                  <a:gd name="T32" fmla="*/ 1242 w 1392"/>
                  <a:gd name="T33" fmla="*/ 440 h 736"/>
                  <a:gd name="T34" fmla="*/ 1212 w 1392"/>
                  <a:gd name="T35" fmla="*/ 502 h 736"/>
                  <a:gd name="T36" fmla="*/ 1166 w 1392"/>
                  <a:gd name="T37" fmla="*/ 554 h 736"/>
                  <a:gd name="T38" fmla="*/ 1106 w 1392"/>
                  <a:gd name="T39" fmla="*/ 590 h 736"/>
                  <a:gd name="T40" fmla="*/ 1036 w 1392"/>
                  <a:gd name="T41" fmla="*/ 606 h 736"/>
                  <a:gd name="T42" fmla="*/ 360 w 1392"/>
                  <a:gd name="T43" fmla="*/ 608 h 736"/>
                  <a:gd name="T44" fmla="*/ 272 w 1392"/>
                  <a:gd name="T45" fmla="*/ 592 h 736"/>
                  <a:gd name="T46" fmla="*/ 198 w 1392"/>
                  <a:gd name="T47" fmla="*/ 546 h 736"/>
                  <a:gd name="T48" fmla="*/ 0 w 1392"/>
                  <a:gd name="T49" fmla="*/ 504 h 736"/>
                  <a:gd name="T50" fmla="*/ 20 w 1392"/>
                  <a:gd name="T51" fmla="*/ 552 h 736"/>
                  <a:gd name="T52" fmla="*/ 60 w 1392"/>
                  <a:gd name="T53" fmla="*/ 618 h 736"/>
                  <a:gd name="T54" fmla="*/ 110 w 1392"/>
                  <a:gd name="T55" fmla="*/ 670 h 736"/>
                  <a:gd name="T56" fmla="*/ 168 w 1392"/>
                  <a:gd name="T57" fmla="*/ 710 h 736"/>
                  <a:gd name="T58" fmla="*/ 234 w 1392"/>
                  <a:gd name="T59" fmla="*/ 732 h 736"/>
                  <a:gd name="T60" fmla="*/ 1092 w 1392"/>
                  <a:gd name="T61" fmla="*/ 736 h 736"/>
                  <a:gd name="T62" fmla="*/ 1152 w 1392"/>
                  <a:gd name="T63" fmla="*/ 728 h 736"/>
                  <a:gd name="T64" fmla="*/ 1236 w 1392"/>
                  <a:gd name="T65" fmla="*/ 692 h 736"/>
                  <a:gd name="T66" fmla="*/ 1304 w 1392"/>
                  <a:gd name="T67" fmla="*/ 628 h 736"/>
                  <a:gd name="T68" fmla="*/ 1356 w 1392"/>
                  <a:gd name="T69" fmla="*/ 544 h 736"/>
                  <a:gd name="T70" fmla="*/ 1386 w 1392"/>
                  <a:gd name="T71" fmla="*/ 442 h 736"/>
                  <a:gd name="T72" fmla="*/ 1392 w 1392"/>
                  <a:gd name="T73" fmla="*/ 368 h 736"/>
                  <a:gd name="T74" fmla="*/ 1380 w 1392"/>
                  <a:gd name="T75" fmla="*/ 258 h 736"/>
                  <a:gd name="T76" fmla="*/ 1342 w 1392"/>
                  <a:gd name="T77" fmla="*/ 162 h 736"/>
                  <a:gd name="T78" fmla="*/ 1284 w 1392"/>
                  <a:gd name="T79" fmla="*/ 84 h 736"/>
                  <a:gd name="T80" fmla="*/ 1208 w 1392"/>
                  <a:gd name="T81" fmla="*/ 28 h 736"/>
                  <a:gd name="T82" fmla="*/ 1122 w 1392"/>
                  <a:gd name="T83" fmla="*/ 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2" h="736">
                    <a:moveTo>
                      <a:pt x="1092" y="0"/>
                    </a:moveTo>
                    <a:lnTo>
                      <a:pt x="280" y="0"/>
                    </a:lnTo>
                    <a:lnTo>
                      <a:pt x="280" y="0"/>
                    </a:lnTo>
                    <a:lnTo>
                      <a:pt x="258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6" y="100"/>
                    </a:lnTo>
                    <a:lnTo>
                      <a:pt x="60" y="118"/>
                    </a:lnTo>
                    <a:lnTo>
                      <a:pt x="46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2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1012" y="128"/>
                    </a:lnTo>
                    <a:lnTo>
                      <a:pt x="1012" y="128"/>
                    </a:lnTo>
                    <a:lnTo>
                      <a:pt x="1036" y="130"/>
                    </a:lnTo>
                    <a:lnTo>
                      <a:pt x="1060" y="132"/>
                    </a:lnTo>
                    <a:lnTo>
                      <a:pt x="1084" y="138"/>
                    </a:lnTo>
                    <a:lnTo>
                      <a:pt x="1106" y="146"/>
                    </a:lnTo>
                    <a:lnTo>
                      <a:pt x="1128" y="156"/>
                    </a:lnTo>
                    <a:lnTo>
                      <a:pt x="1148" y="168"/>
                    </a:lnTo>
                    <a:lnTo>
                      <a:pt x="1166" y="182"/>
                    </a:lnTo>
                    <a:lnTo>
                      <a:pt x="1182" y="198"/>
                    </a:lnTo>
                    <a:lnTo>
                      <a:pt x="1198" y="216"/>
                    </a:lnTo>
                    <a:lnTo>
                      <a:pt x="1212" y="234"/>
                    </a:lnTo>
                    <a:lnTo>
                      <a:pt x="1224" y="254"/>
                    </a:lnTo>
                    <a:lnTo>
                      <a:pt x="1234" y="274"/>
                    </a:lnTo>
                    <a:lnTo>
                      <a:pt x="1242" y="296"/>
                    </a:lnTo>
                    <a:lnTo>
                      <a:pt x="1248" y="320"/>
                    </a:lnTo>
                    <a:lnTo>
                      <a:pt x="1252" y="344"/>
                    </a:lnTo>
                    <a:lnTo>
                      <a:pt x="1254" y="368"/>
                    </a:lnTo>
                    <a:lnTo>
                      <a:pt x="1254" y="368"/>
                    </a:lnTo>
                    <a:lnTo>
                      <a:pt x="1252" y="392"/>
                    </a:lnTo>
                    <a:lnTo>
                      <a:pt x="1248" y="416"/>
                    </a:lnTo>
                    <a:lnTo>
                      <a:pt x="1242" y="440"/>
                    </a:lnTo>
                    <a:lnTo>
                      <a:pt x="1234" y="462"/>
                    </a:lnTo>
                    <a:lnTo>
                      <a:pt x="1224" y="482"/>
                    </a:lnTo>
                    <a:lnTo>
                      <a:pt x="1212" y="502"/>
                    </a:lnTo>
                    <a:lnTo>
                      <a:pt x="1198" y="520"/>
                    </a:lnTo>
                    <a:lnTo>
                      <a:pt x="1182" y="538"/>
                    </a:lnTo>
                    <a:lnTo>
                      <a:pt x="1166" y="554"/>
                    </a:lnTo>
                    <a:lnTo>
                      <a:pt x="1148" y="568"/>
                    </a:lnTo>
                    <a:lnTo>
                      <a:pt x="1128" y="580"/>
                    </a:lnTo>
                    <a:lnTo>
                      <a:pt x="1106" y="590"/>
                    </a:lnTo>
                    <a:lnTo>
                      <a:pt x="1084" y="598"/>
                    </a:lnTo>
                    <a:lnTo>
                      <a:pt x="1060" y="604"/>
                    </a:lnTo>
                    <a:lnTo>
                      <a:pt x="1036" y="606"/>
                    </a:lnTo>
                    <a:lnTo>
                      <a:pt x="1012" y="608"/>
                    </a:lnTo>
                    <a:lnTo>
                      <a:pt x="360" y="608"/>
                    </a:lnTo>
                    <a:lnTo>
                      <a:pt x="360" y="608"/>
                    </a:lnTo>
                    <a:lnTo>
                      <a:pt x="330" y="606"/>
                    </a:lnTo>
                    <a:lnTo>
                      <a:pt x="300" y="600"/>
                    </a:lnTo>
                    <a:lnTo>
                      <a:pt x="272" y="592"/>
                    </a:lnTo>
                    <a:lnTo>
                      <a:pt x="246" y="580"/>
                    </a:lnTo>
                    <a:lnTo>
                      <a:pt x="222" y="564"/>
                    </a:lnTo>
                    <a:lnTo>
                      <a:pt x="198" y="546"/>
                    </a:lnTo>
                    <a:lnTo>
                      <a:pt x="178" y="526"/>
                    </a:lnTo>
                    <a:lnTo>
                      <a:pt x="160" y="50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10" y="528"/>
                    </a:lnTo>
                    <a:lnTo>
                      <a:pt x="20" y="552"/>
                    </a:lnTo>
                    <a:lnTo>
                      <a:pt x="32" y="576"/>
                    </a:lnTo>
                    <a:lnTo>
                      <a:pt x="46" y="598"/>
                    </a:lnTo>
                    <a:lnTo>
                      <a:pt x="60" y="618"/>
                    </a:lnTo>
                    <a:lnTo>
                      <a:pt x="76" y="636"/>
                    </a:lnTo>
                    <a:lnTo>
                      <a:pt x="92" y="654"/>
                    </a:lnTo>
                    <a:lnTo>
                      <a:pt x="110" y="670"/>
                    </a:lnTo>
                    <a:lnTo>
                      <a:pt x="128" y="686"/>
                    </a:lnTo>
                    <a:lnTo>
                      <a:pt x="148" y="698"/>
                    </a:lnTo>
                    <a:lnTo>
                      <a:pt x="168" y="710"/>
                    </a:lnTo>
                    <a:lnTo>
                      <a:pt x="190" y="720"/>
                    </a:lnTo>
                    <a:lnTo>
                      <a:pt x="212" y="726"/>
                    </a:lnTo>
                    <a:lnTo>
                      <a:pt x="234" y="732"/>
                    </a:lnTo>
                    <a:lnTo>
                      <a:pt x="258" y="736"/>
                    </a:lnTo>
                    <a:lnTo>
                      <a:pt x="280" y="736"/>
                    </a:lnTo>
                    <a:lnTo>
                      <a:pt x="1092" y="736"/>
                    </a:lnTo>
                    <a:lnTo>
                      <a:pt x="1092" y="736"/>
                    </a:lnTo>
                    <a:lnTo>
                      <a:pt x="1122" y="734"/>
                    </a:lnTo>
                    <a:lnTo>
                      <a:pt x="1152" y="728"/>
                    </a:lnTo>
                    <a:lnTo>
                      <a:pt x="1182" y="720"/>
                    </a:lnTo>
                    <a:lnTo>
                      <a:pt x="1208" y="708"/>
                    </a:lnTo>
                    <a:lnTo>
                      <a:pt x="1236" y="692"/>
                    </a:lnTo>
                    <a:lnTo>
                      <a:pt x="1260" y="674"/>
                    </a:lnTo>
                    <a:lnTo>
                      <a:pt x="1284" y="652"/>
                    </a:lnTo>
                    <a:lnTo>
                      <a:pt x="1304" y="628"/>
                    </a:lnTo>
                    <a:lnTo>
                      <a:pt x="1324" y="602"/>
                    </a:lnTo>
                    <a:lnTo>
                      <a:pt x="1342" y="574"/>
                    </a:lnTo>
                    <a:lnTo>
                      <a:pt x="1356" y="544"/>
                    </a:lnTo>
                    <a:lnTo>
                      <a:pt x="1370" y="512"/>
                    </a:lnTo>
                    <a:lnTo>
                      <a:pt x="1380" y="478"/>
                    </a:lnTo>
                    <a:lnTo>
                      <a:pt x="1386" y="442"/>
                    </a:lnTo>
                    <a:lnTo>
                      <a:pt x="1392" y="406"/>
                    </a:lnTo>
                    <a:lnTo>
                      <a:pt x="1392" y="368"/>
                    </a:lnTo>
                    <a:lnTo>
                      <a:pt x="1392" y="368"/>
                    </a:lnTo>
                    <a:lnTo>
                      <a:pt x="1392" y="330"/>
                    </a:lnTo>
                    <a:lnTo>
                      <a:pt x="1386" y="294"/>
                    </a:lnTo>
                    <a:lnTo>
                      <a:pt x="1380" y="258"/>
                    </a:lnTo>
                    <a:lnTo>
                      <a:pt x="1370" y="224"/>
                    </a:lnTo>
                    <a:lnTo>
                      <a:pt x="1356" y="192"/>
                    </a:lnTo>
                    <a:lnTo>
                      <a:pt x="1342" y="162"/>
                    </a:lnTo>
                    <a:lnTo>
                      <a:pt x="1324" y="134"/>
                    </a:lnTo>
                    <a:lnTo>
                      <a:pt x="1304" y="108"/>
                    </a:lnTo>
                    <a:lnTo>
                      <a:pt x="1284" y="84"/>
                    </a:lnTo>
                    <a:lnTo>
                      <a:pt x="1260" y="62"/>
                    </a:lnTo>
                    <a:lnTo>
                      <a:pt x="1236" y="44"/>
                    </a:lnTo>
                    <a:lnTo>
                      <a:pt x="1208" y="28"/>
                    </a:lnTo>
                    <a:lnTo>
                      <a:pt x="1182" y="16"/>
                    </a:lnTo>
                    <a:lnTo>
                      <a:pt x="1152" y="8"/>
                    </a:lnTo>
                    <a:lnTo>
                      <a:pt x="1122" y="2"/>
                    </a:lnTo>
                    <a:lnTo>
                      <a:pt x="1092" y="0"/>
                    </a:lnTo>
                    <a:lnTo>
                      <a:pt x="109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Freeform 19"/>
              <p:cNvSpPr>
                <a:spLocks/>
              </p:cNvSpPr>
              <p:nvPr/>
            </p:nvSpPr>
            <p:spPr bwMode="auto">
              <a:xfrm rot="19170988">
                <a:off x="6405091" y="1583250"/>
                <a:ext cx="1037771" cy="339272"/>
              </a:xfrm>
              <a:custGeom>
                <a:avLst/>
                <a:gdLst>
                  <a:gd name="T0" fmla="*/ 624 w 832"/>
                  <a:gd name="T1" fmla="*/ 0 h 272"/>
                  <a:gd name="T2" fmla="*/ 358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8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8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8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6" name="Freeform 5"/>
            <p:cNvSpPr>
              <a:spLocks/>
            </p:cNvSpPr>
            <p:nvPr/>
          </p:nvSpPr>
          <p:spPr bwMode="auto">
            <a:xfrm rot="2429012" flipV="1">
              <a:off x="4601107" y="3782164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7" name="Group 34"/>
          <p:cNvGrpSpPr/>
          <p:nvPr/>
        </p:nvGrpSpPr>
        <p:grpSpPr>
          <a:xfrm>
            <a:off x="3197602" y="1749851"/>
            <a:ext cx="2662757" cy="1795019"/>
            <a:chOff x="762000" y="433329"/>
            <a:chExt cx="3549374" cy="2392706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18" name="Group 22"/>
            <p:cNvGrpSpPr/>
            <p:nvPr/>
          </p:nvGrpSpPr>
          <p:grpSpPr>
            <a:xfrm flipH="1">
              <a:off x="762000" y="433329"/>
              <a:ext cx="3105675" cy="2090724"/>
              <a:chOff x="5424570" y="620486"/>
              <a:chExt cx="3105675" cy="2090724"/>
            </a:xfrm>
          </p:grpSpPr>
          <p:grpSp>
            <p:nvGrpSpPr>
              <p:cNvPr id="23" name="Group 23"/>
              <p:cNvGrpSpPr/>
              <p:nvPr/>
            </p:nvGrpSpPr>
            <p:grpSpPr>
              <a:xfrm rot="19283016">
                <a:off x="5424570" y="1793181"/>
                <a:ext cx="1711325" cy="918029"/>
                <a:chOff x="2097087" y="2869970"/>
                <a:chExt cx="1711325" cy="918029"/>
              </a:xfrm>
            </p:grpSpPr>
            <p:sp>
              <p:nvSpPr>
                <p:cNvPr id="27" name="Freeform 26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Freeform 27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 rot="19027124">
                <a:off x="6793974" y="620486"/>
                <a:ext cx="1736271" cy="918029"/>
              </a:xfrm>
              <a:custGeom>
                <a:avLst/>
                <a:gdLst>
                  <a:gd name="T0" fmla="*/ 280 w 1392"/>
                  <a:gd name="T1" fmla="*/ 0 h 736"/>
                  <a:gd name="T2" fmla="*/ 212 w 1392"/>
                  <a:gd name="T3" fmla="*/ 10 h 736"/>
                  <a:gd name="T4" fmla="*/ 148 w 1392"/>
                  <a:gd name="T5" fmla="*/ 38 h 736"/>
                  <a:gd name="T6" fmla="*/ 92 w 1392"/>
                  <a:gd name="T7" fmla="*/ 82 h 736"/>
                  <a:gd name="T8" fmla="*/ 46 w 1392"/>
                  <a:gd name="T9" fmla="*/ 138 h 736"/>
                  <a:gd name="T10" fmla="*/ 10 w 1392"/>
                  <a:gd name="T11" fmla="*/ 208 h 736"/>
                  <a:gd name="T12" fmla="*/ 160 w 1392"/>
                  <a:gd name="T13" fmla="*/ 232 h 736"/>
                  <a:gd name="T14" fmla="*/ 222 w 1392"/>
                  <a:gd name="T15" fmla="*/ 172 h 736"/>
                  <a:gd name="T16" fmla="*/ 300 w 1392"/>
                  <a:gd name="T17" fmla="*/ 136 h 736"/>
                  <a:gd name="T18" fmla="*/ 1012 w 1392"/>
                  <a:gd name="T19" fmla="*/ 128 h 736"/>
                  <a:gd name="T20" fmla="*/ 1060 w 1392"/>
                  <a:gd name="T21" fmla="*/ 132 h 736"/>
                  <a:gd name="T22" fmla="*/ 1128 w 1392"/>
                  <a:gd name="T23" fmla="*/ 156 h 736"/>
                  <a:gd name="T24" fmla="*/ 1182 w 1392"/>
                  <a:gd name="T25" fmla="*/ 198 h 736"/>
                  <a:gd name="T26" fmla="*/ 1224 w 1392"/>
                  <a:gd name="T27" fmla="*/ 254 h 736"/>
                  <a:gd name="T28" fmla="*/ 1248 w 1392"/>
                  <a:gd name="T29" fmla="*/ 320 h 736"/>
                  <a:gd name="T30" fmla="*/ 1254 w 1392"/>
                  <a:gd name="T31" fmla="*/ 368 h 736"/>
                  <a:gd name="T32" fmla="*/ 1242 w 1392"/>
                  <a:gd name="T33" fmla="*/ 440 h 736"/>
                  <a:gd name="T34" fmla="*/ 1212 w 1392"/>
                  <a:gd name="T35" fmla="*/ 502 h 736"/>
                  <a:gd name="T36" fmla="*/ 1166 w 1392"/>
                  <a:gd name="T37" fmla="*/ 554 h 736"/>
                  <a:gd name="T38" fmla="*/ 1106 w 1392"/>
                  <a:gd name="T39" fmla="*/ 590 h 736"/>
                  <a:gd name="T40" fmla="*/ 1036 w 1392"/>
                  <a:gd name="T41" fmla="*/ 606 h 736"/>
                  <a:gd name="T42" fmla="*/ 360 w 1392"/>
                  <a:gd name="T43" fmla="*/ 608 h 736"/>
                  <a:gd name="T44" fmla="*/ 272 w 1392"/>
                  <a:gd name="T45" fmla="*/ 592 h 736"/>
                  <a:gd name="T46" fmla="*/ 198 w 1392"/>
                  <a:gd name="T47" fmla="*/ 546 h 736"/>
                  <a:gd name="T48" fmla="*/ 0 w 1392"/>
                  <a:gd name="T49" fmla="*/ 504 h 736"/>
                  <a:gd name="T50" fmla="*/ 20 w 1392"/>
                  <a:gd name="T51" fmla="*/ 552 h 736"/>
                  <a:gd name="T52" fmla="*/ 60 w 1392"/>
                  <a:gd name="T53" fmla="*/ 618 h 736"/>
                  <a:gd name="T54" fmla="*/ 110 w 1392"/>
                  <a:gd name="T55" fmla="*/ 670 h 736"/>
                  <a:gd name="T56" fmla="*/ 168 w 1392"/>
                  <a:gd name="T57" fmla="*/ 710 h 736"/>
                  <a:gd name="T58" fmla="*/ 234 w 1392"/>
                  <a:gd name="T59" fmla="*/ 732 h 736"/>
                  <a:gd name="T60" fmla="*/ 1092 w 1392"/>
                  <a:gd name="T61" fmla="*/ 736 h 736"/>
                  <a:gd name="T62" fmla="*/ 1152 w 1392"/>
                  <a:gd name="T63" fmla="*/ 728 h 736"/>
                  <a:gd name="T64" fmla="*/ 1236 w 1392"/>
                  <a:gd name="T65" fmla="*/ 692 h 736"/>
                  <a:gd name="T66" fmla="*/ 1304 w 1392"/>
                  <a:gd name="T67" fmla="*/ 628 h 736"/>
                  <a:gd name="T68" fmla="*/ 1356 w 1392"/>
                  <a:gd name="T69" fmla="*/ 544 h 736"/>
                  <a:gd name="T70" fmla="*/ 1386 w 1392"/>
                  <a:gd name="T71" fmla="*/ 442 h 736"/>
                  <a:gd name="T72" fmla="*/ 1392 w 1392"/>
                  <a:gd name="T73" fmla="*/ 368 h 736"/>
                  <a:gd name="T74" fmla="*/ 1380 w 1392"/>
                  <a:gd name="T75" fmla="*/ 258 h 736"/>
                  <a:gd name="T76" fmla="*/ 1342 w 1392"/>
                  <a:gd name="T77" fmla="*/ 162 h 736"/>
                  <a:gd name="T78" fmla="*/ 1284 w 1392"/>
                  <a:gd name="T79" fmla="*/ 84 h 736"/>
                  <a:gd name="T80" fmla="*/ 1208 w 1392"/>
                  <a:gd name="T81" fmla="*/ 28 h 736"/>
                  <a:gd name="T82" fmla="*/ 1122 w 1392"/>
                  <a:gd name="T83" fmla="*/ 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2" h="736">
                    <a:moveTo>
                      <a:pt x="1092" y="0"/>
                    </a:moveTo>
                    <a:lnTo>
                      <a:pt x="280" y="0"/>
                    </a:lnTo>
                    <a:lnTo>
                      <a:pt x="280" y="0"/>
                    </a:lnTo>
                    <a:lnTo>
                      <a:pt x="258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6" y="100"/>
                    </a:lnTo>
                    <a:lnTo>
                      <a:pt x="60" y="118"/>
                    </a:lnTo>
                    <a:lnTo>
                      <a:pt x="46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2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1012" y="128"/>
                    </a:lnTo>
                    <a:lnTo>
                      <a:pt x="1012" y="128"/>
                    </a:lnTo>
                    <a:lnTo>
                      <a:pt x="1036" y="130"/>
                    </a:lnTo>
                    <a:lnTo>
                      <a:pt x="1060" y="132"/>
                    </a:lnTo>
                    <a:lnTo>
                      <a:pt x="1084" y="138"/>
                    </a:lnTo>
                    <a:lnTo>
                      <a:pt x="1106" y="146"/>
                    </a:lnTo>
                    <a:lnTo>
                      <a:pt x="1128" y="156"/>
                    </a:lnTo>
                    <a:lnTo>
                      <a:pt x="1148" y="168"/>
                    </a:lnTo>
                    <a:lnTo>
                      <a:pt x="1166" y="182"/>
                    </a:lnTo>
                    <a:lnTo>
                      <a:pt x="1182" y="198"/>
                    </a:lnTo>
                    <a:lnTo>
                      <a:pt x="1198" y="216"/>
                    </a:lnTo>
                    <a:lnTo>
                      <a:pt x="1212" y="234"/>
                    </a:lnTo>
                    <a:lnTo>
                      <a:pt x="1224" y="254"/>
                    </a:lnTo>
                    <a:lnTo>
                      <a:pt x="1234" y="274"/>
                    </a:lnTo>
                    <a:lnTo>
                      <a:pt x="1242" y="296"/>
                    </a:lnTo>
                    <a:lnTo>
                      <a:pt x="1248" y="320"/>
                    </a:lnTo>
                    <a:lnTo>
                      <a:pt x="1252" y="344"/>
                    </a:lnTo>
                    <a:lnTo>
                      <a:pt x="1254" y="368"/>
                    </a:lnTo>
                    <a:lnTo>
                      <a:pt x="1254" y="368"/>
                    </a:lnTo>
                    <a:lnTo>
                      <a:pt x="1252" y="392"/>
                    </a:lnTo>
                    <a:lnTo>
                      <a:pt x="1248" y="416"/>
                    </a:lnTo>
                    <a:lnTo>
                      <a:pt x="1242" y="440"/>
                    </a:lnTo>
                    <a:lnTo>
                      <a:pt x="1234" y="462"/>
                    </a:lnTo>
                    <a:lnTo>
                      <a:pt x="1224" y="482"/>
                    </a:lnTo>
                    <a:lnTo>
                      <a:pt x="1212" y="502"/>
                    </a:lnTo>
                    <a:lnTo>
                      <a:pt x="1198" y="520"/>
                    </a:lnTo>
                    <a:lnTo>
                      <a:pt x="1182" y="538"/>
                    </a:lnTo>
                    <a:lnTo>
                      <a:pt x="1166" y="554"/>
                    </a:lnTo>
                    <a:lnTo>
                      <a:pt x="1148" y="568"/>
                    </a:lnTo>
                    <a:lnTo>
                      <a:pt x="1128" y="580"/>
                    </a:lnTo>
                    <a:lnTo>
                      <a:pt x="1106" y="590"/>
                    </a:lnTo>
                    <a:lnTo>
                      <a:pt x="1084" y="598"/>
                    </a:lnTo>
                    <a:lnTo>
                      <a:pt x="1060" y="604"/>
                    </a:lnTo>
                    <a:lnTo>
                      <a:pt x="1036" y="606"/>
                    </a:lnTo>
                    <a:lnTo>
                      <a:pt x="1012" y="608"/>
                    </a:lnTo>
                    <a:lnTo>
                      <a:pt x="360" y="608"/>
                    </a:lnTo>
                    <a:lnTo>
                      <a:pt x="360" y="608"/>
                    </a:lnTo>
                    <a:lnTo>
                      <a:pt x="330" y="606"/>
                    </a:lnTo>
                    <a:lnTo>
                      <a:pt x="300" y="600"/>
                    </a:lnTo>
                    <a:lnTo>
                      <a:pt x="272" y="592"/>
                    </a:lnTo>
                    <a:lnTo>
                      <a:pt x="246" y="580"/>
                    </a:lnTo>
                    <a:lnTo>
                      <a:pt x="222" y="564"/>
                    </a:lnTo>
                    <a:lnTo>
                      <a:pt x="198" y="546"/>
                    </a:lnTo>
                    <a:lnTo>
                      <a:pt x="178" y="526"/>
                    </a:lnTo>
                    <a:lnTo>
                      <a:pt x="160" y="50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10" y="528"/>
                    </a:lnTo>
                    <a:lnTo>
                      <a:pt x="20" y="552"/>
                    </a:lnTo>
                    <a:lnTo>
                      <a:pt x="32" y="576"/>
                    </a:lnTo>
                    <a:lnTo>
                      <a:pt x="46" y="598"/>
                    </a:lnTo>
                    <a:lnTo>
                      <a:pt x="60" y="618"/>
                    </a:lnTo>
                    <a:lnTo>
                      <a:pt x="76" y="636"/>
                    </a:lnTo>
                    <a:lnTo>
                      <a:pt x="92" y="654"/>
                    </a:lnTo>
                    <a:lnTo>
                      <a:pt x="110" y="670"/>
                    </a:lnTo>
                    <a:lnTo>
                      <a:pt x="128" y="686"/>
                    </a:lnTo>
                    <a:lnTo>
                      <a:pt x="148" y="698"/>
                    </a:lnTo>
                    <a:lnTo>
                      <a:pt x="168" y="710"/>
                    </a:lnTo>
                    <a:lnTo>
                      <a:pt x="190" y="720"/>
                    </a:lnTo>
                    <a:lnTo>
                      <a:pt x="212" y="726"/>
                    </a:lnTo>
                    <a:lnTo>
                      <a:pt x="234" y="732"/>
                    </a:lnTo>
                    <a:lnTo>
                      <a:pt x="258" y="736"/>
                    </a:lnTo>
                    <a:lnTo>
                      <a:pt x="280" y="736"/>
                    </a:lnTo>
                    <a:lnTo>
                      <a:pt x="1092" y="736"/>
                    </a:lnTo>
                    <a:lnTo>
                      <a:pt x="1092" y="736"/>
                    </a:lnTo>
                    <a:lnTo>
                      <a:pt x="1122" y="734"/>
                    </a:lnTo>
                    <a:lnTo>
                      <a:pt x="1152" y="728"/>
                    </a:lnTo>
                    <a:lnTo>
                      <a:pt x="1182" y="720"/>
                    </a:lnTo>
                    <a:lnTo>
                      <a:pt x="1208" y="708"/>
                    </a:lnTo>
                    <a:lnTo>
                      <a:pt x="1236" y="692"/>
                    </a:lnTo>
                    <a:lnTo>
                      <a:pt x="1260" y="674"/>
                    </a:lnTo>
                    <a:lnTo>
                      <a:pt x="1284" y="652"/>
                    </a:lnTo>
                    <a:lnTo>
                      <a:pt x="1304" y="628"/>
                    </a:lnTo>
                    <a:lnTo>
                      <a:pt x="1324" y="602"/>
                    </a:lnTo>
                    <a:lnTo>
                      <a:pt x="1342" y="574"/>
                    </a:lnTo>
                    <a:lnTo>
                      <a:pt x="1356" y="544"/>
                    </a:lnTo>
                    <a:lnTo>
                      <a:pt x="1370" y="512"/>
                    </a:lnTo>
                    <a:lnTo>
                      <a:pt x="1380" y="478"/>
                    </a:lnTo>
                    <a:lnTo>
                      <a:pt x="1386" y="442"/>
                    </a:lnTo>
                    <a:lnTo>
                      <a:pt x="1392" y="406"/>
                    </a:lnTo>
                    <a:lnTo>
                      <a:pt x="1392" y="368"/>
                    </a:lnTo>
                    <a:lnTo>
                      <a:pt x="1392" y="368"/>
                    </a:lnTo>
                    <a:lnTo>
                      <a:pt x="1392" y="330"/>
                    </a:lnTo>
                    <a:lnTo>
                      <a:pt x="1386" y="294"/>
                    </a:lnTo>
                    <a:lnTo>
                      <a:pt x="1380" y="258"/>
                    </a:lnTo>
                    <a:lnTo>
                      <a:pt x="1370" y="224"/>
                    </a:lnTo>
                    <a:lnTo>
                      <a:pt x="1356" y="192"/>
                    </a:lnTo>
                    <a:lnTo>
                      <a:pt x="1342" y="162"/>
                    </a:lnTo>
                    <a:lnTo>
                      <a:pt x="1324" y="134"/>
                    </a:lnTo>
                    <a:lnTo>
                      <a:pt x="1304" y="108"/>
                    </a:lnTo>
                    <a:lnTo>
                      <a:pt x="1284" y="84"/>
                    </a:lnTo>
                    <a:lnTo>
                      <a:pt x="1260" y="62"/>
                    </a:lnTo>
                    <a:lnTo>
                      <a:pt x="1236" y="44"/>
                    </a:lnTo>
                    <a:lnTo>
                      <a:pt x="1208" y="28"/>
                    </a:lnTo>
                    <a:lnTo>
                      <a:pt x="1182" y="16"/>
                    </a:lnTo>
                    <a:lnTo>
                      <a:pt x="1152" y="8"/>
                    </a:lnTo>
                    <a:lnTo>
                      <a:pt x="1122" y="2"/>
                    </a:lnTo>
                    <a:lnTo>
                      <a:pt x="1092" y="0"/>
                    </a:lnTo>
                    <a:lnTo>
                      <a:pt x="109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 rot="19170988">
                <a:off x="6405091" y="1583250"/>
                <a:ext cx="1037771" cy="339272"/>
              </a:xfrm>
              <a:custGeom>
                <a:avLst/>
                <a:gdLst>
                  <a:gd name="T0" fmla="*/ 624 w 832"/>
                  <a:gd name="T1" fmla="*/ 0 h 272"/>
                  <a:gd name="T2" fmla="*/ 358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8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8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8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" name="Freeform 8"/>
            <p:cNvSpPr>
              <a:spLocks/>
            </p:cNvSpPr>
            <p:nvPr/>
          </p:nvSpPr>
          <p:spPr bwMode="auto">
            <a:xfrm rot="2429012" flipH="1">
              <a:off x="3273603" y="2486763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4" name="Group 35"/>
          <p:cNvGrpSpPr/>
          <p:nvPr/>
        </p:nvGrpSpPr>
        <p:grpSpPr>
          <a:xfrm>
            <a:off x="3197602" y="4262163"/>
            <a:ext cx="2662757" cy="1842015"/>
            <a:chOff x="762000" y="3782164"/>
            <a:chExt cx="3549374" cy="2455350"/>
          </a:xfrm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29" name="Group 28"/>
            <p:cNvGrpSpPr/>
            <p:nvPr/>
          </p:nvGrpSpPr>
          <p:grpSpPr>
            <a:xfrm flipH="1" flipV="1">
              <a:off x="762000" y="4146790"/>
              <a:ext cx="3105675" cy="2090724"/>
              <a:chOff x="5424570" y="620486"/>
              <a:chExt cx="3105675" cy="2090724"/>
            </a:xfrm>
          </p:grpSpPr>
          <p:grpSp>
            <p:nvGrpSpPr>
              <p:cNvPr id="30" name="Group 29"/>
              <p:cNvGrpSpPr/>
              <p:nvPr/>
            </p:nvGrpSpPr>
            <p:grpSpPr>
              <a:xfrm rot="19283016">
                <a:off x="5424570" y="1793181"/>
                <a:ext cx="1711325" cy="918029"/>
                <a:chOff x="2097087" y="2869970"/>
                <a:chExt cx="1711325" cy="918029"/>
              </a:xfrm>
            </p:grpSpPr>
            <p:sp>
              <p:nvSpPr>
                <p:cNvPr id="33" name="Freeform 32"/>
                <p:cNvSpPr>
                  <a:spLocks/>
                </p:cNvSpPr>
                <p:nvPr/>
              </p:nvSpPr>
              <p:spPr bwMode="auto">
                <a:xfrm>
                  <a:off x="2097087" y="3498620"/>
                  <a:ext cx="1711325" cy="289379"/>
                </a:xfrm>
                <a:custGeom>
                  <a:avLst/>
                  <a:gdLst>
                    <a:gd name="T0" fmla="*/ 1012 w 1372"/>
                    <a:gd name="T1" fmla="*/ 104 h 232"/>
                    <a:gd name="T2" fmla="*/ 360 w 1372"/>
                    <a:gd name="T3" fmla="*/ 104 h 232"/>
                    <a:gd name="T4" fmla="*/ 360 w 1372"/>
                    <a:gd name="T5" fmla="*/ 104 h 232"/>
                    <a:gd name="T6" fmla="*/ 330 w 1372"/>
                    <a:gd name="T7" fmla="*/ 102 h 232"/>
                    <a:gd name="T8" fmla="*/ 300 w 1372"/>
                    <a:gd name="T9" fmla="*/ 96 h 232"/>
                    <a:gd name="T10" fmla="*/ 272 w 1372"/>
                    <a:gd name="T11" fmla="*/ 88 h 232"/>
                    <a:gd name="T12" fmla="*/ 246 w 1372"/>
                    <a:gd name="T13" fmla="*/ 76 h 232"/>
                    <a:gd name="T14" fmla="*/ 220 w 1372"/>
                    <a:gd name="T15" fmla="*/ 60 h 232"/>
                    <a:gd name="T16" fmla="*/ 198 w 1372"/>
                    <a:gd name="T17" fmla="*/ 42 h 232"/>
                    <a:gd name="T18" fmla="*/ 178 w 1372"/>
                    <a:gd name="T19" fmla="*/ 22 h 232"/>
                    <a:gd name="T20" fmla="*/ 160 w 1372"/>
                    <a:gd name="T21" fmla="*/ 0 h 232"/>
                    <a:gd name="T22" fmla="*/ 0 w 1372"/>
                    <a:gd name="T23" fmla="*/ 0 h 232"/>
                    <a:gd name="T24" fmla="*/ 0 w 1372"/>
                    <a:gd name="T25" fmla="*/ 0 h 232"/>
                    <a:gd name="T26" fmla="*/ 10 w 1372"/>
                    <a:gd name="T27" fmla="*/ 24 h 232"/>
                    <a:gd name="T28" fmla="*/ 20 w 1372"/>
                    <a:gd name="T29" fmla="*/ 48 h 232"/>
                    <a:gd name="T30" fmla="*/ 32 w 1372"/>
                    <a:gd name="T31" fmla="*/ 72 h 232"/>
                    <a:gd name="T32" fmla="*/ 44 w 1372"/>
                    <a:gd name="T33" fmla="*/ 94 h 232"/>
                    <a:gd name="T34" fmla="*/ 60 w 1372"/>
                    <a:gd name="T35" fmla="*/ 114 h 232"/>
                    <a:gd name="T36" fmla="*/ 74 w 1372"/>
                    <a:gd name="T37" fmla="*/ 132 h 232"/>
                    <a:gd name="T38" fmla="*/ 92 w 1372"/>
                    <a:gd name="T39" fmla="*/ 150 h 232"/>
                    <a:gd name="T40" fmla="*/ 110 w 1372"/>
                    <a:gd name="T41" fmla="*/ 166 h 232"/>
                    <a:gd name="T42" fmla="*/ 128 w 1372"/>
                    <a:gd name="T43" fmla="*/ 182 h 232"/>
                    <a:gd name="T44" fmla="*/ 148 w 1372"/>
                    <a:gd name="T45" fmla="*/ 194 h 232"/>
                    <a:gd name="T46" fmla="*/ 168 w 1372"/>
                    <a:gd name="T47" fmla="*/ 206 h 232"/>
                    <a:gd name="T48" fmla="*/ 190 w 1372"/>
                    <a:gd name="T49" fmla="*/ 216 h 232"/>
                    <a:gd name="T50" fmla="*/ 212 w 1372"/>
                    <a:gd name="T51" fmla="*/ 222 h 232"/>
                    <a:gd name="T52" fmla="*/ 234 w 1372"/>
                    <a:gd name="T53" fmla="*/ 228 h 232"/>
                    <a:gd name="T54" fmla="*/ 256 w 1372"/>
                    <a:gd name="T55" fmla="*/ 232 h 232"/>
                    <a:gd name="T56" fmla="*/ 280 w 1372"/>
                    <a:gd name="T57" fmla="*/ 232 h 232"/>
                    <a:gd name="T58" fmla="*/ 1092 w 1372"/>
                    <a:gd name="T59" fmla="*/ 232 h 232"/>
                    <a:gd name="T60" fmla="*/ 1092 w 1372"/>
                    <a:gd name="T61" fmla="*/ 232 h 232"/>
                    <a:gd name="T62" fmla="*/ 1114 w 1372"/>
                    <a:gd name="T63" fmla="*/ 232 h 232"/>
                    <a:gd name="T64" fmla="*/ 1138 w 1372"/>
                    <a:gd name="T65" fmla="*/ 228 h 232"/>
                    <a:gd name="T66" fmla="*/ 1160 w 1372"/>
                    <a:gd name="T67" fmla="*/ 222 h 232"/>
                    <a:gd name="T68" fmla="*/ 1182 w 1372"/>
                    <a:gd name="T69" fmla="*/ 216 h 232"/>
                    <a:gd name="T70" fmla="*/ 1204 w 1372"/>
                    <a:gd name="T71" fmla="*/ 206 h 232"/>
                    <a:gd name="T72" fmla="*/ 1224 w 1372"/>
                    <a:gd name="T73" fmla="*/ 194 h 232"/>
                    <a:gd name="T74" fmla="*/ 1244 w 1372"/>
                    <a:gd name="T75" fmla="*/ 182 h 232"/>
                    <a:gd name="T76" fmla="*/ 1262 w 1372"/>
                    <a:gd name="T77" fmla="*/ 166 h 232"/>
                    <a:gd name="T78" fmla="*/ 1280 w 1372"/>
                    <a:gd name="T79" fmla="*/ 150 h 232"/>
                    <a:gd name="T80" fmla="*/ 1296 w 1372"/>
                    <a:gd name="T81" fmla="*/ 132 h 232"/>
                    <a:gd name="T82" fmla="*/ 1312 w 1372"/>
                    <a:gd name="T83" fmla="*/ 114 h 232"/>
                    <a:gd name="T84" fmla="*/ 1326 w 1372"/>
                    <a:gd name="T85" fmla="*/ 94 h 232"/>
                    <a:gd name="T86" fmla="*/ 1340 w 1372"/>
                    <a:gd name="T87" fmla="*/ 72 h 232"/>
                    <a:gd name="T88" fmla="*/ 1352 w 1372"/>
                    <a:gd name="T89" fmla="*/ 48 h 232"/>
                    <a:gd name="T90" fmla="*/ 1362 w 1372"/>
                    <a:gd name="T91" fmla="*/ 24 h 232"/>
                    <a:gd name="T92" fmla="*/ 1372 w 1372"/>
                    <a:gd name="T93" fmla="*/ 0 h 232"/>
                    <a:gd name="T94" fmla="*/ 1212 w 1372"/>
                    <a:gd name="T95" fmla="*/ 0 h 232"/>
                    <a:gd name="T96" fmla="*/ 1212 w 1372"/>
                    <a:gd name="T97" fmla="*/ 0 h 232"/>
                    <a:gd name="T98" fmla="*/ 1194 w 1372"/>
                    <a:gd name="T99" fmla="*/ 22 h 232"/>
                    <a:gd name="T100" fmla="*/ 1174 w 1372"/>
                    <a:gd name="T101" fmla="*/ 42 h 232"/>
                    <a:gd name="T102" fmla="*/ 1150 w 1372"/>
                    <a:gd name="T103" fmla="*/ 60 h 232"/>
                    <a:gd name="T104" fmla="*/ 1126 w 1372"/>
                    <a:gd name="T105" fmla="*/ 76 h 232"/>
                    <a:gd name="T106" fmla="*/ 1100 w 1372"/>
                    <a:gd name="T107" fmla="*/ 88 h 232"/>
                    <a:gd name="T108" fmla="*/ 1072 w 1372"/>
                    <a:gd name="T109" fmla="*/ 96 h 232"/>
                    <a:gd name="T110" fmla="*/ 1042 w 1372"/>
                    <a:gd name="T111" fmla="*/ 102 h 232"/>
                    <a:gd name="T112" fmla="*/ 1012 w 1372"/>
                    <a:gd name="T113" fmla="*/ 104 h 232"/>
                    <a:gd name="T114" fmla="*/ 1012 w 1372"/>
                    <a:gd name="T115" fmla="*/ 104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1012" y="104"/>
                      </a:moveTo>
                      <a:lnTo>
                        <a:pt x="360" y="104"/>
                      </a:lnTo>
                      <a:lnTo>
                        <a:pt x="360" y="104"/>
                      </a:lnTo>
                      <a:lnTo>
                        <a:pt x="330" y="102"/>
                      </a:lnTo>
                      <a:lnTo>
                        <a:pt x="300" y="96"/>
                      </a:lnTo>
                      <a:lnTo>
                        <a:pt x="272" y="88"/>
                      </a:lnTo>
                      <a:lnTo>
                        <a:pt x="246" y="76"/>
                      </a:lnTo>
                      <a:lnTo>
                        <a:pt x="220" y="60"/>
                      </a:lnTo>
                      <a:lnTo>
                        <a:pt x="198" y="42"/>
                      </a:lnTo>
                      <a:lnTo>
                        <a:pt x="178" y="22"/>
                      </a:lnTo>
                      <a:lnTo>
                        <a:pt x="160" y="0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10" y="24"/>
                      </a:lnTo>
                      <a:lnTo>
                        <a:pt x="20" y="48"/>
                      </a:lnTo>
                      <a:lnTo>
                        <a:pt x="32" y="72"/>
                      </a:lnTo>
                      <a:lnTo>
                        <a:pt x="44" y="94"/>
                      </a:lnTo>
                      <a:lnTo>
                        <a:pt x="60" y="114"/>
                      </a:lnTo>
                      <a:lnTo>
                        <a:pt x="74" y="132"/>
                      </a:lnTo>
                      <a:lnTo>
                        <a:pt x="92" y="150"/>
                      </a:lnTo>
                      <a:lnTo>
                        <a:pt x="110" y="166"/>
                      </a:lnTo>
                      <a:lnTo>
                        <a:pt x="128" y="182"/>
                      </a:lnTo>
                      <a:lnTo>
                        <a:pt x="148" y="194"/>
                      </a:lnTo>
                      <a:lnTo>
                        <a:pt x="168" y="206"/>
                      </a:lnTo>
                      <a:lnTo>
                        <a:pt x="190" y="216"/>
                      </a:lnTo>
                      <a:lnTo>
                        <a:pt x="212" y="222"/>
                      </a:lnTo>
                      <a:lnTo>
                        <a:pt x="234" y="228"/>
                      </a:lnTo>
                      <a:lnTo>
                        <a:pt x="256" y="232"/>
                      </a:lnTo>
                      <a:lnTo>
                        <a:pt x="280" y="232"/>
                      </a:lnTo>
                      <a:lnTo>
                        <a:pt x="1092" y="232"/>
                      </a:lnTo>
                      <a:lnTo>
                        <a:pt x="1092" y="232"/>
                      </a:lnTo>
                      <a:lnTo>
                        <a:pt x="1114" y="232"/>
                      </a:lnTo>
                      <a:lnTo>
                        <a:pt x="1138" y="228"/>
                      </a:lnTo>
                      <a:lnTo>
                        <a:pt x="1160" y="222"/>
                      </a:lnTo>
                      <a:lnTo>
                        <a:pt x="1182" y="216"/>
                      </a:lnTo>
                      <a:lnTo>
                        <a:pt x="1204" y="206"/>
                      </a:lnTo>
                      <a:lnTo>
                        <a:pt x="1224" y="194"/>
                      </a:lnTo>
                      <a:lnTo>
                        <a:pt x="1244" y="182"/>
                      </a:lnTo>
                      <a:lnTo>
                        <a:pt x="1262" y="166"/>
                      </a:lnTo>
                      <a:lnTo>
                        <a:pt x="1280" y="150"/>
                      </a:lnTo>
                      <a:lnTo>
                        <a:pt x="1296" y="132"/>
                      </a:lnTo>
                      <a:lnTo>
                        <a:pt x="1312" y="114"/>
                      </a:lnTo>
                      <a:lnTo>
                        <a:pt x="1326" y="94"/>
                      </a:lnTo>
                      <a:lnTo>
                        <a:pt x="1340" y="72"/>
                      </a:lnTo>
                      <a:lnTo>
                        <a:pt x="1352" y="48"/>
                      </a:lnTo>
                      <a:lnTo>
                        <a:pt x="1362" y="24"/>
                      </a:lnTo>
                      <a:lnTo>
                        <a:pt x="1372" y="0"/>
                      </a:lnTo>
                      <a:lnTo>
                        <a:pt x="1212" y="0"/>
                      </a:lnTo>
                      <a:lnTo>
                        <a:pt x="1212" y="0"/>
                      </a:lnTo>
                      <a:lnTo>
                        <a:pt x="1194" y="22"/>
                      </a:lnTo>
                      <a:lnTo>
                        <a:pt x="1174" y="42"/>
                      </a:lnTo>
                      <a:lnTo>
                        <a:pt x="1150" y="60"/>
                      </a:lnTo>
                      <a:lnTo>
                        <a:pt x="1126" y="76"/>
                      </a:lnTo>
                      <a:lnTo>
                        <a:pt x="1100" y="88"/>
                      </a:lnTo>
                      <a:lnTo>
                        <a:pt x="1072" y="96"/>
                      </a:lnTo>
                      <a:lnTo>
                        <a:pt x="1042" y="102"/>
                      </a:lnTo>
                      <a:lnTo>
                        <a:pt x="1012" y="104"/>
                      </a:lnTo>
                      <a:lnTo>
                        <a:pt x="1012" y="10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Freeform 33"/>
                <p:cNvSpPr>
                  <a:spLocks/>
                </p:cNvSpPr>
                <p:nvPr/>
              </p:nvSpPr>
              <p:spPr bwMode="auto">
                <a:xfrm>
                  <a:off x="2097087" y="2869970"/>
                  <a:ext cx="1711325" cy="289379"/>
                </a:xfrm>
                <a:custGeom>
                  <a:avLst/>
                  <a:gdLst>
                    <a:gd name="T0" fmla="*/ 360 w 1372"/>
                    <a:gd name="T1" fmla="*/ 128 h 232"/>
                    <a:gd name="T2" fmla="*/ 1012 w 1372"/>
                    <a:gd name="T3" fmla="*/ 128 h 232"/>
                    <a:gd name="T4" fmla="*/ 1012 w 1372"/>
                    <a:gd name="T5" fmla="*/ 128 h 232"/>
                    <a:gd name="T6" fmla="*/ 1042 w 1372"/>
                    <a:gd name="T7" fmla="*/ 130 h 232"/>
                    <a:gd name="T8" fmla="*/ 1072 w 1372"/>
                    <a:gd name="T9" fmla="*/ 136 h 232"/>
                    <a:gd name="T10" fmla="*/ 1100 w 1372"/>
                    <a:gd name="T11" fmla="*/ 144 h 232"/>
                    <a:gd name="T12" fmla="*/ 1126 w 1372"/>
                    <a:gd name="T13" fmla="*/ 156 h 232"/>
                    <a:gd name="T14" fmla="*/ 1150 w 1372"/>
                    <a:gd name="T15" fmla="*/ 172 h 232"/>
                    <a:gd name="T16" fmla="*/ 1174 w 1372"/>
                    <a:gd name="T17" fmla="*/ 190 h 232"/>
                    <a:gd name="T18" fmla="*/ 1194 w 1372"/>
                    <a:gd name="T19" fmla="*/ 210 h 232"/>
                    <a:gd name="T20" fmla="*/ 1212 w 1372"/>
                    <a:gd name="T21" fmla="*/ 232 h 232"/>
                    <a:gd name="T22" fmla="*/ 1372 w 1372"/>
                    <a:gd name="T23" fmla="*/ 232 h 232"/>
                    <a:gd name="T24" fmla="*/ 1372 w 1372"/>
                    <a:gd name="T25" fmla="*/ 232 h 232"/>
                    <a:gd name="T26" fmla="*/ 1362 w 1372"/>
                    <a:gd name="T27" fmla="*/ 208 h 232"/>
                    <a:gd name="T28" fmla="*/ 1352 w 1372"/>
                    <a:gd name="T29" fmla="*/ 184 h 232"/>
                    <a:gd name="T30" fmla="*/ 1340 w 1372"/>
                    <a:gd name="T31" fmla="*/ 160 h 232"/>
                    <a:gd name="T32" fmla="*/ 1326 w 1372"/>
                    <a:gd name="T33" fmla="*/ 138 h 232"/>
                    <a:gd name="T34" fmla="*/ 1312 w 1372"/>
                    <a:gd name="T35" fmla="*/ 118 h 232"/>
                    <a:gd name="T36" fmla="*/ 1296 w 1372"/>
                    <a:gd name="T37" fmla="*/ 100 h 232"/>
                    <a:gd name="T38" fmla="*/ 1280 w 1372"/>
                    <a:gd name="T39" fmla="*/ 82 h 232"/>
                    <a:gd name="T40" fmla="*/ 1262 w 1372"/>
                    <a:gd name="T41" fmla="*/ 66 h 232"/>
                    <a:gd name="T42" fmla="*/ 1244 w 1372"/>
                    <a:gd name="T43" fmla="*/ 50 h 232"/>
                    <a:gd name="T44" fmla="*/ 1224 w 1372"/>
                    <a:gd name="T45" fmla="*/ 38 h 232"/>
                    <a:gd name="T46" fmla="*/ 1204 w 1372"/>
                    <a:gd name="T47" fmla="*/ 26 h 232"/>
                    <a:gd name="T48" fmla="*/ 1182 w 1372"/>
                    <a:gd name="T49" fmla="*/ 16 h 232"/>
                    <a:gd name="T50" fmla="*/ 1160 w 1372"/>
                    <a:gd name="T51" fmla="*/ 10 h 232"/>
                    <a:gd name="T52" fmla="*/ 1138 w 1372"/>
                    <a:gd name="T53" fmla="*/ 4 h 232"/>
                    <a:gd name="T54" fmla="*/ 1114 w 1372"/>
                    <a:gd name="T55" fmla="*/ 0 h 232"/>
                    <a:gd name="T56" fmla="*/ 1092 w 1372"/>
                    <a:gd name="T57" fmla="*/ 0 h 232"/>
                    <a:gd name="T58" fmla="*/ 280 w 1372"/>
                    <a:gd name="T59" fmla="*/ 0 h 232"/>
                    <a:gd name="T60" fmla="*/ 280 w 1372"/>
                    <a:gd name="T61" fmla="*/ 0 h 232"/>
                    <a:gd name="T62" fmla="*/ 256 w 1372"/>
                    <a:gd name="T63" fmla="*/ 0 h 232"/>
                    <a:gd name="T64" fmla="*/ 234 w 1372"/>
                    <a:gd name="T65" fmla="*/ 4 h 232"/>
                    <a:gd name="T66" fmla="*/ 212 w 1372"/>
                    <a:gd name="T67" fmla="*/ 10 h 232"/>
                    <a:gd name="T68" fmla="*/ 190 w 1372"/>
                    <a:gd name="T69" fmla="*/ 16 h 232"/>
                    <a:gd name="T70" fmla="*/ 168 w 1372"/>
                    <a:gd name="T71" fmla="*/ 26 h 232"/>
                    <a:gd name="T72" fmla="*/ 148 w 1372"/>
                    <a:gd name="T73" fmla="*/ 38 h 232"/>
                    <a:gd name="T74" fmla="*/ 128 w 1372"/>
                    <a:gd name="T75" fmla="*/ 50 h 232"/>
                    <a:gd name="T76" fmla="*/ 110 w 1372"/>
                    <a:gd name="T77" fmla="*/ 66 h 232"/>
                    <a:gd name="T78" fmla="*/ 92 w 1372"/>
                    <a:gd name="T79" fmla="*/ 82 h 232"/>
                    <a:gd name="T80" fmla="*/ 74 w 1372"/>
                    <a:gd name="T81" fmla="*/ 100 h 232"/>
                    <a:gd name="T82" fmla="*/ 60 w 1372"/>
                    <a:gd name="T83" fmla="*/ 118 h 232"/>
                    <a:gd name="T84" fmla="*/ 44 w 1372"/>
                    <a:gd name="T85" fmla="*/ 138 h 232"/>
                    <a:gd name="T86" fmla="*/ 32 w 1372"/>
                    <a:gd name="T87" fmla="*/ 160 h 232"/>
                    <a:gd name="T88" fmla="*/ 20 w 1372"/>
                    <a:gd name="T89" fmla="*/ 184 h 232"/>
                    <a:gd name="T90" fmla="*/ 10 w 1372"/>
                    <a:gd name="T91" fmla="*/ 208 h 232"/>
                    <a:gd name="T92" fmla="*/ 0 w 1372"/>
                    <a:gd name="T93" fmla="*/ 232 h 232"/>
                    <a:gd name="T94" fmla="*/ 160 w 1372"/>
                    <a:gd name="T95" fmla="*/ 232 h 232"/>
                    <a:gd name="T96" fmla="*/ 160 w 1372"/>
                    <a:gd name="T97" fmla="*/ 232 h 232"/>
                    <a:gd name="T98" fmla="*/ 178 w 1372"/>
                    <a:gd name="T99" fmla="*/ 210 h 232"/>
                    <a:gd name="T100" fmla="*/ 198 w 1372"/>
                    <a:gd name="T101" fmla="*/ 190 h 232"/>
                    <a:gd name="T102" fmla="*/ 220 w 1372"/>
                    <a:gd name="T103" fmla="*/ 172 h 232"/>
                    <a:gd name="T104" fmla="*/ 246 w 1372"/>
                    <a:gd name="T105" fmla="*/ 156 h 232"/>
                    <a:gd name="T106" fmla="*/ 272 w 1372"/>
                    <a:gd name="T107" fmla="*/ 144 h 232"/>
                    <a:gd name="T108" fmla="*/ 300 w 1372"/>
                    <a:gd name="T109" fmla="*/ 136 h 232"/>
                    <a:gd name="T110" fmla="*/ 330 w 1372"/>
                    <a:gd name="T111" fmla="*/ 130 h 232"/>
                    <a:gd name="T112" fmla="*/ 360 w 1372"/>
                    <a:gd name="T113" fmla="*/ 128 h 232"/>
                    <a:gd name="T114" fmla="*/ 360 w 1372"/>
                    <a:gd name="T115" fmla="*/ 128 h 2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372" h="232">
                      <a:moveTo>
                        <a:pt x="360" y="128"/>
                      </a:moveTo>
                      <a:lnTo>
                        <a:pt x="1012" y="128"/>
                      </a:lnTo>
                      <a:lnTo>
                        <a:pt x="1012" y="128"/>
                      </a:lnTo>
                      <a:lnTo>
                        <a:pt x="1042" y="130"/>
                      </a:lnTo>
                      <a:lnTo>
                        <a:pt x="1072" y="136"/>
                      </a:lnTo>
                      <a:lnTo>
                        <a:pt x="1100" y="144"/>
                      </a:lnTo>
                      <a:lnTo>
                        <a:pt x="1126" y="156"/>
                      </a:lnTo>
                      <a:lnTo>
                        <a:pt x="1150" y="172"/>
                      </a:lnTo>
                      <a:lnTo>
                        <a:pt x="1174" y="190"/>
                      </a:lnTo>
                      <a:lnTo>
                        <a:pt x="1194" y="210"/>
                      </a:lnTo>
                      <a:lnTo>
                        <a:pt x="1212" y="232"/>
                      </a:lnTo>
                      <a:lnTo>
                        <a:pt x="1372" y="232"/>
                      </a:lnTo>
                      <a:lnTo>
                        <a:pt x="1372" y="232"/>
                      </a:lnTo>
                      <a:lnTo>
                        <a:pt x="1362" y="208"/>
                      </a:lnTo>
                      <a:lnTo>
                        <a:pt x="1352" y="184"/>
                      </a:lnTo>
                      <a:lnTo>
                        <a:pt x="1340" y="160"/>
                      </a:lnTo>
                      <a:lnTo>
                        <a:pt x="1326" y="138"/>
                      </a:lnTo>
                      <a:lnTo>
                        <a:pt x="1312" y="118"/>
                      </a:lnTo>
                      <a:lnTo>
                        <a:pt x="1296" y="100"/>
                      </a:lnTo>
                      <a:lnTo>
                        <a:pt x="1280" y="82"/>
                      </a:lnTo>
                      <a:lnTo>
                        <a:pt x="1262" y="66"/>
                      </a:lnTo>
                      <a:lnTo>
                        <a:pt x="1244" y="50"/>
                      </a:lnTo>
                      <a:lnTo>
                        <a:pt x="1224" y="38"/>
                      </a:lnTo>
                      <a:lnTo>
                        <a:pt x="1204" y="26"/>
                      </a:lnTo>
                      <a:lnTo>
                        <a:pt x="1182" y="16"/>
                      </a:lnTo>
                      <a:lnTo>
                        <a:pt x="1160" y="10"/>
                      </a:lnTo>
                      <a:lnTo>
                        <a:pt x="1138" y="4"/>
                      </a:lnTo>
                      <a:lnTo>
                        <a:pt x="1114" y="0"/>
                      </a:lnTo>
                      <a:lnTo>
                        <a:pt x="1092" y="0"/>
                      </a:lnTo>
                      <a:lnTo>
                        <a:pt x="280" y="0"/>
                      </a:lnTo>
                      <a:lnTo>
                        <a:pt x="280" y="0"/>
                      </a:lnTo>
                      <a:lnTo>
                        <a:pt x="256" y="0"/>
                      </a:lnTo>
                      <a:lnTo>
                        <a:pt x="234" y="4"/>
                      </a:lnTo>
                      <a:lnTo>
                        <a:pt x="212" y="10"/>
                      </a:lnTo>
                      <a:lnTo>
                        <a:pt x="190" y="16"/>
                      </a:lnTo>
                      <a:lnTo>
                        <a:pt x="168" y="26"/>
                      </a:lnTo>
                      <a:lnTo>
                        <a:pt x="148" y="38"/>
                      </a:lnTo>
                      <a:lnTo>
                        <a:pt x="128" y="50"/>
                      </a:lnTo>
                      <a:lnTo>
                        <a:pt x="110" y="66"/>
                      </a:lnTo>
                      <a:lnTo>
                        <a:pt x="92" y="82"/>
                      </a:lnTo>
                      <a:lnTo>
                        <a:pt x="74" y="100"/>
                      </a:lnTo>
                      <a:lnTo>
                        <a:pt x="60" y="118"/>
                      </a:lnTo>
                      <a:lnTo>
                        <a:pt x="44" y="138"/>
                      </a:lnTo>
                      <a:lnTo>
                        <a:pt x="32" y="160"/>
                      </a:lnTo>
                      <a:lnTo>
                        <a:pt x="20" y="184"/>
                      </a:lnTo>
                      <a:lnTo>
                        <a:pt x="10" y="208"/>
                      </a:lnTo>
                      <a:lnTo>
                        <a:pt x="0" y="232"/>
                      </a:lnTo>
                      <a:lnTo>
                        <a:pt x="160" y="232"/>
                      </a:lnTo>
                      <a:lnTo>
                        <a:pt x="160" y="232"/>
                      </a:lnTo>
                      <a:lnTo>
                        <a:pt x="178" y="210"/>
                      </a:lnTo>
                      <a:lnTo>
                        <a:pt x="198" y="190"/>
                      </a:lnTo>
                      <a:lnTo>
                        <a:pt x="220" y="172"/>
                      </a:lnTo>
                      <a:lnTo>
                        <a:pt x="246" y="156"/>
                      </a:lnTo>
                      <a:lnTo>
                        <a:pt x="272" y="144"/>
                      </a:lnTo>
                      <a:lnTo>
                        <a:pt x="300" y="136"/>
                      </a:lnTo>
                      <a:lnTo>
                        <a:pt x="330" y="130"/>
                      </a:lnTo>
                      <a:lnTo>
                        <a:pt x="360" y="128"/>
                      </a:lnTo>
                      <a:lnTo>
                        <a:pt x="360" y="12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 rot="19027124">
                <a:off x="6793974" y="620486"/>
                <a:ext cx="1736271" cy="918029"/>
              </a:xfrm>
              <a:custGeom>
                <a:avLst/>
                <a:gdLst>
                  <a:gd name="T0" fmla="*/ 280 w 1392"/>
                  <a:gd name="T1" fmla="*/ 0 h 736"/>
                  <a:gd name="T2" fmla="*/ 212 w 1392"/>
                  <a:gd name="T3" fmla="*/ 10 h 736"/>
                  <a:gd name="T4" fmla="*/ 148 w 1392"/>
                  <a:gd name="T5" fmla="*/ 38 h 736"/>
                  <a:gd name="T6" fmla="*/ 92 w 1392"/>
                  <a:gd name="T7" fmla="*/ 82 h 736"/>
                  <a:gd name="T8" fmla="*/ 46 w 1392"/>
                  <a:gd name="T9" fmla="*/ 138 h 736"/>
                  <a:gd name="T10" fmla="*/ 10 w 1392"/>
                  <a:gd name="T11" fmla="*/ 208 h 736"/>
                  <a:gd name="T12" fmla="*/ 160 w 1392"/>
                  <a:gd name="T13" fmla="*/ 232 h 736"/>
                  <a:gd name="T14" fmla="*/ 222 w 1392"/>
                  <a:gd name="T15" fmla="*/ 172 h 736"/>
                  <a:gd name="T16" fmla="*/ 300 w 1392"/>
                  <a:gd name="T17" fmla="*/ 136 h 736"/>
                  <a:gd name="T18" fmla="*/ 1012 w 1392"/>
                  <a:gd name="T19" fmla="*/ 128 h 736"/>
                  <a:gd name="T20" fmla="*/ 1060 w 1392"/>
                  <a:gd name="T21" fmla="*/ 132 h 736"/>
                  <a:gd name="T22" fmla="*/ 1128 w 1392"/>
                  <a:gd name="T23" fmla="*/ 156 h 736"/>
                  <a:gd name="T24" fmla="*/ 1182 w 1392"/>
                  <a:gd name="T25" fmla="*/ 198 h 736"/>
                  <a:gd name="T26" fmla="*/ 1224 w 1392"/>
                  <a:gd name="T27" fmla="*/ 254 h 736"/>
                  <a:gd name="T28" fmla="*/ 1248 w 1392"/>
                  <a:gd name="T29" fmla="*/ 320 h 736"/>
                  <a:gd name="T30" fmla="*/ 1254 w 1392"/>
                  <a:gd name="T31" fmla="*/ 368 h 736"/>
                  <a:gd name="T32" fmla="*/ 1242 w 1392"/>
                  <a:gd name="T33" fmla="*/ 440 h 736"/>
                  <a:gd name="T34" fmla="*/ 1212 w 1392"/>
                  <a:gd name="T35" fmla="*/ 502 h 736"/>
                  <a:gd name="T36" fmla="*/ 1166 w 1392"/>
                  <a:gd name="T37" fmla="*/ 554 h 736"/>
                  <a:gd name="T38" fmla="*/ 1106 w 1392"/>
                  <a:gd name="T39" fmla="*/ 590 h 736"/>
                  <a:gd name="T40" fmla="*/ 1036 w 1392"/>
                  <a:gd name="T41" fmla="*/ 606 h 736"/>
                  <a:gd name="T42" fmla="*/ 360 w 1392"/>
                  <a:gd name="T43" fmla="*/ 608 h 736"/>
                  <a:gd name="T44" fmla="*/ 272 w 1392"/>
                  <a:gd name="T45" fmla="*/ 592 h 736"/>
                  <a:gd name="T46" fmla="*/ 198 w 1392"/>
                  <a:gd name="T47" fmla="*/ 546 h 736"/>
                  <a:gd name="T48" fmla="*/ 0 w 1392"/>
                  <a:gd name="T49" fmla="*/ 504 h 736"/>
                  <a:gd name="T50" fmla="*/ 20 w 1392"/>
                  <a:gd name="T51" fmla="*/ 552 h 736"/>
                  <a:gd name="T52" fmla="*/ 60 w 1392"/>
                  <a:gd name="T53" fmla="*/ 618 h 736"/>
                  <a:gd name="T54" fmla="*/ 110 w 1392"/>
                  <a:gd name="T55" fmla="*/ 670 h 736"/>
                  <a:gd name="T56" fmla="*/ 168 w 1392"/>
                  <a:gd name="T57" fmla="*/ 710 h 736"/>
                  <a:gd name="T58" fmla="*/ 234 w 1392"/>
                  <a:gd name="T59" fmla="*/ 732 h 736"/>
                  <a:gd name="T60" fmla="*/ 1092 w 1392"/>
                  <a:gd name="T61" fmla="*/ 736 h 736"/>
                  <a:gd name="T62" fmla="*/ 1152 w 1392"/>
                  <a:gd name="T63" fmla="*/ 728 h 736"/>
                  <a:gd name="T64" fmla="*/ 1236 w 1392"/>
                  <a:gd name="T65" fmla="*/ 692 h 736"/>
                  <a:gd name="T66" fmla="*/ 1304 w 1392"/>
                  <a:gd name="T67" fmla="*/ 628 h 736"/>
                  <a:gd name="T68" fmla="*/ 1356 w 1392"/>
                  <a:gd name="T69" fmla="*/ 544 h 736"/>
                  <a:gd name="T70" fmla="*/ 1386 w 1392"/>
                  <a:gd name="T71" fmla="*/ 442 h 736"/>
                  <a:gd name="T72" fmla="*/ 1392 w 1392"/>
                  <a:gd name="T73" fmla="*/ 368 h 736"/>
                  <a:gd name="T74" fmla="*/ 1380 w 1392"/>
                  <a:gd name="T75" fmla="*/ 258 h 736"/>
                  <a:gd name="T76" fmla="*/ 1342 w 1392"/>
                  <a:gd name="T77" fmla="*/ 162 h 736"/>
                  <a:gd name="T78" fmla="*/ 1284 w 1392"/>
                  <a:gd name="T79" fmla="*/ 84 h 736"/>
                  <a:gd name="T80" fmla="*/ 1208 w 1392"/>
                  <a:gd name="T81" fmla="*/ 28 h 736"/>
                  <a:gd name="T82" fmla="*/ 1122 w 1392"/>
                  <a:gd name="T83" fmla="*/ 2 h 7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392" h="736">
                    <a:moveTo>
                      <a:pt x="1092" y="0"/>
                    </a:moveTo>
                    <a:lnTo>
                      <a:pt x="280" y="0"/>
                    </a:lnTo>
                    <a:lnTo>
                      <a:pt x="280" y="0"/>
                    </a:lnTo>
                    <a:lnTo>
                      <a:pt x="258" y="0"/>
                    </a:lnTo>
                    <a:lnTo>
                      <a:pt x="234" y="4"/>
                    </a:lnTo>
                    <a:lnTo>
                      <a:pt x="212" y="10"/>
                    </a:lnTo>
                    <a:lnTo>
                      <a:pt x="190" y="16"/>
                    </a:lnTo>
                    <a:lnTo>
                      <a:pt x="168" y="26"/>
                    </a:lnTo>
                    <a:lnTo>
                      <a:pt x="148" y="38"/>
                    </a:lnTo>
                    <a:lnTo>
                      <a:pt x="128" y="50"/>
                    </a:lnTo>
                    <a:lnTo>
                      <a:pt x="110" y="66"/>
                    </a:lnTo>
                    <a:lnTo>
                      <a:pt x="92" y="82"/>
                    </a:lnTo>
                    <a:lnTo>
                      <a:pt x="76" y="100"/>
                    </a:lnTo>
                    <a:lnTo>
                      <a:pt x="60" y="118"/>
                    </a:lnTo>
                    <a:lnTo>
                      <a:pt x="46" y="138"/>
                    </a:lnTo>
                    <a:lnTo>
                      <a:pt x="32" y="160"/>
                    </a:lnTo>
                    <a:lnTo>
                      <a:pt x="20" y="184"/>
                    </a:lnTo>
                    <a:lnTo>
                      <a:pt x="10" y="208"/>
                    </a:lnTo>
                    <a:lnTo>
                      <a:pt x="0" y="232"/>
                    </a:lnTo>
                    <a:lnTo>
                      <a:pt x="160" y="232"/>
                    </a:lnTo>
                    <a:lnTo>
                      <a:pt x="160" y="232"/>
                    </a:lnTo>
                    <a:lnTo>
                      <a:pt x="178" y="210"/>
                    </a:lnTo>
                    <a:lnTo>
                      <a:pt x="198" y="190"/>
                    </a:lnTo>
                    <a:lnTo>
                      <a:pt x="222" y="172"/>
                    </a:lnTo>
                    <a:lnTo>
                      <a:pt x="246" y="156"/>
                    </a:lnTo>
                    <a:lnTo>
                      <a:pt x="272" y="144"/>
                    </a:lnTo>
                    <a:lnTo>
                      <a:pt x="300" y="136"/>
                    </a:lnTo>
                    <a:lnTo>
                      <a:pt x="330" y="130"/>
                    </a:lnTo>
                    <a:lnTo>
                      <a:pt x="360" y="128"/>
                    </a:lnTo>
                    <a:lnTo>
                      <a:pt x="1012" y="128"/>
                    </a:lnTo>
                    <a:lnTo>
                      <a:pt x="1012" y="128"/>
                    </a:lnTo>
                    <a:lnTo>
                      <a:pt x="1036" y="130"/>
                    </a:lnTo>
                    <a:lnTo>
                      <a:pt x="1060" y="132"/>
                    </a:lnTo>
                    <a:lnTo>
                      <a:pt x="1084" y="138"/>
                    </a:lnTo>
                    <a:lnTo>
                      <a:pt x="1106" y="146"/>
                    </a:lnTo>
                    <a:lnTo>
                      <a:pt x="1128" y="156"/>
                    </a:lnTo>
                    <a:lnTo>
                      <a:pt x="1148" y="168"/>
                    </a:lnTo>
                    <a:lnTo>
                      <a:pt x="1166" y="182"/>
                    </a:lnTo>
                    <a:lnTo>
                      <a:pt x="1182" y="198"/>
                    </a:lnTo>
                    <a:lnTo>
                      <a:pt x="1198" y="216"/>
                    </a:lnTo>
                    <a:lnTo>
                      <a:pt x="1212" y="234"/>
                    </a:lnTo>
                    <a:lnTo>
                      <a:pt x="1224" y="254"/>
                    </a:lnTo>
                    <a:lnTo>
                      <a:pt x="1234" y="274"/>
                    </a:lnTo>
                    <a:lnTo>
                      <a:pt x="1242" y="296"/>
                    </a:lnTo>
                    <a:lnTo>
                      <a:pt x="1248" y="320"/>
                    </a:lnTo>
                    <a:lnTo>
                      <a:pt x="1252" y="344"/>
                    </a:lnTo>
                    <a:lnTo>
                      <a:pt x="1254" y="368"/>
                    </a:lnTo>
                    <a:lnTo>
                      <a:pt x="1254" y="368"/>
                    </a:lnTo>
                    <a:lnTo>
                      <a:pt x="1252" y="392"/>
                    </a:lnTo>
                    <a:lnTo>
                      <a:pt x="1248" y="416"/>
                    </a:lnTo>
                    <a:lnTo>
                      <a:pt x="1242" y="440"/>
                    </a:lnTo>
                    <a:lnTo>
                      <a:pt x="1234" y="462"/>
                    </a:lnTo>
                    <a:lnTo>
                      <a:pt x="1224" y="482"/>
                    </a:lnTo>
                    <a:lnTo>
                      <a:pt x="1212" y="502"/>
                    </a:lnTo>
                    <a:lnTo>
                      <a:pt x="1198" y="520"/>
                    </a:lnTo>
                    <a:lnTo>
                      <a:pt x="1182" y="538"/>
                    </a:lnTo>
                    <a:lnTo>
                      <a:pt x="1166" y="554"/>
                    </a:lnTo>
                    <a:lnTo>
                      <a:pt x="1148" y="568"/>
                    </a:lnTo>
                    <a:lnTo>
                      <a:pt x="1128" y="580"/>
                    </a:lnTo>
                    <a:lnTo>
                      <a:pt x="1106" y="590"/>
                    </a:lnTo>
                    <a:lnTo>
                      <a:pt x="1084" y="598"/>
                    </a:lnTo>
                    <a:lnTo>
                      <a:pt x="1060" y="604"/>
                    </a:lnTo>
                    <a:lnTo>
                      <a:pt x="1036" y="606"/>
                    </a:lnTo>
                    <a:lnTo>
                      <a:pt x="1012" y="608"/>
                    </a:lnTo>
                    <a:lnTo>
                      <a:pt x="360" y="608"/>
                    </a:lnTo>
                    <a:lnTo>
                      <a:pt x="360" y="608"/>
                    </a:lnTo>
                    <a:lnTo>
                      <a:pt x="330" y="606"/>
                    </a:lnTo>
                    <a:lnTo>
                      <a:pt x="300" y="600"/>
                    </a:lnTo>
                    <a:lnTo>
                      <a:pt x="272" y="592"/>
                    </a:lnTo>
                    <a:lnTo>
                      <a:pt x="246" y="580"/>
                    </a:lnTo>
                    <a:lnTo>
                      <a:pt x="222" y="564"/>
                    </a:lnTo>
                    <a:lnTo>
                      <a:pt x="198" y="546"/>
                    </a:lnTo>
                    <a:lnTo>
                      <a:pt x="178" y="526"/>
                    </a:lnTo>
                    <a:lnTo>
                      <a:pt x="160" y="504"/>
                    </a:lnTo>
                    <a:lnTo>
                      <a:pt x="0" y="504"/>
                    </a:lnTo>
                    <a:lnTo>
                      <a:pt x="0" y="504"/>
                    </a:lnTo>
                    <a:lnTo>
                      <a:pt x="10" y="528"/>
                    </a:lnTo>
                    <a:lnTo>
                      <a:pt x="20" y="552"/>
                    </a:lnTo>
                    <a:lnTo>
                      <a:pt x="32" y="576"/>
                    </a:lnTo>
                    <a:lnTo>
                      <a:pt x="46" y="598"/>
                    </a:lnTo>
                    <a:lnTo>
                      <a:pt x="60" y="618"/>
                    </a:lnTo>
                    <a:lnTo>
                      <a:pt x="76" y="636"/>
                    </a:lnTo>
                    <a:lnTo>
                      <a:pt x="92" y="654"/>
                    </a:lnTo>
                    <a:lnTo>
                      <a:pt x="110" y="670"/>
                    </a:lnTo>
                    <a:lnTo>
                      <a:pt x="128" y="686"/>
                    </a:lnTo>
                    <a:lnTo>
                      <a:pt x="148" y="698"/>
                    </a:lnTo>
                    <a:lnTo>
                      <a:pt x="168" y="710"/>
                    </a:lnTo>
                    <a:lnTo>
                      <a:pt x="190" y="720"/>
                    </a:lnTo>
                    <a:lnTo>
                      <a:pt x="212" y="726"/>
                    </a:lnTo>
                    <a:lnTo>
                      <a:pt x="234" y="732"/>
                    </a:lnTo>
                    <a:lnTo>
                      <a:pt x="258" y="736"/>
                    </a:lnTo>
                    <a:lnTo>
                      <a:pt x="280" y="736"/>
                    </a:lnTo>
                    <a:lnTo>
                      <a:pt x="1092" y="736"/>
                    </a:lnTo>
                    <a:lnTo>
                      <a:pt x="1092" y="736"/>
                    </a:lnTo>
                    <a:lnTo>
                      <a:pt x="1122" y="734"/>
                    </a:lnTo>
                    <a:lnTo>
                      <a:pt x="1152" y="728"/>
                    </a:lnTo>
                    <a:lnTo>
                      <a:pt x="1182" y="720"/>
                    </a:lnTo>
                    <a:lnTo>
                      <a:pt x="1208" y="708"/>
                    </a:lnTo>
                    <a:lnTo>
                      <a:pt x="1236" y="692"/>
                    </a:lnTo>
                    <a:lnTo>
                      <a:pt x="1260" y="674"/>
                    </a:lnTo>
                    <a:lnTo>
                      <a:pt x="1284" y="652"/>
                    </a:lnTo>
                    <a:lnTo>
                      <a:pt x="1304" y="628"/>
                    </a:lnTo>
                    <a:lnTo>
                      <a:pt x="1324" y="602"/>
                    </a:lnTo>
                    <a:lnTo>
                      <a:pt x="1342" y="574"/>
                    </a:lnTo>
                    <a:lnTo>
                      <a:pt x="1356" y="544"/>
                    </a:lnTo>
                    <a:lnTo>
                      <a:pt x="1370" y="512"/>
                    </a:lnTo>
                    <a:lnTo>
                      <a:pt x="1380" y="478"/>
                    </a:lnTo>
                    <a:lnTo>
                      <a:pt x="1386" y="442"/>
                    </a:lnTo>
                    <a:lnTo>
                      <a:pt x="1392" y="406"/>
                    </a:lnTo>
                    <a:lnTo>
                      <a:pt x="1392" y="368"/>
                    </a:lnTo>
                    <a:lnTo>
                      <a:pt x="1392" y="368"/>
                    </a:lnTo>
                    <a:lnTo>
                      <a:pt x="1392" y="330"/>
                    </a:lnTo>
                    <a:lnTo>
                      <a:pt x="1386" y="294"/>
                    </a:lnTo>
                    <a:lnTo>
                      <a:pt x="1380" y="258"/>
                    </a:lnTo>
                    <a:lnTo>
                      <a:pt x="1370" y="224"/>
                    </a:lnTo>
                    <a:lnTo>
                      <a:pt x="1356" y="192"/>
                    </a:lnTo>
                    <a:lnTo>
                      <a:pt x="1342" y="162"/>
                    </a:lnTo>
                    <a:lnTo>
                      <a:pt x="1324" y="134"/>
                    </a:lnTo>
                    <a:lnTo>
                      <a:pt x="1304" y="108"/>
                    </a:lnTo>
                    <a:lnTo>
                      <a:pt x="1284" y="84"/>
                    </a:lnTo>
                    <a:lnTo>
                      <a:pt x="1260" y="62"/>
                    </a:lnTo>
                    <a:lnTo>
                      <a:pt x="1236" y="44"/>
                    </a:lnTo>
                    <a:lnTo>
                      <a:pt x="1208" y="28"/>
                    </a:lnTo>
                    <a:lnTo>
                      <a:pt x="1182" y="16"/>
                    </a:lnTo>
                    <a:lnTo>
                      <a:pt x="1152" y="8"/>
                    </a:lnTo>
                    <a:lnTo>
                      <a:pt x="1122" y="2"/>
                    </a:lnTo>
                    <a:lnTo>
                      <a:pt x="1092" y="0"/>
                    </a:lnTo>
                    <a:lnTo>
                      <a:pt x="1092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Freeform 31"/>
              <p:cNvSpPr>
                <a:spLocks/>
              </p:cNvSpPr>
              <p:nvPr/>
            </p:nvSpPr>
            <p:spPr bwMode="auto">
              <a:xfrm rot="19170988">
                <a:off x="6405091" y="1583250"/>
                <a:ext cx="1037771" cy="339272"/>
              </a:xfrm>
              <a:custGeom>
                <a:avLst/>
                <a:gdLst>
                  <a:gd name="T0" fmla="*/ 624 w 832"/>
                  <a:gd name="T1" fmla="*/ 0 h 272"/>
                  <a:gd name="T2" fmla="*/ 358 w 832"/>
                  <a:gd name="T3" fmla="*/ 0 h 272"/>
                  <a:gd name="T4" fmla="*/ 134 w 832"/>
                  <a:gd name="T5" fmla="*/ 0 h 272"/>
                  <a:gd name="T6" fmla="*/ 120 w 832"/>
                  <a:gd name="T7" fmla="*/ 2 h 272"/>
                  <a:gd name="T8" fmla="*/ 94 w 832"/>
                  <a:gd name="T9" fmla="*/ 6 h 272"/>
                  <a:gd name="T10" fmla="*/ 70 w 832"/>
                  <a:gd name="T11" fmla="*/ 18 h 272"/>
                  <a:gd name="T12" fmla="*/ 48 w 832"/>
                  <a:gd name="T13" fmla="*/ 32 h 272"/>
                  <a:gd name="T14" fmla="*/ 30 w 832"/>
                  <a:gd name="T15" fmla="*/ 50 h 272"/>
                  <a:gd name="T16" fmla="*/ 16 w 832"/>
                  <a:gd name="T17" fmla="*/ 72 h 272"/>
                  <a:gd name="T18" fmla="*/ 6 w 832"/>
                  <a:gd name="T19" fmla="*/ 96 h 272"/>
                  <a:gd name="T20" fmla="*/ 0 w 832"/>
                  <a:gd name="T21" fmla="*/ 122 h 272"/>
                  <a:gd name="T22" fmla="*/ 0 w 832"/>
                  <a:gd name="T23" fmla="*/ 136 h 272"/>
                  <a:gd name="T24" fmla="*/ 2 w 832"/>
                  <a:gd name="T25" fmla="*/ 164 h 272"/>
                  <a:gd name="T26" fmla="*/ 10 w 832"/>
                  <a:gd name="T27" fmla="*/ 188 h 272"/>
                  <a:gd name="T28" fmla="*/ 22 w 832"/>
                  <a:gd name="T29" fmla="*/ 212 h 272"/>
                  <a:gd name="T30" fmla="*/ 40 w 832"/>
                  <a:gd name="T31" fmla="*/ 232 h 272"/>
                  <a:gd name="T32" fmla="*/ 60 w 832"/>
                  <a:gd name="T33" fmla="*/ 248 h 272"/>
                  <a:gd name="T34" fmla="*/ 82 w 832"/>
                  <a:gd name="T35" fmla="*/ 260 h 272"/>
                  <a:gd name="T36" fmla="*/ 108 w 832"/>
                  <a:gd name="T37" fmla="*/ 268 h 272"/>
                  <a:gd name="T38" fmla="*/ 134 w 832"/>
                  <a:gd name="T39" fmla="*/ 272 h 272"/>
                  <a:gd name="T40" fmla="*/ 358 w 832"/>
                  <a:gd name="T41" fmla="*/ 272 h 272"/>
                  <a:gd name="T42" fmla="*/ 624 w 832"/>
                  <a:gd name="T43" fmla="*/ 272 h 272"/>
                  <a:gd name="T44" fmla="*/ 696 w 832"/>
                  <a:gd name="T45" fmla="*/ 272 h 272"/>
                  <a:gd name="T46" fmla="*/ 724 w 832"/>
                  <a:gd name="T47" fmla="*/ 268 h 272"/>
                  <a:gd name="T48" fmla="*/ 750 w 832"/>
                  <a:gd name="T49" fmla="*/ 260 h 272"/>
                  <a:gd name="T50" fmla="*/ 772 w 832"/>
                  <a:gd name="T51" fmla="*/ 248 h 272"/>
                  <a:gd name="T52" fmla="*/ 792 w 832"/>
                  <a:gd name="T53" fmla="*/ 232 h 272"/>
                  <a:gd name="T54" fmla="*/ 808 w 832"/>
                  <a:gd name="T55" fmla="*/ 212 h 272"/>
                  <a:gd name="T56" fmla="*/ 822 w 832"/>
                  <a:gd name="T57" fmla="*/ 188 h 272"/>
                  <a:gd name="T58" fmla="*/ 830 w 832"/>
                  <a:gd name="T59" fmla="*/ 164 h 272"/>
                  <a:gd name="T60" fmla="*/ 832 w 832"/>
                  <a:gd name="T61" fmla="*/ 136 h 272"/>
                  <a:gd name="T62" fmla="*/ 832 w 832"/>
                  <a:gd name="T63" fmla="*/ 122 h 272"/>
                  <a:gd name="T64" fmla="*/ 826 w 832"/>
                  <a:gd name="T65" fmla="*/ 96 h 272"/>
                  <a:gd name="T66" fmla="*/ 816 w 832"/>
                  <a:gd name="T67" fmla="*/ 72 h 272"/>
                  <a:gd name="T68" fmla="*/ 802 w 832"/>
                  <a:gd name="T69" fmla="*/ 50 h 272"/>
                  <a:gd name="T70" fmla="*/ 782 w 832"/>
                  <a:gd name="T71" fmla="*/ 32 h 272"/>
                  <a:gd name="T72" fmla="*/ 762 w 832"/>
                  <a:gd name="T73" fmla="*/ 18 h 272"/>
                  <a:gd name="T74" fmla="*/ 738 w 832"/>
                  <a:gd name="T75" fmla="*/ 6 h 272"/>
                  <a:gd name="T76" fmla="*/ 710 w 832"/>
                  <a:gd name="T77" fmla="*/ 2 h 272"/>
                  <a:gd name="T78" fmla="*/ 696 w 832"/>
                  <a:gd name="T7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32" h="272">
                    <a:moveTo>
                      <a:pt x="696" y="0"/>
                    </a:moveTo>
                    <a:lnTo>
                      <a:pt x="624" y="0"/>
                    </a:lnTo>
                    <a:lnTo>
                      <a:pt x="464" y="0"/>
                    </a:lnTo>
                    <a:lnTo>
                      <a:pt x="358" y="0"/>
                    </a:lnTo>
                    <a:lnTo>
                      <a:pt x="198" y="0"/>
                    </a:lnTo>
                    <a:lnTo>
                      <a:pt x="134" y="0"/>
                    </a:lnTo>
                    <a:lnTo>
                      <a:pt x="134" y="0"/>
                    </a:lnTo>
                    <a:lnTo>
                      <a:pt x="120" y="2"/>
                    </a:lnTo>
                    <a:lnTo>
                      <a:pt x="108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8"/>
                    </a:lnTo>
                    <a:lnTo>
                      <a:pt x="60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2"/>
                    </a:lnTo>
                    <a:lnTo>
                      <a:pt x="10" y="84"/>
                    </a:lnTo>
                    <a:lnTo>
                      <a:pt x="6" y="96"/>
                    </a:lnTo>
                    <a:lnTo>
                      <a:pt x="2" y="108"/>
                    </a:lnTo>
                    <a:lnTo>
                      <a:pt x="0" y="122"/>
                    </a:lnTo>
                    <a:lnTo>
                      <a:pt x="0" y="136"/>
                    </a:lnTo>
                    <a:lnTo>
                      <a:pt x="0" y="136"/>
                    </a:lnTo>
                    <a:lnTo>
                      <a:pt x="0" y="150"/>
                    </a:lnTo>
                    <a:lnTo>
                      <a:pt x="2" y="164"/>
                    </a:lnTo>
                    <a:lnTo>
                      <a:pt x="6" y="176"/>
                    </a:lnTo>
                    <a:lnTo>
                      <a:pt x="10" y="188"/>
                    </a:lnTo>
                    <a:lnTo>
                      <a:pt x="16" y="200"/>
                    </a:lnTo>
                    <a:lnTo>
                      <a:pt x="22" y="212"/>
                    </a:lnTo>
                    <a:lnTo>
                      <a:pt x="30" y="222"/>
                    </a:lnTo>
                    <a:lnTo>
                      <a:pt x="40" y="232"/>
                    </a:lnTo>
                    <a:lnTo>
                      <a:pt x="48" y="240"/>
                    </a:lnTo>
                    <a:lnTo>
                      <a:pt x="60" y="248"/>
                    </a:lnTo>
                    <a:lnTo>
                      <a:pt x="70" y="254"/>
                    </a:lnTo>
                    <a:lnTo>
                      <a:pt x="82" y="260"/>
                    </a:lnTo>
                    <a:lnTo>
                      <a:pt x="94" y="266"/>
                    </a:lnTo>
                    <a:lnTo>
                      <a:pt x="108" y="268"/>
                    </a:lnTo>
                    <a:lnTo>
                      <a:pt x="120" y="270"/>
                    </a:lnTo>
                    <a:lnTo>
                      <a:pt x="134" y="272"/>
                    </a:lnTo>
                    <a:lnTo>
                      <a:pt x="198" y="272"/>
                    </a:lnTo>
                    <a:lnTo>
                      <a:pt x="358" y="272"/>
                    </a:lnTo>
                    <a:lnTo>
                      <a:pt x="464" y="272"/>
                    </a:lnTo>
                    <a:lnTo>
                      <a:pt x="624" y="272"/>
                    </a:lnTo>
                    <a:lnTo>
                      <a:pt x="696" y="272"/>
                    </a:lnTo>
                    <a:lnTo>
                      <a:pt x="696" y="272"/>
                    </a:lnTo>
                    <a:lnTo>
                      <a:pt x="710" y="270"/>
                    </a:lnTo>
                    <a:lnTo>
                      <a:pt x="724" y="268"/>
                    </a:lnTo>
                    <a:lnTo>
                      <a:pt x="738" y="266"/>
                    </a:lnTo>
                    <a:lnTo>
                      <a:pt x="750" y="260"/>
                    </a:lnTo>
                    <a:lnTo>
                      <a:pt x="762" y="254"/>
                    </a:lnTo>
                    <a:lnTo>
                      <a:pt x="772" y="248"/>
                    </a:lnTo>
                    <a:lnTo>
                      <a:pt x="782" y="240"/>
                    </a:lnTo>
                    <a:lnTo>
                      <a:pt x="792" y="232"/>
                    </a:lnTo>
                    <a:lnTo>
                      <a:pt x="802" y="222"/>
                    </a:lnTo>
                    <a:lnTo>
                      <a:pt x="808" y="212"/>
                    </a:lnTo>
                    <a:lnTo>
                      <a:pt x="816" y="200"/>
                    </a:lnTo>
                    <a:lnTo>
                      <a:pt x="822" y="188"/>
                    </a:lnTo>
                    <a:lnTo>
                      <a:pt x="826" y="176"/>
                    </a:lnTo>
                    <a:lnTo>
                      <a:pt x="830" y="164"/>
                    </a:lnTo>
                    <a:lnTo>
                      <a:pt x="832" y="150"/>
                    </a:lnTo>
                    <a:lnTo>
                      <a:pt x="832" y="136"/>
                    </a:lnTo>
                    <a:lnTo>
                      <a:pt x="832" y="136"/>
                    </a:lnTo>
                    <a:lnTo>
                      <a:pt x="832" y="122"/>
                    </a:lnTo>
                    <a:lnTo>
                      <a:pt x="830" y="108"/>
                    </a:lnTo>
                    <a:lnTo>
                      <a:pt x="826" y="96"/>
                    </a:lnTo>
                    <a:lnTo>
                      <a:pt x="822" y="84"/>
                    </a:lnTo>
                    <a:lnTo>
                      <a:pt x="816" y="72"/>
                    </a:lnTo>
                    <a:lnTo>
                      <a:pt x="808" y="60"/>
                    </a:lnTo>
                    <a:lnTo>
                      <a:pt x="802" y="50"/>
                    </a:lnTo>
                    <a:lnTo>
                      <a:pt x="792" y="40"/>
                    </a:lnTo>
                    <a:lnTo>
                      <a:pt x="782" y="32"/>
                    </a:lnTo>
                    <a:lnTo>
                      <a:pt x="772" y="24"/>
                    </a:lnTo>
                    <a:lnTo>
                      <a:pt x="762" y="18"/>
                    </a:lnTo>
                    <a:lnTo>
                      <a:pt x="750" y="12"/>
                    </a:lnTo>
                    <a:lnTo>
                      <a:pt x="738" y="6"/>
                    </a:lnTo>
                    <a:lnTo>
                      <a:pt x="724" y="4"/>
                    </a:lnTo>
                    <a:lnTo>
                      <a:pt x="710" y="2"/>
                    </a:lnTo>
                    <a:lnTo>
                      <a:pt x="696" y="0"/>
                    </a:lnTo>
                    <a:lnTo>
                      <a:pt x="696" y="0"/>
                    </a:lnTo>
                    <a:close/>
                  </a:path>
                </a:pathLst>
              </a:custGeom>
              <a:gradFill flip="none" rotWithShape="1">
                <a:gsLst>
                  <a:gs pos="14000">
                    <a:schemeClr val="tx1">
                      <a:lumMod val="85000"/>
                      <a:lumOff val="15000"/>
                    </a:schemeClr>
                  </a:gs>
                  <a:gs pos="11000">
                    <a:schemeClr val="tx1">
                      <a:lumMod val="75000"/>
                      <a:lumOff val="25000"/>
                    </a:schemeClr>
                  </a:gs>
                  <a:gs pos="30000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0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9525">
                <a:noFill/>
                <a:round/>
                <a:headEnd/>
                <a:tailEnd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" name="Freeform 9"/>
            <p:cNvSpPr>
              <a:spLocks/>
            </p:cNvSpPr>
            <p:nvPr/>
          </p:nvSpPr>
          <p:spPr bwMode="auto">
            <a:xfrm rot="19170988" flipH="1" flipV="1">
              <a:off x="3273603" y="3782164"/>
              <a:ext cx="1037771" cy="339272"/>
            </a:xfrm>
            <a:custGeom>
              <a:avLst/>
              <a:gdLst>
                <a:gd name="T0" fmla="*/ 624 w 832"/>
                <a:gd name="T1" fmla="*/ 0 h 272"/>
                <a:gd name="T2" fmla="*/ 358 w 832"/>
                <a:gd name="T3" fmla="*/ 0 h 272"/>
                <a:gd name="T4" fmla="*/ 134 w 832"/>
                <a:gd name="T5" fmla="*/ 0 h 272"/>
                <a:gd name="T6" fmla="*/ 120 w 832"/>
                <a:gd name="T7" fmla="*/ 2 h 272"/>
                <a:gd name="T8" fmla="*/ 94 w 832"/>
                <a:gd name="T9" fmla="*/ 6 h 272"/>
                <a:gd name="T10" fmla="*/ 70 w 832"/>
                <a:gd name="T11" fmla="*/ 18 h 272"/>
                <a:gd name="T12" fmla="*/ 48 w 832"/>
                <a:gd name="T13" fmla="*/ 32 h 272"/>
                <a:gd name="T14" fmla="*/ 30 w 832"/>
                <a:gd name="T15" fmla="*/ 50 h 272"/>
                <a:gd name="T16" fmla="*/ 16 w 832"/>
                <a:gd name="T17" fmla="*/ 72 h 272"/>
                <a:gd name="T18" fmla="*/ 6 w 832"/>
                <a:gd name="T19" fmla="*/ 96 h 272"/>
                <a:gd name="T20" fmla="*/ 0 w 832"/>
                <a:gd name="T21" fmla="*/ 122 h 272"/>
                <a:gd name="T22" fmla="*/ 0 w 832"/>
                <a:gd name="T23" fmla="*/ 136 h 272"/>
                <a:gd name="T24" fmla="*/ 2 w 832"/>
                <a:gd name="T25" fmla="*/ 164 h 272"/>
                <a:gd name="T26" fmla="*/ 10 w 832"/>
                <a:gd name="T27" fmla="*/ 188 h 272"/>
                <a:gd name="T28" fmla="*/ 22 w 832"/>
                <a:gd name="T29" fmla="*/ 212 h 272"/>
                <a:gd name="T30" fmla="*/ 40 w 832"/>
                <a:gd name="T31" fmla="*/ 232 h 272"/>
                <a:gd name="T32" fmla="*/ 60 w 832"/>
                <a:gd name="T33" fmla="*/ 248 h 272"/>
                <a:gd name="T34" fmla="*/ 82 w 832"/>
                <a:gd name="T35" fmla="*/ 260 h 272"/>
                <a:gd name="T36" fmla="*/ 108 w 832"/>
                <a:gd name="T37" fmla="*/ 268 h 272"/>
                <a:gd name="T38" fmla="*/ 134 w 832"/>
                <a:gd name="T39" fmla="*/ 272 h 272"/>
                <a:gd name="T40" fmla="*/ 358 w 832"/>
                <a:gd name="T41" fmla="*/ 272 h 272"/>
                <a:gd name="T42" fmla="*/ 624 w 832"/>
                <a:gd name="T43" fmla="*/ 272 h 272"/>
                <a:gd name="T44" fmla="*/ 696 w 832"/>
                <a:gd name="T45" fmla="*/ 272 h 272"/>
                <a:gd name="T46" fmla="*/ 724 w 832"/>
                <a:gd name="T47" fmla="*/ 268 h 272"/>
                <a:gd name="T48" fmla="*/ 750 w 832"/>
                <a:gd name="T49" fmla="*/ 260 h 272"/>
                <a:gd name="T50" fmla="*/ 772 w 832"/>
                <a:gd name="T51" fmla="*/ 248 h 272"/>
                <a:gd name="T52" fmla="*/ 792 w 832"/>
                <a:gd name="T53" fmla="*/ 232 h 272"/>
                <a:gd name="T54" fmla="*/ 808 w 832"/>
                <a:gd name="T55" fmla="*/ 212 h 272"/>
                <a:gd name="T56" fmla="*/ 822 w 832"/>
                <a:gd name="T57" fmla="*/ 188 h 272"/>
                <a:gd name="T58" fmla="*/ 830 w 832"/>
                <a:gd name="T59" fmla="*/ 164 h 272"/>
                <a:gd name="T60" fmla="*/ 832 w 832"/>
                <a:gd name="T61" fmla="*/ 136 h 272"/>
                <a:gd name="T62" fmla="*/ 832 w 832"/>
                <a:gd name="T63" fmla="*/ 122 h 272"/>
                <a:gd name="T64" fmla="*/ 826 w 832"/>
                <a:gd name="T65" fmla="*/ 96 h 272"/>
                <a:gd name="T66" fmla="*/ 816 w 832"/>
                <a:gd name="T67" fmla="*/ 72 h 272"/>
                <a:gd name="T68" fmla="*/ 802 w 832"/>
                <a:gd name="T69" fmla="*/ 50 h 272"/>
                <a:gd name="T70" fmla="*/ 782 w 832"/>
                <a:gd name="T71" fmla="*/ 32 h 272"/>
                <a:gd name="T72" fmla="*/ 762 w 832"/>
                <a:gd name="T73" fmla="*/ 18 h 272"/>
                <a:gd name="T74" fmla="*/ 738 w 832"/>
                <a:gd name="T75" fmla="*/ 6 h 272"/>
                <a:gd name="T76" fmla="*/ 710 w 832"/>
                <a:gd name="T77" fmla="*/ 2 h 272"/>
                <a:gd name="T78" fmla="*/ 696 w 832"/>
                <a:gd name="T79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32" h="272">
                  <a:moveTo>
                    <a:pt x="696" y="0"/>
                  </a:moveTo>
                  <a:lnTo>
                    <a:pt x="624" y="0"/>
                  </a:lnTo>
                  <a:lnTo>
                    <a:pt x="464" y="0"/>
                  </a:lnTo>
                  <a:lnTo>
                    <a:pt x="358" y="0"/>
                  </a:lnTo>
                  <a:lnTo>
                    <a:pt x="198" y="0"/>
                  </a:lnTo>
                  <a:lnTo>
                    <a:pt x="134" y="0"/>
                  </a:lnTo>
                  <a:lnTo>
                    <a:pt x="134" y="0"/>
                  </a:lnTo>
                  <a:lnTo>
                    <a:pt x="120" y="2"/>
                  </a:lnTo>
                  <a:lnTo>
                    <a:pt x="108" y="4"/>
                  </a:lnTo>
                  <a:lnTo>
                    <a:pt x="94" y="6"/>
                  </a:lnTo>
                  <a:lnTo>
                    <a:pt x="82" y="12"/>
                  </a:lnTo>
                  <a:lnTo>
                    <a:pt x="70" y="18"/>
                  </a:lnTo>
                  <a:lnTo>
                    <a:pt x="60" y="24"/>
                  </a:lnTo>
                  <a:lnTo>
                    <a:pt x="48" y="32"/>
                  </a:lnTo>
                  <a:lnTo>
                    <a:pt x="40" y="40"/>
                  </a:lnTo>
                  <a:lnTo>
                    <a:pt x="30" y="50"/>
                  </a:lnTo>
                  <a:lnTo>
                    <a:pt x="22" y="60"/>
                  </a:lnTo>
                  <a:lnTo>
                    <a:pt x="16" y="72"/>
                  </a:lnTo>
                  <a:lnTo>
                    <a:pt x="10" y="84"/>
                  </a:lnTo>
                  <a:lnTo>
                    <a:pt x="6" y="96"/>
                  </a:lnTo>
                  <a:lnTo>
                    <a:pt x="2" y="108"/>
                  </a:lnTo>
                  <a:lnTo>
                    <a:pt x="0" y="122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50"/>
                  </a:lnTo>
                  <a:lnTo>
                    <a:pt x="2" y="164"/>
                  </a:lnTo>
                  <a:lnTo>
                    <a:pt x="6" y="176"/>
                  </a:lnTo>
                  <a:lnTo>
                    <a:pt x="10" y="188"/>
                  </a:lnTo>
                  <a:lnTo>
                    <a:pt x="16" y="200"/>
                  </a:lnTo>
                  <a:lnTo>
                    <a:pt x="22" y="212"/>
                  </a:lnTo>
                  <a:lnTo>
                    <a:pt x="30" y="222"/>
                  </a:lnTo>
                  <a:lnTo>
                    <a:pt x="40" y="232"/>
                  </a:lnTo>
                  <a:lnTo>
                    <a:pt x="48" y="240"/>
                  </a:lnTo>
                  <a:lnTo>
                    <a:pt x="60" y="248"/>
                  </a:lnTo>
                  <a:lnTo>
                    <a:pt x="70" y="254"/>
                  </a:lnTo>
                  <a:lnTo>
                    <a:pt x="82" y="260"/>
                  </a:lnTo>
                  <a:lnTo>
                    <a:pt x="94" y="266"/>
                  </a:lnTo>
                  <a:lnTo>
                    <a:pt x="108" y="268"/>
                  </a:lnTo>
                  <a:lnTo>
                    <a:pt x="120" y="270"/>
                  </a:lnTo>
                  <a:lnTo>
                    <a:pt x="134" y="272"/>
                  </a:lnTo>
                  <a:lnTo>
                    <a:pt x="198" y="272"/>
                  </a:lnTo>
                  <a:lnTo>
                    <a:pt x="358" y="272"/>
                  </a:lnTo>
                  <a:lnTo>
                    <a:pt x="464" y="272"/>
                  </a:lnTo>
                  <a:lnTo>
                    <a:pt x="624" y="272"/>
                  </a:lnTo>
                  <a:lnTo>
                    <a:pt x="696" y="272"/>
                  </a:lnTo>
                  <a:lnTo>
                    <a:pt x="696" y="272"/>
                  </a:lnTo>
                  <a:lnTo>
                    <a:pt x="710" y="270"/>
                  </a:lnTo>
                  <a:lnTo>
                    <a:pt x="724" y="268"/>
                  </a:lnTo>
                  <a:lnTo>
                    <a:pt x="738" y="266"/>
                  </a:lnTo>
                  <a:lnTo>
                    <a:pt x="750" y="260"/>
                  </a:lnTo>
                  <a:lnTo>
                    <a:pt x="762" y="254"/>
                  </a:lnTo>
                  <a:lnTo>
                    <a:pt x="772" y="248"/>
                  </a:lnTo>
                  <a:lnTo>
                    <a:pt x="782" y="240"/>
                  </a:lnTo>
                  <a:lnTo>
                    <a:pt x="792" y="232"/>
                  </a:lnTo>
                  <a:lnTo>
                    <a:pt x="802" y="222"/>
                  </a:lnTo>
                  <a:lnTo>
                    <a:pt x="808" y="212"/>
                  </a:lnTo>
                  <a:lnTo>
                    <a:pt x="816" y="200"/>
                  </a:lnTo>
                  <a:lnTo>
                    <a:pt x="822" y="188"/>
                  </a:lnTo>
                  <a:lnTo>
                    <a:pt x="826" y="176"/>
                  </a:lnTo>
                  <a:lnTo>
                    <a:pt x="830" y="164"/>
                  </a:lnTo>
                  <a:lnTo>
                    <a:pt x="832" y="150"/>
                  </a:lnTo>
                  <a:lnTo>
                    <a:pt x="832" y="136"/>
                  </a:lnTo>
                  <a:lnTo>
                    <a:pt x="832" y="136"/>
                  </a:lnTo>
                  <a:lnTo>
                    <a:pt x="832" y="122"/>
                  </a:lnTo>
                  <a:lnTo>
                    <a:pt x="830" y="108"/>
                  </a:lnTo>
                  <a:lnTo>
                    <a:pt x="826" y="96"/>
                  </a:lnTo>
                  <a:lnTo>
                    <a:pt x="822" y="84"/>
                  </a:lnTo>
                  <a:lnTo>
                    <a:pt x="816" y="72"/>
                  </a:lnTo>
                  <a:lnTo>
                    <a:pt x="808" y="60"/>
                  </a:lnTo>
                  <a:lnTo>
                    <a:pt x="802" y="50"/>
                  </a:lnTo>
                  <a:lnTo>
                    <a:pt x="792" y="40"/>
                  </a:lnTo>
                  <a:lnTo>
                    <a:pt x="782" y="32"/>
                  </a:lnTo>
                  <a:lnTo>
                    <a:pt x="772" y="24"/>
                  </a:lnTo>
                  <a:lnTo>
                    <a:pt x="762" y="18"/>
                  </a:lnTo>
                  <a:lnTo>
                    <a:pt x="750" y="12"/>
                  </a:lnTo>
                  <a:lnTo>
                    <a:pt x="738" y="6"/>
                  </a:lnTo>
                  <a:lnTo>
                    <a:pt x="724" y="4"/>
                  </a:lnTo>
                  <a:lnTo>
                    <a:pt x="710" y="2"/>
                  </a:lnTo>
                  <a:lnTo>
                    <a:pt x="696" y="0"/>
                  </a:lnTo>
                  <a:lnTo>
                    <a:pt x="696" y="0"/>
                  </a:lnTo>
                  <a:close/>
                </a:path>
              </a:pathLst>
            </a:custGeom>
            <a:gradFill flip="none" rotWithShape="1">
              <a:gsLst>
                <a:gs pos="14000">
                  <a:schemeClr val="tx1">
                    <a:lumMod val="85000"/>
                    <a:lumOff val="15000"/>
                  </a:schemeClr>
                </a:gs>
                <a:gs pos="11000">
                  <a:schemeClr val="tx1">
                    <a:lumMod val="75000"/>
                    <a:lumOff val="25000"/>
                  </a:schemeClr>
                </a:gs>
                <a:gs pos="30000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0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C16356BD-C5EF-40E5-BA53-7A57EC389C1F}"/>
              </a:ext>
            </a:extLst>
          </p:cNvPr>
          <p:cNvSpPr txBox="1"/>
          <p:nvPr/>
        </p:nvSpPr>
        <p:spPr>
          <a:xfrm>
            <a:off x="7708694" y="2736888"/>
            <a:ext cx="344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627ECF7-B13C-4E52-84C5-DCA78615C7B8}"/>
              </a:ext>
            </a:extLst>
          </p:cNvPr>
          <p:cNvSpPr txBox="1"/>
          <p:nvPr/>
        </p:nvSpPr>
        <p:spPr>
          <a:xfrm>
            <a:off x="785426" y="2672776"/>
            <a:ext cx="333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9DBD1A0-58B5-4418-9C98-6ECA6E45D504}"/>
              </a:ext>
            </a:extLst>
          </p:cNvPr>
          <p:cNvSpPr txBox="1"/>
          <p:nvPr/>
        </p:nvSpPr>
        <p:spPr>
          <a:xfrm>
            <a:off x="785426" y="4394039"/>
            <a:ext cx="3335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13AC475-8747-4BD1-9D11-8875EAE57BA4}"/>
              </a:ext>
            </a:extLst>
          </p:cNvPr>
          <p:cNvSpPr txBox="1"/>
          <p:nvPr/>
        </p:nvSpPr>
        <p:spPr>
          <a:xfrm>
            <a:off x="7708694" y="4323226"/>
            <a:ext cx="34451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dirty="0">
                <a:solidFill>
                  <a:prstClr val="black"/>
                </a:solidFill>
              </a:rPr>
              <a:t>You can replace this sample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08691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5" grpId="0"/>
      <p:bldP spid="66" grpId="0"/>
      <p:bldP spid="67" grpId="0"/>
      <p:bldP spid="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Barriers to Achieving Goal</a:t>
            </a:r>
          </a:p>
        </p:txBody>
      </p:sp>
      <p:grpSp>
        <p:nvGrpSpPr>
          <p:cNvPr id="5" name="Group 9"/>
          <p:cNvGrpSpPr/>
          <p:nvPr/>
        </p:nvGrpSpPr>
        <p:grpSpPr>
          <a:xfrm>
            <a:off x="8535131" y="3657600"/>
            <a:ext cx="1359408" cy="685800"/>
            <a:chOff x="914400" y="3810000"/>
            <a:chExt cx="1359408" cy="6858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" name="Rectangle 6"/>
            <p:cNvSpPr/>
            <p:nvPr/>
          </p:nvSpPr>
          <p:spPr>
            <a:xfrm>
              <a:off x="962025" y="3810000"/>
              <a:ext cx="128016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4400" y="3810000"/>
              <a:ext cx="64008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209800" y="3810000"/>
              <a:ext cx="64008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711833" y="4648200"/>
            <a:ext cx="1661499" cy="838200"/>
            <a:chOff x="914400" y="3810000"/>
            <a:chExt cx="1359408" cy="6858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2" name="Rectangle 11"/>
            <p:cNvSpPr/>
            <p:nvPr/>
          </p:nvSpPr>
          <p:spPr>
            <a:xfrm>
              <a:off x="962025" y="3810000"/>
              <a:ext cx="1280160" cy="457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914400" y="3810000"/>
              <a:ext cx="64008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209800" y="3810000"/>
              <a:ext cx="64008" cy="685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37"/>
          <p:cNvGrpSpPr/>
          <p:nvPr/>
        </p:nvGrpSpPr>
        <p:grpSpPr>
          <a:xfrm>
            <a:off x="9132276" y="2057400"/>
            <a:ext cx="1231656" cy="1366837"/>
            <a:chOff x="7683744" y="1905000"/>
            <a:chExt cx="1231656" cy="1366837"/>
          </a:xfrm>
        </p:grpSpPr>
        <p:sp>
          <p:nvSpPr>
            <p:cNvPr id="6" name="Freeform 70"/>
            <p:cNvSpPr>
              <a:spLocks/>
            </p:cNvSpPr>
            <p:nvPr/>
          </p:nvSpPr>
          <p:spPr bwMode="auto">
            <a:xfrm>
              <a:off x="7696200" y="1905000"/>
              <a:ext cx="1219200" cy="1366837"/>
            </a:xfrm>
            <a:custGeom>
              <a:avLst/>
              <a:gdLst/>
              <a:ahLst/>
              <a:cxnLst>
                <a:cxn ang="0">
                  <a:pos x="164" y="32"/>
                </a:cxn>
                <a:cxn ang="0">
                  <a:pos x="160" y="38"/>
                </a:cxn>
                <a:cxn ang="0">
                  <a:pos x="166" y="44"/>
                </a:cxn>
                <a:cxn ang="0">
                  <a:pos x="218" y="62"/>
                </a:cxn>
                <a:cxn ang="0">
                  <a:pos x="228" y="70"/>
                </a:cxn>
                <a:cxn ang="0">
                  <a:pos x="218" y="86"/>
                </a:cxn>
                <a:cxn ang="0">
                  <a:pos x="208" y="88"/>
                </a:cxn>
                <a:cxn ang="0">
                  <a:pos x="202" y="76"/>
                </a:cxn>
                <a:cxn ang="0">
                  <a:pos x="192" y="74"/>
                </a:cxn>
                <a:cxn ang="0">
                  <a:pos x="174" y="104"/>
                </a:cxn>
                <a:cxn ang="0">
                  <a:pos x="166" y="124"/>
                </a:cxn>
                <a:cxn ang="0">
                  <a:pos x="172" y="144"/>
                </a:cxn>
                <a:cxn ang="0">
                  <a:pos x="178" y="158"/>
                </a:cxn>
                <a:cxn ang="0">
                  <a:pos x="200" y="178"/>
                </a:cxn>
                <a:cxn ang="0">
                  <a:pos x="246" y="212"/>
                </a:cxn>
                <a:cxn ang="0">
                  <a:pos x="250" y="230"/>
                </a:cxn>
                <a:cxn ang="0">
                  <a:pos x="222" y="236"/>
                </a:cxn>
                <a:cxn ang="0">
                  <a:pos x="174" y="212"/>
                </a:cxn>
                <a:cxn ang="0">
                  <a:pos x="158" y="208"/>
                </a:cxn>
                <a:cxn ang="0">
                  <a:pos x="144" y="226"/>
                </a:cxn>
                <a:cxn ang="0">
                  <a:pos x="138" y="230"/>
                </a:cxn>
                <a:cxn ang="0">
                  <a:pos x="132" y="216"/>
                </a:cxn>
                <a:cxn ang="0">
                  <a:pos x="136" y="192"/>
                </a:cxn>
                <a:cxn ang="0">
                  <a:pos x="118" y="206"/>
                </a:cxn>
                <a:cxn ang="0">
                  <a:pos x="108" y="232"/>
                </a:cxn>
                <a:cxn ang="0">
                  <a:pos x="274" y="244"/>
                </a:cxn>
                <a:cxn ang="0">
                  <a:pos x="262" y="268"/>
                </a:cxn>
                <a:cxn ang="0">
                  <a:pos x="94" y="276"/>
                </a:cxn>
                <a:cxn ang="0">
                  <a:pos x="82" y="272"/>
                </a:cxn>
                <a:cxn ang="0">
                  <a:pos x="12" y="268"/>
                </a:cxn>
                <a:cxn ang="0">
                  <a:pos x="80" y="244"/>
                </a:cxn>
                <a:cxn ang="0">
                  <a:pos x="88" y="224"/>
                </a:cxn>
                <a:cxn ang="0">
                  <a:pos x="100" y="192"/>
                </a:cxn>
                <a:cxn ang="0">
                  <a:pos x="90" y="164"/>
                </a:cxn>
                <a:cxn ang="0">
                  <a:pos x="92" y="148"/>
                </a:cxn>
                <a:cxn ang="0">
                  <a:pos x="98" y="136"/>
                </a:cxn>
                <a:cxn ang="0">
                  <a:pos x="106" y="126"/>
                </a:cxn>
                <a:cxn ang="0">
                  <a:pos x="106" y="104"/>
                </a:cxn>
                <a:cxn ang="0">
                  <a:pos x="106" y="82"/>
                </a:cxn>
                <a:cxn ang="0">
                  <a:pos x="100" y="60"/>
                </a:cxn>
                <a:cxn ang="0">
                  <a:pos x="78" y="66"/>
                </a:cxn>
                <a:cxn ang="0">
                  <a:pos x="52" y="80"/>
                </a:cxn>
                <a:cxn ang="0">
                  <a:pos x="42" y="98"/>
                </a:cxn>
                <a:cxn ang="0">
                  <a:pos x="44" y="104"/>
                </a:cxn>
                <a:cxn ang="0">
                  <a:pos x="40" y="106"/>
                </a:cxn>
                <a:cxn ang="0">
                  <a:pos x="38" y="114"/>
                </a:cxn>
                <a:cxn ang="0">
                  <a:pos x="30" y="104"/>
                </a:cxn>
                <a:cxn ang="0">
                  <a:pos x="40" y="76"/>
                </a:cxn>
                <a:cxn ang="0">
                  <a:pos x="76" y="48"/>
                </a:cxn>
                <a:cxn ang="0">
                  <a:pos x="104" y="32"/>
                </a:cxn>
                <a:cxn ang="0">
                  <a:pos x="122" y="36"/>
                </a:cxn>
                <a:cxn ang="0">
                  <a:pos x="130" y="20"/>
                </a:cxn>
                <a:cxn ang="0">
                  <a:pos x="140" y="2"/>
                </a:cxn>
                <a:cxn ang="0">
                  <a:pos x="154" y="0"/>
                </a:cxn>
              </a:cxnLst>
              <a:rect l="0" t="0" r="r" b="b"/>
              <a:pathLst>
                <a:path w="274" h="424">
                  <a:moveTo>
                    <a:pt x="162" y="8"/>
                  </a:moveTo>
                  <a:lnTo>
                    <a:pt x="162" y="8"/>
                  </a:lnTo>
                  <a:lnTo>
                    <a:pt x="164" y="20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162" y="36"/>
                  </a:lnTo>
                  <a:lnTo>
                    <a:pt x="160" y="38"/>
                  </a:lnTo>
                  <a:lnTo>
                    <a:pt x="160" y="38"/>
                  </a:lnTo>
                  <a:lnTo>
                    <a:pt x="160" y="40"/>
                  </a:lnTo>
                  <a:lnTo>
                    <a:pt x="162" y="42"/>
                  </a:lnTo>
                  <a:lnTo>
                    <a:pt x="166" y="44"/>
                  </a:lnTo>
                  <a:lnTo>
                    <a:pt x="166" y="44"/>
                  </a:lnTo>
                  <a:lnTo>
                    <a:pt x="182" y="46"/>
                  </a:lnTo>
                  <a:lnTo>
                    <a:pt x="190" y="50"/>
                  </a:lnTo>
                  <a:lnTo>
                    <a:pt x="196" y="56"/>
                  </a:lnTo>
                  <a:lnTo>
                    <a:pt x="218" y="62"/>
                  </a:lnTo>
                  <a:lnTo>
                    <a:pt x="218" y="62"/>
                  </a:lnTo>
                  <a:lnTo>
                    <a:pt x="224" y="64"/>
                  </a:lnTo>
                  <a:lnTo>
                    <a:pt x="226" y="66"/>
                  </a:lnTo>
                  <a:lnTo>
                    <a:pt x="228" y="70"/>
                  </a:lnTo>
                  <a:lnTo>
                    <a:pt x="228" y="70"/>
                  </a:lnTo>
                  <a:lnTo>
                    <a:pt x="228" y="74"/>
                  </a:lnTo>
                  <a:lnTo>
                    <a:pt x="226" y="80"/>
                  </a:lnTo>
                  <a:lnTo>
                    <a:pt x="218" y="86"/>
                  </a:lnTo>
                  <a:lnTo>
                    <a:pt x="218" y="86"/>
                  </a:lnTo>
                  <a:lnTo>
                    <a:pt x="214" y="88"/>
                  </a:lnTo>
                  <a:lnTo>
                    <a:pt x="212" y="88"/>
                  </a:lnTo>
                  <a:lnTo>
                    <a:pt x="208" y="88"/>
                  </a:lnTo>
                  <a:lnTo>
                    <a:pt x="208" y="88"/>
                  </a:lnTo>
                  <a:lnTo>
                    <a:pt x="206" y="82"/>
                  </a:lnTo>
                  <a:lnTo>
                    <a:pt x="204" y="78"/>
                  </a:lnTo>
                  <a:lnTo>
                    <a:pt x="202" y="76"/>
                  </a:lnTo>
                  <a:lnTo>
                    <a:pt x="202" y="76"/>
                  </a:lnTo>
                  <a:lnTo>
                    <a:pt x="196" y="76"/>
                  </a:lnTo>
                  <a:lnTo>
                    <a:pt x="192" y="74"/>
                  </a:lnTo>
                  <a:lnTo>
                    <a:pt x="192" y="74"/>
                  </a:lnTo>
                  <a:lnTo>
                    <a:pt x="186" y="82"/>
                  </a:lnTo>
                  <a:lnTo>
                    <a:pt x="182" y="88"/>
                  </a:lnTo>
                  <a:lnTo>
                    <a:pt x="176" y="96"/>
                  </a:lnTo>
                  <a:lnTo>
                    <a:pt x="174" y="104"/>
                  </a:lnTo>
                  <a:lnTo>
                    <a:pt x="174" y="104"/>
                  </a:lnTo>
                  <a:lnTo>
                    <a:pt x="174" y="110"/>
                  </a:lnTo>
                  <a:lnTo>
                    <a:pt x="172" y="114"/>
                  </a:lnTo>
                  <a:lnTo>
                    <a:pt x="166" y="124"/>
                  </a:lnTo>
                  <a:lnTo>
                    <a:pt x="166" y="130"/>
                  </a:lnTo>
                  <a:lnTo>
                    <a:pt x="166" y="134"/>
                  </a:lnTo>
                  <a:lnTo>
                    <a:pt x="168" y="140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74" y="148"/>
                  </a:lnTo>
                  <a:lnTo>
                    <a:pt x="176" y="154"/>
                  </a:lnTo>
                  <a:lnTo>
                    <a:pt x="178" y="158"/>
                  </a:lnTo>
                  <a:lnTo>
                    <a:pt x="182" y="162"/>
                  </a:lnTo>
                  <a:lnTo>
                    <a:pt x="182" y="164"/>
                  </a:lnTo>
                  <a:lnTo>
                    <a:pt x="182" y="164"/>
                  </a:lnTo>
                  <a:lnTo>
                    <a:pt x="200" y="178"/>
                  </a:lnTo>
                  <a:lnTo>
                    <a:pt x="220" y="190"/>
                  </a:lnTo>
                  <a:lnTo>
                    <a:pt x="230" y="196"/>
                  </a:lnTo>
                  <a:lnTo>
                    <a:pt x="238" y="204"/>
                  </a:lnTo>
                  <a:lnTo>
                    <a:pt x="246" y="212"/>
                  </a:lnTo>
                  <a:lnTo>
                    <a:pt x="252" y="222"/>
                  </a:lnTo>
                  <a:lnTo>
                    <a:pt x="252" y="222"/>
                  </a:lnTo>
                  <a:lnTo>
                    <a:pt x="252" y="228"/>
                  </a:lnTo>
                  <a:lnTo>
                    <a:pt x="250" y="230"/>
                  </a:lnTo>
                  <a:lnTo>
                    <a:pt x="242" y="236"/>
                  </a:lnTo>
                  <a:lnTo>
                    <a:pt x="242" y="236"/>
                  </a:lnTo>
                  <a:lnTo>
                    <a:pt x="232" y="236"/>
                  </a:lnTo>
                  <a:lnTo>
                    <a:pt x="222" y="236"/>
                  </a:lnTo>
                  <a:lnTo>
                    <a:pt x="214" y="234"/>
                  </a:lnTo>
                  <a:lnTo>
                    <a:pt x="206" y="230"/>
                  </a:lnTo>
                  <a:lnTo>
                    <a:pt x="190" y="220"/>
                  </a:lnTo>
                  <a:lnTo>
                    <a:pt x="174" y="212"/>
                  </a:lnTo>
                  <a:lnTo>
                    <a:pt x="174" y="212"/>
                  </a:lnTo>
                  <a:lnTo>
                    <a:pt x="166" y="208"/>
                  </a:lnTo>
                  <a:lnTo>
                    <a:pt x="162" y="208"/>
                  </a:lnTo>
                  <a:lnTo>
                    <a:pt x="158" y="208"/>
                  </a:lnTo>
                  <a:lnTo>
                    <a:pt x="158" y="208"/>
                  </a:lnTo>
                  <a:lnTo>
                    <a:pt x="150" y="216"/>
                  </a:lnTo>
                  <a:lnTo>
                    <a:pt x="146" y="220"/>
                  </a:lnTo>
                  <a:lnTo>
                    <a:pt x="144" y="226"/>
                  </a:lnTo>
                  <a:lnTo>
                    <a:pt x="144" y="226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38" y="230"/>
                  </a:lnTo>
                  <a:lnTo>
                    <a:pt x="134" y="226"/>
                  </a:lnTo>
                  <a:lnTo>
                    <a:pt x="134" y="226"/>
                  </a:lnTo>
                  <a:lnTo>
                    <a:pt x="134" y="222"/>
                  </a:lnTo>
                  <a:lnTo>
                    <a:pt x="132" y="216"/>
                  </a:lnTo>
                  <a:lnTo>
                    <a:pt x="134" y="208"/>
                  </a:lnTo>
                  <a:lnTo>
                    <a:pt x="144" y="192"/>
                  </a:lnTo>
                  <a:lnTo>
                    <a:pt x="144" y="192"/>
                  </a:lnTo>
                  <a:lnTo>
                    <a:pt x="136" y="192"/>
                  </a:lnTo>
                  <a:lnTo>
                    <a:pt x="132" y="192"/>
                  </a:lnTo>
                  <a:lnTo>
                    <a:pt x="130" y="194"/>
                  </a:lnTo>
                  <a:lnTo>
                    <a:pt x="130" y="194"/>
                  </a:lnTo>
                  <a:lnTo>
                    <a:pt x="118" y="206"/>
                  </a:lnTo>
                  <a:lnTo>
                    <a:pt x="114" y="212"/>
                  </a:lnTo>
                  <a:lnTo>
                    <a:pt x="112" y="220"/>
                  </a:lnTo>
                  <a:lnTo>
                    <a:pt x="112" y="220"/>
                  </a:lnTo>
                  <a:lnTo>
                    <a:pt x="108" y="232"/>
                  </a:lnTo>
                  <a:lnTo>
                    <a:pt x="102" y="242"/>
                  </a:lnTo>
                  <a:lnTo>
                    <a:pt x="106" y="244"/>
                  </a:lnTo>
                  <a:lnTo>
                    <a:pt x="274" y="244"/>
                  </a:lnTo>
                  <a:lnTo>
                    <a:pt x="274" y="244"/>
                  </a:lnTo>
                  <a:lnTo>
                    <a:pt x="274" y="356"/>
                  </a:lnTo>
                  <a:lnTo>
                    <a:pt x="274" y="424"/>
                  </a:lnTo>
                  <a:lnTo>
                    <a:pt x="262" y="424"/>
                  </a:lnTo>
                  <a:lnTo>
                    <a:pt x="262" y="268"/>
                  </a:lnTo>
                  <a:lnTo>
                    <a:pt x="98" y="268"/>
                  </a:lnTo>
                  <a:lnTo>
                    <a:pt x="98" y="268"/>
                  </a:lnTo>
                  <a:lnTo>
                    <a:pt x="96" y="274"/>
                  </a:lnTo>
                  <a:lnTo>
                    <a:pt x="94" y="276"/>
                  </a:lnTo>
                  <a:lnTo>
                    <a:pt x="90" y="276"/>
                  </a:lnTo>
                  <a:lnTo>
                    <a:pt x="90" y="276"/>
                  </a:lnTo>
                  <a:lnTo>
                    <a:pt x="84" y="276"/>
                  </a:lnTo>
                  <a:lnTo>
                    <a:pt x="82" y="272"/>
                  </a:lnTo>
                  <a:lnTo>
                    <a:pt x="82" y="272"/>
                  </a:lnTo>
                  <a:lnTo>
                    <a:pt x="80" y="266"/>
                  </a:lnTo>
                  <a:lnTo>
                    <a:pt x="12" y="266"/>
                  </a:lnTo>
                  <a:lnTo>
                    <a:pt x="12" y="268"/>
                  </a:lnTo>
                  <a:lnTo>
                    <a:pt x="12" y="422"/>
                  </a:lnTo>
                  <a:lnTo>
                    <a:pt x="0" y="422"/>
                  </a:lnTo>
                  <a:lnTo>
                    <a:pt x="0" y="244"/>
                  </a:lnTo>
                  <a:lnTo>
                    <a:pt x="80" y="244"/>
                  </a:lnTo>
                  <a:lnTo>
                    <a:pt x="80" y="244"/>
                  </a:lnTo>
                  <a:lnTo>
                    <a:pt x="82" y="232"/>
                  </a:lnTo>
                  <a:lnTo>
                    <a:pt x="88" y="224"/>
                  </a:lnTo>
                  <a:lnTo>
                    <a:pt x="88" y="224"/>
                  </a:lnTo>
                  <a:lnTo>
                    <a:pt x="88" y="214"/>
                  </a:lnTo>
                  <a:lnTo>
                    <a:pt x="90" y="206"/>
                  </a:lnTo>
                  <a:lnTo>
                    <a:pt x="94" y="198"/>
                  </a:lnTo>
                  <a:lnTo>
                    <a:pt x="100" y="192"/>
                  </a:lnTo>
                  <a:lnTo>
                    <a:pt x="100" y="192"/>
                  </a:lnTo>
                  <a:lnTo>
                    <a:pt x="98" y="184"/>
                  </a:lnTo>
                  <a:lnTo>
                    <a:pt x="96" y="178"/>
                  </a:lnTo>
                  <a:lnTo>
                    <a:pt x="90" y="164"/>
                  </a:lnTo>
                  <a:lnTo>
                    <a:pt x="90" y="164"/>
                  </a:lnTo>
                  <a:lnTo>
                    <a:pt x="92" y="160"/>
                  </a:lnTo>
                  <a:lnTo>
                    <a:pt x="92" y="154"/>
                  </a:lnTo>
                  <a:lnTo>
                    <a:pt x="92" y="148"/>
                  </a:lnTo>
                  <a:lnTo>
                    <a:pt x="92" y="146"/>
                  </a:lnTo>
                  <a:lnTo>
                    <a:pt x="94" y="142"/>
                  </a:lnTo>
                  <a:lnTo>
                    <a:pt x="94" y="142"/>
                  </a:lnTo>
                  <a:lnTo>
                    <a:pt x="98" y="136"/>
                  </a:lnTo>
                  <a:lnTo>
                    <a:pt x="102" y="134"/>
                  </a:lnTo>
                  <a:lnTo>
                    <a:pt x="104" y="132"/>
                  </a:lnTo>
                  <a:lnTo>
                    <a:pt x="104" y="132"/>
                  </a:lnTo>
                  <a:lnTo>
                    <a:pt x="106" y="126"/>
                  </a:lnTo>
                  <a:lnTo>
                    <a:pt x="106" y="118"/>
                  </a:lnTo>
                  <a:lnTo>
                    <a:pt x="106" y="112"/>
                  </a:lnTo>
                  <a:lnTo>
                    <a:pt x="106" y="104"/>
                  </a:lnTo>
                  <a:lnTo>
                    <a:pt x="106" y="104"/>
                  </a:lnTo>
                  <a:lnTo>
                    <a:pt x="106" y="96"/>
                  </a:lnTo>
                  <a:lnTo>
                    <a:pt x="104" y="88"/>
                  </a:lnTo>
                  <a:lnTo>
                    <a:pt x="104" y="88"/>
                  </a:lnTo>
                  <a:lnTo>
                    <a:pt x="106" y="82"/>
                  </a:lnTo>
                  <a:lnTo>
                    <a:pt x="106" y="78"/>
                  </a:lnTo>
                  <a:lnTo>
                    <a:pt x="106" y="76"/>
                  </a:lnTo>
                  <a:lnTo>
                    <a:pt x="106" y="76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92" y="60"/>
                  </a:lnTo>
                  <a:lnTo>
                    <a:pt x="84" y="62"/>
                  </a:lnTo>
                  <a:lnTo>
                    <a:pt x="78" y="66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62" y="76"/>
                  </a:lnTo>
                  <a:lnTo>
                    <a:pt x="52" y="80"/>
                  </a:lnTo>
                  <a:lnTo>
                    <a:pt x="48" y="84"/>
                  </a:lnTo>
                  <a:lnTo>
                    <a:pt x="44" y="88"/>
                  </a:lnTo>
                  <a:lnTo>
                    <a:pt x="42" y="92"/>
                  </a:lnTo>
                  <a:lnTo>
                    <a:pt x="42" y="98"/>
                  </a:lnTo>
                  <a:lnTo>
                    <a:pt x="42" y="98"/>
                  </a:lnTo>
                  <a:lnTo>
                    <a:pt x="42" y="100"/>
                  </a:lnTo>
                  <a:lnTo>
                    <a:pt x="42" y="102"/>
                  </a:lnTo>
                  <a:lnTo>
                    <a:pt x="44" y="104"/>
                  </a:lnTo>
                  <a:lnTo>
                    <a:pt x="44" y="106"/>
                  </a:lnTo>
                  <a:lnTo>
                    <a:pt x="44" y="106"/>
                  </a:lnTo>
                  <a:lnTo>
                    <a:pt x="42" y="106"/>
                  </a:lnTo>
                  <a:lnTo>
                    <a:pt x="40" y="106"/>
                  </a:lnTo>
                  <a:lnTo>
                    <a:pt x="40" y="106"/>
                  </a:lnTo>
                  <a:lnTo>
                    <a:pt x="40" y="110"/>
                  </a:lnTo>
                  <a:lnTo>
                    <a:pt x="40" y="112"/>
                  </a:lnTo>
                  <a:lnTo>
                    <a:pt x="38" y="114"/>
                  </a:lnTo>
                  <a:lnTo>
                    <a:pt x="38" y="114"/>
                  </a:lnTo>
                  <a:lnTo>
                    <a:pt x="36" y="112"/>
                  </a:lnTo>
                  <a:lnTo>
                    <a:pt x="32" y="11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8" y="96"/>
                  </a:lnTo>
                  <a:lnTo>
                    <a:pt x="32" y="88"/>
                  </a:lnTo>
                  <a:lnTo>
                    <a:pt x="40" y="76"/>
                  </a:lnTo>
                  <a:lnTo>
                    <a:pt x="40" y="76"/>
                  </a:lnTo>
                  <a:lnTo>
                    <a:pt x="56" y="60"/>
                  </a:lnTo>
                  <a:lnTo>
                    <a:pt x="66" y="52"/>
                  </a:lnTo>
                  <a:lnTo>
                    <a:pt x="76" y="48"/>
                  </a:lnTo>
                  <a:lnTo>
                    <a:pt x="76" y="48"/>
                  </a:lnTo>
                  <a:lnTo>
                    <a:pt x="88" y="38"/>
                  </a:lnTo>
                  <a:lnTo>
                    <a:pt x="96" y="34"/>
                  </a:lnTo>
                  <a:lnTo>
                    <a:pt x="104" y="32"/>
                  </a:lnTo>
                  <a:lnTo>
                    <a:pt x="104" y="32"/>
                  </a:lnTo>
                  <a:lnTo>
                    <a:pt x="110" y="34"/>
                  </a:lnTo>
                  <a:lnTo>
                    <a:pt x="116" y="36"/>
                  </a:lnTo>
                  <a:lnTo>
                    <a:pt x="122" y="36"/>
                  </a:lnTo>
                  <a:lnTo>
                    <a:pt x="128" y="36"/>
                  </a:lnTo>
                  <a:lnTo>
                    <a:pt x="128" y="36"/>
                  </a:lnTo>
                  <a:lnTo>
                    <a:pt x="130" y="28"/>
                  </a:lnTo>
                  <a:lnTo>
                    <a:pt x="130" y="20"/>
                  </a:lnTo>
                  <a:lnTo>
                    <a:pt x="132" y="12"/>
                  </a:lnTo>
                  <a:lnTo>
                    <a:pt x="136" y="6"/>
                  </a:lnTo>
                  <a:lnTo>
                    <a:pt x="136" y="6"/>
                  </a:lnTo>
                  <a:lnTo>
                    <a:pt x="140" y="2"/>
                  </a:lnTo>
                  <a:lnTo>
                    <a:pt x="144" y="0"/>
                  </a:lnTo>
                  <a:lnTo>
                    <a:pt x="144" y="0"/>
                  </a:lnTo>
                  <a:lnTo>
                    <a:pt x="150" y="0"/>
                  </a:lnTo>
                  <a:lnTo>
                    <a:pt x="154" y="0"/>
                  </a:lnTo>
                  <a:lnTo>
                    <a:pt x="160" y="2"/>
                  </a:lnTo>
                  <a:lnTo>
                    <a:pt x="162" y="8"/>
                  </a:lnTo>
                  <a:lnTo>
                    <a:pt x="162" y="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2363"/>
            <p:cNvSpPr>
              <a:spLocks/>
            </p:cNvSpPr>
            <p:nvPr/>
          </p:nvSpPr>
          <p:spPr bwMode="auto">
            <a:xfrm>
              <a:off x="8124825" y="2124075"/>
              <a:ext cx="228600" cy="368909"/>
            </a:xfrm>
            <a:custGeom>
              <a:avLst/>
              <a:gdLst/>
              <a:ahLst/>
              <a:cxnLst>
                <a:cxn ang="0">
                  <a:pos x="295" y="0"/>
                </a:cxn>
                <a:cxn ang="0">
                  <a:pos x="334" y="25"/>
                </a:cxn>
                <a:cxn ang="0">
                  <a:pos x="312" y="40"/>
                </a:cxn>
                <a:cxn ang="0">
                  <a:pos x="316" y="54"/>
                </a:cxn>
                <a:cxn ang="0">
                  <a:pos x="316" y="54"/>
                </a:cxn>
                <a:cxn ang="0">
                  <a:pos x="323" y="61"/>
                </a:cxn>
                <a:cxn ang="0">
                  <a:pos x="330" y="75"/>
                </a:cxn>
                <a:cxn ang="0">
                  <a:pos x="334" y="86"/>
                </a:cxn>
                <a:cxn ang="0">
                  <a:pos x="334" y="97"/>
                </a:cxn>
                <a:cxn ang="0">
                  <a:pos x="327" y="111"/>
                </a:cxn>
                <a:cxn ang="0">
                  <a:pos x="316" y="129"/>
                </a:cxn>
                <a:cxn ang="0">
                  <a:pos x="309" y="215"/>
                </a:cxn>
                <a:cxn ang="0">
                  <a:pos x="305" y="514"/>
                </a:cxn>
                <a:cxn ang="0">
                  <a:pos x="287" y="539"/>
                </a:cxn>
                <a:cxn ang="0">
                  <a:pos x="269" y="521"/>
                </a:cxn>
                <a:cxn ang="0">
                  <a:pos x="280" y="409"/>
                </a:cxn>
                <a:cxn ang="0">
                  <a:pos x="284" y="302"/>
                </a:cxn>
                <a:cxn ang="0">
                  <a:pos x="273" y="230"/>
                </a:cxn>
                <a:cxn ang="0">
                  <a:pos x="241" y="312"/>
                </a:cxn>
                <a:cxn ang="0">
                  <a:pos x="241" y="312"/>
                </a:cxn>
                <a:cxn ang="0">
                  <a:pos x="237" y="320"/>
                </a:cxn>
                <a:cxn ang="0">
                  <a:pos x="230" y="330"/>
                </a:cxn>
                <a:cxn ang="0">
                  <a:pos x="219" y="341"/>
                </a:cxn>
                <a:cxn ang="0">
                  <a:pos x="101" y="442"/>
                </a:cxn>
                <a:cxn ang="0">
                  <a:pos x="0" y="424"/>
                </a:cxn>
                <a:cxn ang="0">
                  <a:pos x="18" y="345"/>
                </a:cxn>
                <a:cxn ang="0">
                  <a:pos x="183" y="230"/>
                </a:cxn>
                <a:cxn ang="0">
                  <a:pos x="230" y="198"/>
                </a:cxn>
                <a:cxn ang="0">
                  <a:pos x="230" y="165"/>
                </a:cxn>
                <a:cxn ang="0">
                  <a:pos x="241" y="147"/>
                </a:cxn>
                <a:cxn ang="0">
                  <a:pos x="241" y="108"/>
                </a:cxn>
                <a:cxn ang="0">
                  <a:pos x="241" y="108"/>
                </a:cxn>
                <a:cxn ang="0">
                  <a:pos x="251" y="86"/>
                </a:cxn>
                <a:cxn ang="0">
                  <a:pos x="262" y="68"/>
                </a:cxn>
                <a:cxn ang="0">
                  <a:pos x="269" y="61"/>
                </a:cxn>
                <a:cxn ang="0">
                  <a:pos x="277" y="57"/>
                </a:cxn>
                <a:cxn ang="0">
                  <a:pos x="280" y="47"/>
                </a:cxn>
                <a:cxn ang="0">
                  <a:pos x="262" y="36"/>
                </a:cxn>
                <a:cxn ang="0">
                  <a:pos x="287" y="7"/>
                </a:cxn>
                <a:cxn ang="0">
                  <a:pos x="295" y="0"/>
                </a:cxn>
              </a:cxnLst>
              <a:rect l="0" t="0" r="r" b="b"/>
              <a:pathLst>
                <a:path w="334" h="539">
                  <a:moveTo>
                    <a:pt x="295" y="0"/>
                  </a:moveTo>
                  <a:lnTo>
                    <a:pt x="334" y="25"/>
                  </a:lnTo>
                  <a:lnTo>
                    <a:pt x="312" y="40"/>
                  </a:lnTo>
                  <a:lnTo>
                    <a:pt x="316" y="54"/>
                  </a:lnTo>
                  <a:lnTo>
                    <a:pt x="316" y="54"/>
                  </a:lnTo>
                  <a:lnTo>
                    <a:pt x="323" y="61"/>
                  </a:lnTo>
                  <a:lnTo>
                    <a:pt x="330" y="75"/>
                  </a:lnTo>
                  <a:lnTo>
                    <a:pt x="334" y="86"/>
                  </a:lnTo>
                  <a:lnTo>
                    <a:pt x="334" y="97"/>
                  </a:lnTo>
                  <a:lnTo>
                    <a:pt x="327" y="111"/>
                  </a:lnTo>
                  <a:lnTo>
                    <a:pt x="316" y="129"/>
                  </a:lnTo>
                  <a:lnTo>
                    <a:pt x="309" y="215"/>
                  </a:lnTo>
                  <a:lnTo>
                    <a:pt x="305" y="514"/>
                  </a:lnTo>
                  <a:lnTo>
                    <a:pt x="287" y="539"/>
                  </a:lnTo>
                  <a:lnTo>
                    <a:pt x="269" y="521"/>
                  </a:lnTo>
                  <a:lnTo>
                    <a:pt x="280" y="409"/>
                  </a:lnTo>
                  <a:lnTo>
                    <a:pt x="284" y="302"/>
                  </a:lnTo>
                  <a:lnTo>
                    <a:pt x="273" y="230"/>
                  </a:lnTo>
                  <a:lnTo>
                    <a:pt x="241" y="312"/>
                  </a:lnTo>
                  <a:lnTo>
                    <a:pt x="241" y="312"/>
                  </a:lnTo>
                  <a:lnTo>
                    <a:pt x="237" y="320"/>
                  </a:lnTo>
                  <a:lnTo>
                    <a:pt x="230" y="330"/>
                  </a:lnTo>
                  <a:lnTo>
                    <a:pt x="219" y="341"/>
                  </a:lnTo>
                  <a:lnTo>
                    <a:pt x="101" y="442"/>
                  </a:lnTo>
                  <a:lnTo>
                    <a:pt x="0" y="424"/>
                  </a:lnTo>
                  <a:lnTo>
                    <a:pt x="18" y="345"/>
                  </a:lnTo>
                  <a:lnTo>
                    <a:pt x="183" y="230"/>
                  </a:lnTo>
                  <a:lnTo>
                    <a:pt x="230" y="198"/>
                  </a:lnTo>
                  <a:lnTo>
                    <a:pt x="230" y="165"/>
                  </a:lnTo>
                  <a:lnTo>
                    <a:pt x="241" y="147"/>
                  </a:lnTo>
                  <a:lnTo>
                    <a:pt x="241" y="108"/>
                  </a:lnTo>
                  <a:lnTo>
                    <a:pt x="241" y="108"/>
                  </a:lnTo>
                  <a:lnTo>
                    <a:pt x="251" y="86"/>
                  </a:lnTo>
                  <a:lnTo>
                    <a:pt x="262" y="68"/>
                  </a:lnTo>
                  <a:lnTo>
                    <a:pt x="269" y="61"/>
                  </a:lnTo>
                  <a:lnTo>
                    <a:pt x="277" y="57"/>
                  </a:lnTo>
                  <a:lnTo>
                    <a:pt x="280" y="47"/>
                  </a:lnTo>
                  <a:lnTo>
                    <a:pt x="262" y="36"/>
                  </a:lnTo>
                  <a:lnTo>
                    <a:pt x="287" y="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grpSp>
          <p:nvGrpSpPr>
            <p:cNvPr id="16" name="Group 19"/>
            <p:cNvGrpSpPr/>
            <p:nvPr/>
          </p:nvGrpSpPr>
          <p:grpSpPr>
            <a:xfrm>
              <a:off x="7683744" y="2219325"/>
              <a:ext cx="422031" cy="342900"/>
              <a:chOff x="4724400" y="3314700"/>
              <a:chExt cx="609600" cy="495300"/>
            </a:xfrm>
            <a:scene3d>
              <a:camera prst="perspectiveContrastingRightFacing"/>
              <a:lightRig rig="threePt" dir="t"/>
            </a:scene3d>
          </p:grpSpPr>
          <p:sp>
            <p:nvSpPr>
              <p:cNvPr id="18" name="Rectangle 17"/>
              <p:cNvSpPr/>
              <p:nvPr/>
            </p:nvSpPr>
            <p:spPr>
              <a:xfrm>
                <a:off x="4724400" y="3429000"/>
                <a:ext cx="609600" cy="3810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sp3d extrusionH="76200">
                <a:extrusionClr>
                  <a:schemeClr val="tx1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ight Bracket 18"/>
              <p:cNvSpPr/>
              <p:nvPr/>
            </p:nvSpPr>
            <p:spPr>
              <a:xfrm rot="16200000" flipV="1">
                <a:off x="4972050" y="3257550"/>
                <a:ext cx="114300" cy="228600"/>
              </a:xfrm>
              <a:prstGeom prst="rightBracket">
                <a:avLst/>
              </a:prstGeom>
              <a:ln w="12700">
                <a:solidFill>
                  <a:schemeClr val="tx1"/>
                </a:solidFill>
              </a:ln>
              <a:sp3d extrusionH="38100">
                <a:extrusionClr>
                  <a:schemeClr val="tx1"/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7696932" y="2895600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Obstacle 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087332" y="3810000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Obstacle 2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8401" y="4824710"/>
            <a:ext cx="13949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Obstacle 3</a:t>
            </a:r>
          </a:p>
        </p:txBody>
      </p:sp>
      <p:pic>
        <p:nvPicPr>
          <p:cNvPr id="37" name="Picture 2" descr="C:\Documents and Settings\Admin\My Documents\My Pictures\Public domain images\Silhouettes\11971481161027304197kotik_clock.svg.hi.png"/>
          <p:cNvPicPr>
            <a:picLocks noChangeAspect="1" noChangeArrowheads="1"/>
          </p:cNvPicPr>
          <p:nvPr/>
        </p:nvPicPr>
        <p:blipFill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7844813" y="1507582"/>
            <a:ext cx="955675" cy="955675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2528405" y="1874678"/>
            <a:ext cx="313151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31" name="Pentagon 30"/>
          <p:cNvSpPr/>
          <p:nvPr/>
        </p:nvSpPr>
        <p:spPr>
          <a:xfrm>
            <a:off x="1524001" y="1998454"/>
            <a:ext cx="964238" cy="585216"/>
          </a:xfrm>
          <a:prstGeom prst="homePlat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32" name="Pentagon 31"/>
          <p:cNvSpPr/>
          <p:nvPr/>
        </p:nvSpPr>
        <p:spPr>
          <a:xfrm>
            <a:off x="1524001" y="3083083"/>
            <a:ext cx="964238" cy="585216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33" name="Rectangle 32"/>
          <p:cNvSpPr/>
          <p:nvPr/>
        </p:nvSpPr>
        <p:spPr>
          <a:xfrm>
            <a:off x="2535864" y="2987993"/>
            <a:ext cx="315262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34" name="Pentagon 33"/>
          <p:cNvSpPr/>
          <p:nvPr/>
        </p:nvSpPr>
        <p:spPr>
          <a:xfrm>
            <a:off x="1524001" y="4253880"/>
            <a:ext cx="964238" cy="585216"/>
          </a:xfrm>
          <a:prstGeom prst="homePlat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2499977" y="4152326"/>
            <a:ext cx="315262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3662856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4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9" grpId="0"/>
      <p:bldP spid="31" grpId="0" animBg="1"/>
      <p:bldP spid="32" grpId="0" animBg="1"/>
      <p:bldP spid="33" grpId="0"/>
      <p:bldP spid="34" grpId="0" animBg="1"/>
      <p:bldP spid="3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Ellipse 53"/>
          <p:cNvSpPr/>
          <p:nvPr/>
        </p:nvSpPr>
        <p:spPr bwMode="auto">
          <a:xfrm>
            <a:off x="2872406" y="4689994"/>
            <a:ext cx="2286000" cy="3048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1087" name="Picture 63" descr="C:\Documents and Settings\Ram gopal\Desktop\Some example templates\Glossy balls\target-icon-hi.pn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620021" y="2199338"/>
            <a:ext cx="2682875" cy="2682875"/>
          </a:xfrm>
          <a:prstGeom prst="rect">
            <a:avLst/>
          </a:prstGeom>
          <a:noFill/>
          <a:effectLst/>
        </p:spPr>
      </p:pic>
      <p:grpSp>
        <p:nvGrpSpPr>
          <p:cNvPr id="2" name="Group 104"/>
          <p:cNvGrpSpPr/>
          <p:nvPr/>
        </p:nvGrpSpPr>
        <p:grpSpPr>
          <a:xfrm>
            <a:off x="2452920" y="4079633"/>
            <a:ext cx="6457683" cy="3005382"/>
            <a:chOff x="476517" y="3928818"/>
            <a:chExt cx="6457683" cy="3005382"/>
          </a:xfrm>
        </p:grpSpPr>
        <p:grpSp>
          <p:nvGrpSpPr>
            <p:cNvPr id="3" name="Group 67"/>
            <p:cNvGrpSpPr/>
            <p:nvPr/>
          </p:nvGrpSpPr>
          <p:grpSpPr>
            <a:xfrm>
              <a:off x="476517" y="3928818"/>
              <a:ext cx="6457683" cy="3005382"/>
              <a:chOff x="2034865" y="2982550"/>
              <a:chExt cx="6457683" cy="3005382"/>
            </a:xfrm>
          </p:grpSpPr>
          <p:sp>
            <p:nvSpPr>
              <p:cNvPr id="8" name="Freeform 7"/>
              <p:cNvSpPr/>
              <p:nvPr/>
            </p:nvSpPr>
            <p:spPr>
              <a:xfrm rot="21203369" flipV="1">
                <a:off x="2034865" y="3564046"/>
                <a:ext cx="6457683" cy="2423886"/>
              </a:xfrm>
              <a:custGeom>
                <a:avLst/>
                <a:gdLst>
                  <a:gd name="connsiteX0" fmla="*/ 0 w 4615543"/>
                  <a:gd name="connsiteY0" fmla="*/ 493486 h 2423886"/>
                  <a:gd name="connsiteX1" fmla="*/ 4513943 w 4615543"/>
                  <a:gd name="connsiteY1" fmla="*/ 0 h 2423886"/>
                  <a:gd name="connsiteX2" fmla="*/ 4528457 w 4615543"/>
                  <a:gd name="connsiteY2" fmla="*/ 696686 h 2423886"/>
                  <a:gd name="connsiteX3" fmla="*/ 4615543 w 4615543"/>
                  <a:gd name="connsiteY3" fmla="*/ 812800 h 2423886"/>
                  <a:gd name="connsiteX4" fmla="*/ 4615543 w 4615543"/>
                  <a:gd name="connsiteY4" fmla="*/ 1016000 h 2423886"/>
                  <a:gd name="connsiteX5" fmla="*/ 3643085 w 4615543"/>
                  <a:gd name="connsiteY5" fmla="*/ 1407886 h 2423886"/>
                  <a:gd name="connsiteX6" fmla="*/ 3381828 w 4615543"/>
                  <a:gd name="connsiteY6" fmla="*/ 1233715 h 2423886"/>
                  <a:gd name="connsiteX7" fmla="*/ 3236685 w 4615543"/>
                  <a:gd name="connsiteY7" fmla="*/ 1291772 h 2423886"/>
                  <a:gd name="connsiteX8" fmla="*/ 3178628 w 4615543"/>
                  <a:gd name="connsiteY8" fmla="*/ 1524000 h 2423886"/>
                  <a:gd name="connsiteX9" fmla="*/ 2815771 w 4615543"/>
                  <a:gd name="connsiteY9" fmla="*/ 1669143 h 2423886"/>
                  <a:gd name="connsiteX10" fmla="*/ 2525485 w 4615543"/>
                  <a:gd name="connsiteY10" fmla="*/ 1480458 h 2423886"/>
                  <a:gd name="connsiteX11" fmla="*/ 2278743 w 4615543"/>
                  <a:gd name="connsiteY11" fmla="*/ 1538515 h 2423886"/>
                  <a:gd name="connsiteX12" fmla="*/ 2278743 w 4615543"/>
                  <a:gd name="connsiteY12" fmla="*/ 1799772 h 2423886"/>
                  <a:gd name="connsiteX13" fmla="*/ 130628 w 4615543"/>
                  <a:gd name="connsiteY13" fmla="*/ 2423886 h 2423886"/>
                  <a:gd name="connsiteX14" fmla="*/ 145143 w 4615543"/>
                  <a:gd name="connsiteY14" fmla="*/ 2075543 h 2423886"/>
                  <a:gd name="connsiteX15" fmla="*/ 14514 w 4615543"/>
                  <a:gd name="connsiteY15" fmla="*/ 1756229 h 2423886"/>
                  <a:gd name="connsiteX16" fmla="*/ 0 w 4615543"/>
                  <a:gd name="connsiteY16" fmla="*/ 493486 h 2423886"/>
                  <a:gd name="connsiteX0" fmla="*/ 0 w 4615543"/>
                  <a:gd name="connsiteY0" fmla="*/ 493486 h 2423886"/>
                  <a:gd name="connsiteX1" fmla="*/ 4513943 w 4615543"/>
                  <a:gd name="connsiteY1" fmla="*/ 0 h 2423886"/>
                  <a:gd name="connsiteX2" fmla="*/ 4528457 w 4615543"/>
                  <a:gd name="connsiteY2" fmla="*/ 696686 h 2423886"/>
                  <a:gd name="connsiteX3" fmla="*/ 4615543 w 4615543"/>
                  <a:gd name="connsiteY3" fmla="*/ 812800 h 2423886"/>
                  <a:gd name="connsiteX4" fmla="*/ 4615543 w 4615543"/>
                  <a:gd name="connsiteY4" fmla="*/ 1016000 h 2423886"/>
                  <a:gd name="connsiteX5" fmla="*/ 3643085 w 4615543"/>
                  <a:gd name="connsiteY5" fmla="*/ 1407886 h 2423886"/>
                  <a:gd name="connsiteX6" fmla="*/ 3381828 w 4615543"/>
                  <a:gd name="connsiteY6" fmla="*/ 1233715 h 2423886"/>
                  <a:gd name="connsiteX7" fmla="*/ 3236685 w 4615543"/>
                  <a:gd name="connsiteY7" fmla="*/ 1291772 h 2423886"/>
                  <a:gd name="connsiteX8" fmla="*/ 3178628 w 4615543"/>
                  <a:gd name="connsiteY8" fmla="*/ 1524000 h 2423886"/>
                  <a:gd name="connsiteX9" fmla="*/ 2815771 w 4615543"/>
                  <a:gd name="connsiteY9" fmla="*/ 1669143 h 2423886"/>
                  <a:gd name="connsiteX10" fmla="*/ 2525485 w 4615543"/>
                  <a:gd name="connsiteY10" fmla="*/ 1480458 h 2423886"/>
                  <a:gd name="connsiteX11" fmla="*/ 2278743 w 4615543"/>
                  <a:gd name="connsiteY11" fmla="*/ 1538515 h 2423886"/>
                  <a:gd name="connsiteX12" fmla="*/ 2278743 w 4615543"/>
                  <a:gd name="connsiteY12" fmla="*/ 1799772 h 2423886"/>
                  <a:gd name="connsiteX13" fmla="*/ 130628 w 4615543"/>
                  <a:gd name="connsiteY13" fmla="*/ 2423886 h 2423886"/>
                  <a:gd name="connsiteX14" fmla="*/ 145143 w 4615543"/>
                  <a:gd name="connsiteY14" fmla="*/ 2075543 h 2423886"/>
                  <a:gd name="connsiteX15" fmla="*/ 14514 w 4615543"/>
                  <a:gd name="connsiteY15" fmla="*/ 1756229 h 2423886"/>
                  <a:gd name="connsiteX16" fmla="*/ 0 w 4615543"/>
                  <a:gd name="connsiteY16" fmla="*/ 493486 h 2423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615543" h="2423886">
                    <a:moveTo>
                      <a:pt x="0" y="493486"/>
                    </a:moveTo>
                    <a:lnTo>
                      <a:pt x="4513943" y="0"/>
                    </a:lnTo>
                    <a:lnTo>
                      <a:pt x="4528457" y="696686"/>
                    </a:lnTo>
                    <a:lnTo>
                      <a:pt x="4615543" y="812800"/>
                    </a:lnTo>
                    <a:lnTo>
                      <a:pt x="4615543" y="1016000"/>
                    </a:lnTo>
                    <a:lnTo>
                      <a:pt x="3643085" y="1407886"/>
                    </a:lnTo>
                    <a:lnTo>
                      <a:pt x="3381828" y="1233715"/>
                    </a:lnTo>
                    <a:lnTo>
                      <a:pt x="3236685" y="1291772"/>
                    </a:lnTo>
                    <a:lnTo>
                      <a:pt x="3178628" y="1524000"/>
                    </a:lnTo>
                    <a:lnTo>
                      <a:pt x="2815771" y="1669143"/>
                    </a:lnTo>
                    <a:lnTo>
                      <a:pt x="2525485" y="1480458"/>
                    </a:lnTo>
                    <a:lnTo>
                      <a:pt x="2278743" y="1538515"/>
                    </a:lnTo>
                    <a:lnTo>
                      <a:pt x="2278743" y="1799772"/>
                    </a:lnTo>
                    <a:lnTo>
                      <a:pt x="130628" y="2423886"/>
                    </a:lnTo>
                    <a:lnTo>
                      <a:pt x="145143" y="2075543"/>
                    </a:lnTo>
                    <a:lnTo>
                      <a:pt x="14514" y="1756229"/>
                    </a:lnTo>
                    <a:lnTo>
                      <a:pt x="0" y="493486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softEdge rad="317500"/>
              </a:effectLst>
              <a:scene3d>
                <a:camera prst="isometricOffAxis2Top">
                  <a:rot lat="19328329" lon="17110984" rev="4855218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" name="Picture 5" descr="jersey-wall-hi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21556" y="2982550"/>
                <a:ext cx="4993644" cy="2580050"/>
              </a:xfrm>
              <a:prstGeom prst="rect">
                <a:avLst/>
              </a:prstGeom>
            </p:spPr>
          </p:pic>
        </p:grpSp>
        <p:sp>
          <p:nvSpPr>
            <p:cNvPr id="83" name="TextBox 82"/>
            <p:cNvSpPr txBox="1"/>
            <p:nvPr/>
          </p:nvSpPr>
          <p:spPr>
            <a:xfrm>
              <a:off x="1628165" y="4341514"/>
              <a:ext cx="3702552" cy="76944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>
                  <a:rot lat="1140000" lon="19409790" rev="21406232"/>
                </a:camera>
                <a:lightRig rig="threePt" dir="t"/>
              </a:scene3d>
            </a:bodyPr>
            <a:lstStyle/>
            <a:p>
              <a:r>
                <a:rPr lang="en-US" sz="44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YOUR TEXT HERE</a:t>
              </a:r>
            </a:p>
          </p:txBody>
        </p:sp>
      </p:grpSp>
      <p:grpSp>
        <p:nvGrpSpPr>
          <p:cNvPr id="4" name="Group 28"/>
          <p:cNvGrpSpPr/>
          <p:nvPr/>
        </p:nvGrpSpPr>
        <p:grpSpPr>
          <a:xfrm>
            <a:off x="5638800" y="2000924"/>
            <a:ext cx="351040" cy="381001"/>
            <a:chOff x="2895600" y="1371600"/>
            <a:chExt cx="351040" cy="381001"/>
          </a:xfrm>
        </p:grpSpPr>
        <p:sp>
          <p:nvSpPr>
            <p:cNvPr id="85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sp>
          <p:nvSpPr>
            <p:cNvPr id="86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7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87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5" name="Group 31"/>
          <p:cNvGrpSpPr/>
          <p:nvPr/>
        </p:nvGrpSpPr>
        <p:grpSpPr>
          <a:xfrm>
            <a:off x="5638800" y="2686724"/>
            <a:ext cx="351040" cy="381001"/>
            <a:chOff x="2895600" y="1371600"/>
            <a:chExt cx="351040" cy="381001"/>
          </a:xfrm>
        </p:grpSpPr>
        <p:sp>
          <p:nvSpPr>
            <p:cNvPr id="89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sp>
          <p:nvSpPr>
            <p:cNvPr id="90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70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1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7" name="Group 36"/>
          <p:cNvGrpSpPr/>
          <p:nvPr/>
        </p:nvGrpSpPr>
        <p:grpSpPr>
          <a:xfrm>
            <a:off x="5638800" y="3385660"/>
            <a:ext cx="351040" cy="381001"/>
            <a:chOff x="2895600" y="1371600"/>
            <a:chExt cx="351040" cy="381001"/>
          </a:xfrm>
        </p:grpSpPr>
        <p:sp>
          <p:nvSpPr>
            <p:cNvPr id="93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sp>
          <p:nvSpPr>
            <p:cNvPr id="94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accent3">
                    <a:lumMod val="75000"/>
                  </a:schemeClr>
                </a:gs>
                <a:gs pos="70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 dirty="0">
                <a:solidFill>
                  <a:srgbClr val="000000"/>
                </a:solidFill>
                <a:ea typeface="ＭＳ Ｐゴシック" pitchFamily="34" charset="-128"/>
              </a:endParaRPr>
            </a:p>
          </p:txBody>
        </p:sp>
        <p:sp>
          <p:nvSpPr>
            <p:cNvPr id="95" name="Ellipse 140"/>
            <p:cNvSpPr>
              <a:spLocks noChangeArrowheads="1"/>
            </p:cNvSpPr>
            <p:nvPr/>
          </p:nvSpPr>
          <p:spPr bwMode="auto">
            <a:xfrm>
              <a:off x="2938561" y="1409961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9" name="Group 50"/>
          <p:cNvGrpSpPr/>
          <p:nvPr/>
        </p:nvGrpSpPr>
        <p:grpSpPr>
          <a:xfrm>
            <a:off x="6096000" y="1950556"/>
            <a:ext cx="3810000" cy="400110"/>
            <a:chOff x="3352800" y="1321232"/>
            <a:chExt cx="3810000" cy="40011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3352800" y="16764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TextBox 97"/>
            <p:cNvSpPr txBox="1"/>
            <p:nvPr/>
          </p:nvSpPr>
          <p:spPr>
            <a:xfrm>
              <a:off x="3429000" y="1321232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0" name="Group 51"/>
          <p:cNvGrpSpPr/>
          <p:nvPr/>
        </p:nvGrpSpPr>
        <p:grpSpPr>
          <a:xfrm>
            <a:off x="6096000" y="2620152"/>
            <a:ext cx="3810000" cy="400110"/>
            <a:chOff x="3352800" y="1990828"/>
            <a:chExt cx="3810000" cy="400110"/>
          </a:xfrm>
        </p:grpSpPr>
        <p:cxnSp>
          <p:nvCxnSpPr>
            <p:cNvPr id="100" name="Straight Connector 99"/>
            <p:cNvCxnSpPr/>
            <p:nvPr/>
          </p:nvCxnSpPr>
          <p:spPr>
            <a:xfrm>
              <a:off x="3352800" y="2362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3429000" y="1990828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1" name="Group 52"/>
          <p:cNvGrpSpPr/>
          <p:nvPr/>
        </p:nvGrpSpPr>
        <p:grpSpPr>
          <a:xfrm>
            <a:off x="6096000" y="3327875"/>
            <a:ext cx="3810000" cy="400110"/>
            <a:chOff x="3352800" y="2761615"/>
            <a:chExt cx="3810000" cy="400110"/>
          </a:xfrm>
        </p:grpSpPr>
        <p:cxnSp>
          <p:nvCxnSpPr>
            <p:cNvPr id="103" name="Straight Connector 102"/>
            <p:cNvCxnSpPr/>
            <p:nvPr/>
          </p:nvCxnSpPr>
          <p:spPr>
            <a:xfrm>
              <a:off x="3352800" y="3124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3429000" y="2761615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2" name="Group 64"/>
          <p:cNvGrpSpPr/>
          <p:nvPr/>
        </p:nvGrpSpPr>
        <p:grpSpPr>
          <a:xfrm flipH="1">
            <a:off x="8281110" y="3766660"/>
            <a:ext cx="742685" cy="2743200"/>
            <a:chOff x="4556125" y="3106738"/>
            <a:chExt cx="377825" cy="154940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1037" name="Freeform 13"/>
            <p:cNvSpPr>
              <a:spLocks noEditPoints="1"/>
            </p:cNvSpPr>
            <p:nvPr/>
          </p:nvSpPr>
          <p:spPr bwMode="auto">
            <a:xfrm>
              <a:off x="4556125" y="3106738"/>
              <a:ext cx="371475" cy="1549400"/>
            </a:xfrm>
            <a:custGeom>
              <a:avLst/>
              <a:gdLst/>
              <a:ahLst/>
              <a:cxnLst>
                <a:cxn ang="0">
                  <a:pos x="32" y="96"/>
                </a:cxn>
                <a:cxn ang="0">
                  <a:pos x="40" y="86"/>
                </a:cxn>
                <a:cxn ang="0">
                  <a:pos x="50" y="32"/>
                </a:cxn>
                <a:cxn ang="0">
                  <a:pos x="58" y="14"/>
                </a:cxn>
                <a:cxn ang="0">
                  <a:pos x="92" y="0"/>
                </a:cxn>
                <a:cxn ang="0">
                  <a:pos x="138" y="18"/>
                </a:cxn>
                <a:cxn ang="0">
                  <a:pos x="144" y="24"/>
                </a:cxn>
                <a:cxn ang="0">
                  <a:pos x="152" y="46"/>
                </a:cxn>
                <a:cxn ang="0">
                  <a:pos x="136" y="86"/>
                </a:cxn>
                <a:cxn ang="0">
                  <a:pos x="102" y="126"/>
                </a:cxn>
                <a:cxn ang="0">
                  <a:pos x="68" y="116"/>
                </a:cxn>
                <a:cxn ang="0">
                  <a:pos x="96" y="134"/>
                </a:cxn>
                <a:cxn ang="0">
                  <a:pos x="158" y="182"/>
                </a:cxn>
                <a:cxn ang="0">
                  <a:pos x="168" y="224"/>
                </a:cxn>
                <a:cxn ang="0">
                  <a:pos x="220" y="254"/>
                </a:cxn>
                <a:cxn ang="0">
                  <a:pos x="232" y="286"/>
                </a:cxn>
                <a:cxn ang="0">
                  <a:pos x="190" y="302"/>
                </a:cxn>
                <a:cxn ang="0">
                  <a:pos x="200" y="388"/>
                </a:cxn>
                <a:cxn ang="0">
                  <a:pos x="194" y="472"/>
                </a:cxn>
                <a:cxn ang="0">
                  <a:pos x="150" y="708"/>
                </a:cxn>
                <a:cxn ang="0">
                  <a:pos x="130" y="826"/>
                </a:cxn>
                <a:cxn ang="0">
                  <a:pos x="112" y="840"/>
                </a:cxn>
                <a:cxn ang="0">
                  <a:pos x="132" y="694"/>
                </a:cxn>
                <a:cxn ang="0">
                  <a:pos x="106" y="880"/>
                </a:cxn>
                <a:cxn ang="0">
                  <a:pos x="116" y="896"/>
                </a:cxn>
                <a:cxn ang="0">
                  <a:pos x="120" y="930"/>
                </a:cxn>
                <a:cxn ang="0">
                  <a:pos x="162" y="962"/>
                </a:cxn>
                <a:cxn ang="0">
                  <a:pos x="86" y="970"/>
                </a:cxn>
                <a:cxn ang="0">
                  <a:pos x="44" y="958"/>
                </a:cxn>
                <a:cxn ang="0">
                  <a:pos x="30" y="946"/>
                </a:cxn>
                <a:cxn ang="0">
                  <a:pos x="32" y="898"/>
                </a:cxn>
                <a:cxn ang="0">
                  <a:pos x="36" y="864"/>
                </a:cxn>
                <a:cxn ang="0">
                  <a:pos x="54" y="730"/>
                </a:cxn>
                <a:cxn ang="0">
                  <a:pos x="40" y="330"/>
                </a:cxn>
                <a:cxn ang="0">
                  <a:pos x="0" y="204"/>
                </a:cxn>
                <a:cxn ang="0">
                  <a:pos x="10" y="144"/>
                </a:cxn>
                <a:cxn ang="0">
                  <a:pos x="40" y="118"/>
                </a:cxn>
                <a:cxn ang="0">
                  <a:pos x="184" y="356"/>
                </a:cxn>
                <a:cxn ang="0">
                  <a:pos x="172" y="314"/>
                </a:cxn>
                <a:cxn ang="0">
                  <a:pos x="186" y="402"/>
                </a:cxn>
                <a:cxn ang="0">
                  <a:pos x="156" y="180"/>
                </a:cxn>
                <a:cxn ang="0">
                  <a:pos x="184" y="884"/>
                </a:cxn>
                <a:cxn ang="0">
                  <a:pos x="186" y="904"/>
                </a:cxn>
                <a:cxn ang="0">
                  <a:pos x="122" y="892"/>
                </a:cxn>
                <a:cxn ang="0">
                  <a:pos x="104" y="154"/>
                </a:cxn>
                <a:cxn ang="0">
                  <a:pos x="130" y="196"/>
                </a:cxn>
                <a:cxn ang="0">
                  <a:pos x="162" y="268"/>
                </a:cxn>
                <a:cxn ang="0">
                  <a:pos x="184" y="234"/>
                </a:cxn>
                <a:cxn ang="0">
                  <a:pos x="126" y="162"/>
                </a:cxn>
                <a:cxn ang="0">
                  <a:pos x="146" y="188"/>
                </a:cxn>
                <a:cxn ang="0">
                  <a:pos x="154" y="228"/>
                </a:cxn>
                <a:cxn ang="0">
                  <a:pos x="132" y="176"/>
                </a:cxn>
                <a:cxn ang="0">
                  <a:pos x="108" y="150"/>
                </a:cxn>
                <a:cxn ang="0">
                  <a:pos x="60" y="180"/>
                </a:cxn>
                <a:cxn ang="0">
                  <a:pos x="86" y="240"/>
                </a:cxn>
                <a:cxn ang="0">
                  <a:pos x="84" y="228"/>
                </a:cxn>
                <a:cxn ang="0">
                  <a:pos x="128" y="284"/>
                </a:cxn>
                <a:cxn ang="0">
                  <a:pos x="136" y="286"/>
                </a:cxn>
                <a:cxn ang="0">
                  <a:pos x="94" y="242"/>
                </a:cxn>
                <a:cxn ang="0">
                  <a:pos x="100" y="244"/>
                </a:cxn>
                <a:cxn ang="0">
                  <a:pos x="170" y="404"/>
                </a:cxn>
              </a:cxnLst>
              <a:rect l="0" t="0" r="r" b="b"/>
              <a:pathLst>
                <a:path w="234" h="976">
                  <a:moveTo>
                    <a:pt x="54" y="108"/>
                  </a:moveTo>
                  <a:lnTo>
                    <a:pt x="52" y="108"/>
                  </a:lnTo>
                  <a:lnTo>
                    <a:pt x="52" y="108"/>
                  </a:lnTo>
                  <a:lnTo>
                    <a:pt x="48" y="106"/>
                  </a:lnTo>
                  <a:lnTo>
                    <a:pt x="40" y="98"/>
                  </a:lnTo>
                  <a:lnTo>
                    <a:pt x="32" y="96"/>
                  </a:lnTo>
                  <a:lnTo>
                    <a:pt x="32" y="96"/>
                  </a:lnTo>
                  <a:lnTo>
                    <a:pt x="38" y="94"/>
                  </a:lnTo>
                  <a:lnTo>
                    <a:pt x="42" y="92"/>
                  </a:lnTo>
                  <a:lnTo>
                    <a:pt x="42" y="90"/>
                  </a:lnTo>
                  <a:lnTo>
                    <a:pt x="40" y="86"/>
                  </a:lnTo>
                  <a:lnTo>
                    <a:pt x="40" y="86"/>
                  </a:lnTo>
                  <a:lnTo>
                    <a:pt x="38" y="74"/>
                  </a:lnTo>
                  <a:lnTo>
                    <a:pt x="42" y="62"/>
                  </a:lnTo>
                  <a:lnTo>
                    <a:pt x="48" y="50"/>
                  </a:lnTo>
                  <a:lnTo>
                    <a:pt x="44" y="46"/>
                  </a:lnTo>
                  <a:lnTo>
                    <a:pt x="42" y="42"/>
                  </a:lnTo>
                  <a:lnTo>
                    <a:pt x="50" y="32"/>
                  </a:lnTo>
                  <a:lnTo>
                    <a:pt x="50" y="32"/>
                  </a:lnTo>
                  <a:lnTo>
                    <a:pt x="54" y="26"/>
                  </a:lnTo>
                  <a:lnTo>
                    <a:pt x="52" y="20"/>
                  </a:lnTo>
                  <a:lnTo>
                    <a:pt x="56" y="22"/>
                  </a:lnTo>
                  <a:lnTo>
                    <a:pt x="56" y="22"/>
                  </a:lnTo>
                  <a:lnTo>
                    <a:pt x="58" y="14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2" y="4"/>
                  </a:lnTo>
                  <a:lnTo>
                    <a:pt x="82" y="2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00" y="2"/>
                  </a:lnTo>
                  <a:lnTo>
                    <a:pt x="112" y="6"/>
                  </a:lnTo>
                  <a:lnTo>
                    <a:pt x="112" y="6"/>
                  </a:lnTo>
                  <a:lnTo>
                    <a:pt x="126" y="12"/>
                  </a:lnTo>
                  <a:lnTo>
                    <a:pt x="142" y="14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40" y="20"/>
                  </a:lnTo>
                  <a:lnTo>
                    <a:pt x="144" y="18"/>
                  </a:lnTo>
                  <a:lnTo>
                    <a:pt x="144" y="18"/>
                  </a:lnTo>
                  <a:lnTo>
                    <a:pt x="142" y="22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6" y="26"/>
                  </a:lnTo>
                  <a:lnTo>
                    <a:pt x="144" y="38"/>
                  </a:lnTo>
                  <a:lnTo>
                    <a:pt x="146" y="46"/>
                  </a:lnTo>
                  <a:lnTo>
                    <a:pt x="152" y="46"/>
                  </a:lnTo>
                  <a:lnTo>
                    <a:pt x="142" y="56"/>
                  </a:lnTo>
                  <a:lnTo>
                    <a:pt x="142" y="56"/>
                  </a:lnTo>
                  <a:lnTo>
                    <a:pt x="138" y="66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36" y="86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20" y="122"/>
                  </a:lnTo>
                  <a:lnTo>
                    <a:pt x="118" y="128"/>
                  </a:lnTo>
                  <a:lnTo>
                    <a:pt x="114" y="128"/>
                  </a:lnTo>
                  <a:lnTo>
                    <a:pt x="102" y="126"/>
                  </a:lnTo>
                  <a:lnTo>
                    <a:pt x="96" y="128"/>
                  </a:lnTo>
                  <a:lnTo>
                    <a:pt x="96" y="128"/>
                  </a:lnTo>
                  <a:lnTo>
                    <a:pt x="96" y="134"/>
                  </a:lnTo>
                  <a:lnTo>
                    <a:pt x="94" y="132"/>
                  </a:lnTo>
                  <a:lnTo>
                    <a:pt x="94" y="132"/>
                  </a:lnTo>
                  <a:lnTo>
                    <a:pt x="68" y="116"/>
                  </a:lnTo>
                  <a:lnTo>
                    <a:pt x="54" y="108"/>
                  </a:lnTo>
                  <a:close/>
                  <a:moveTo>
                    <a:pt x="142" y="56"/>
                  </a:moveTo>
                  <a:lnTo>
                    <a:pt x="142" y="56"/>
                  </a:lnTo>
                  <a:lnTo>
                    <a:pt x="142" y="56"/>
                  </a:lnTo>
                  <a:close/>
                  <a:moveTo>
                    <a:pt x="96" y="134"/>
                  </a:moveTo>
                  <a:lnTo>
                    <a:pt x="96" y="134"/>
                  </a:lnTo>
                  <a:lnTo>
                    <a:pt x="96" y="134"/>
                  </a:lnTo>
                  <a:close/>
                  <a:moveTo>
                    <a:pt x="98" y="138"/>
                  </a:moveTo>
                  <a:lnTo>
                    <a:pt x="110" y="146"/>
                  </a:lnTo>
                  <a:lnTo>
                    <a:pt x="146" y="164"/>
                  </a:lnTo>
                  <a:lnTo>
                    <a:pt x="156" y="180"/>
                  </a:lnTo>
                  <a:lnTo>
                    <a:pt x="158" y="182"/>
                  </a:lnTo>
                  <a:lnTo>
                    <a:pt x="162" y="190"/>
                  </a:lnTo>
                  <a:lnTo>
                    <a:pt x="164" y="192"/>
                  </a:lnTo>
                  <a:lnTo>
                    <a:pt x="164" y="194"/>
                  </a:lnTo>
                  <a:lnTo>
                    <a:pt x="164" y="194"/>
                  </a:lnTo>
                  <a:lnTo>
                    <a:pt x="168" y="210"/>
                  </a:lnTo>
                  <a:lnTo>
                    <a:pt x="168" y="224"/>
                  </a:lnTo>
                  <a:lnTo>
                    <a:pt x="180" y="230"/>
                  </a:lnTo>
                  <a:lnTo>
                    <a:pt x="200" y="242"/>
                  </a:lnTo>
                  <a:lnTo>
                    <a:pt x="196" y="244"/>
                  </a:lnTo>
                  <a:lnTo>
                    <a:pt x="196" y="244"/>
                  </a:lnTo>
                  <a:lnTo>
                    <a:pt x="208" y="248"/>
                  </a:lnTo>
                  <a:lnTo>
                    <a:pt x="220" y="254"/>
                  </a:lnTo>
                  <a:lnTo>
                    <a:pt x="220" y="254"/>
                  </a:lnTo>
                  <a:lnTo>
                    <a:pt x="230" y="264"/>
                  </a:lnTo>
                  <a:lnTo>
                    <a:pt x="234" y="268"/>
                  </a:lnTo>
                  <a:lnTo>
                    <a:pt x="234" y="274"/>
                  </a:lnTo>
                  <a:lnTo>
                    <a:pt x="234" y="274"/>
                  </a:lnTo>
                  <a:lnTo>
                    <a:pt x="232" y="286"/>
                  </a:lnTo>
                  <a:lnTo>
                    <a:pt x="228" y="294"/>
                  </a:lnTo>
                  <a:lnTo>
                    <a:pt x="222" y="300"/>
                  </a:lnTo>
                  <a:lnTo>
                    <a:pt x="212" y="300"/>
                  </a:lnTo>
                  <a:lnTo>
                    <a:pt x="194" y="298"/>
                  </a:lnTo>
                  <a:lnTo>
                    <a:pt x="194" y="298"/>
                  </a:lnTo>
                  <a:lnTo>
                    <a:pt x="190" y="302"/>
                  </a:lnTo>
                  <a:lnTo>
                    <a:pt x="184" y="310"/>
                  </a:lnTo>
                  <a:lnTo>
                    <a:pt x="184" y="310"/>
                  </a:lnTo>
                  <a:lnTo>
                    <a:pt x="184" y="326"/>
                  </a:lnTo>
                  <a:lnTo>
                    <a:pt x="184" y="326"/>
                  </a:lnTo>
                  <a:lnTo>
                    <a:pt x="190" y="352"/>
                  </a:lnTo>
                  <a:lnTo>
                    <a:pt x="200" y="388"/>
                  </a:lnTo>
                  <a:lnTo>
                    <a:pt x="200" y="388"/>
                  </a:lnTo>
                  <a:lnTo>
                    <a:pt x="216" y="440"/>
                  </a:lnTo>
                  <a:lnTo>
                    <a:pt x="222" y="460"/>
                  </a:lnTo>
                  <a:lnTo>
                    <a:pt x="224" y="474"/>
                  </a:lnTo>
                  <a:lnTo>
                    <a:pt x="194" y="472"/>
                  </a:lnTo>
                  <a:lnTo>
                    <a:pt x="194" y="472"/>
                  </a:lnTo>
                  <a:lnTo>
                    <a:pt x="190" y="476"/>
                  </a:lnTo>
                  <a:lnTo>
                    <a:pt x="186" y="484"/>
                  </a:lnTo>
                  <a:lnTo>
                    <a:pt x="182" y="434"/>
                  </a:lnTo>
                  <a:lnTo>
                    <a:pt x="178" y="528"/>
                  </a:lnTo>
                  <a:lnTo>
                    <a:pt x="150" y="708"/>
                  </a:lnTo>
                  <a:lnTo>
                    <a:pt x="150" y="708"/>
                  </a:lnTo>
                  <a:lnTo>
                    <a:pt x="138" y="732"/>
                  </a:lnTo>
                  <a:lnTo>
                    <a:pt x="132" y="740"/>
                  </a:lnTo>
                  <a:lnTo>
                    <a:pt x="128" y="744"/>
                  </a:lnTo>
                  <a:lnTo>
                    <a:pt x="134" y="752"/>
                  </a:lnTo>
                  <a:lnTo>
                    <a:pt x="116" y="806"/>
                  </a:lnTo>
                  <a:lnTo>
                    <a:pt x="130" y="826"/>
                  </a:lnTo>
                  <a:lnTo>
                    <a:pt x="122" y="848"/>
                  </a:lnTo>
                  <a:lnTo>
                    <a:pt x="130" y="856"/>
                  </a:lnTo>
                  <a:lnTo>
                    <a:pt x="128" y="868"/>
                  </a:lnTo>
                  <a:lnTo>
                    <a:pt x="118" y="876"/>
                  </a:lnTo>
                  <a:lnTo>
                    <a:pt x="108" y="866"/>
                  </a:lnTo>
                  <a:lnTo>
                    <a:pt x="112" y="840"/>
                  </a:lnTo>
                  <a:lnTo>
                    <a:pt x="104" y="824"/>
                  </a:lnTo>
                  <a:lnTo>
                    <a:pt x="122" y="756"/>
                  </a:lnTo>
                  <a:lnTo>
                    <a:pt x="118" y="742"/>
                  </a:lnTo>
                  <a:lnTo>
                    <a:pt x="138" y="704"/>
                  </a:lnTo>
                  <a:lnTo>
                    <a:pt x="154" y="480"/>
                  </a:lnTo>
                  <a:lnTo>
                    <a:pt x="132" y="694"/>
                  </a:lnTo>
                  <a:lnTo>
                    <a:pt x="102" y="746"/>
                  </a:lnTo>
                  <a:lnTo>
                    <a:pt x="110" y="762"/>
                  </a:lnTo>
                  <a:lnTo>
                    <a:pt x="92" y="836"/>
                  </a:lnTo>
                  <a:lnTo>
                    <a:pt x="98" y="848"/>
                  </a:lnTo>
                  <a:lnTo>
                    <a:pt x="98" y="870"/>
                  </a:lnTo>
                  <a:lnTo>
                    <a:pt x="106" y="880"/>
                  </a:lnTo>
                  <a:lnTo>
                    <a:pt x="106" y="880"/>
                  </a:lnTo>
                  <a:lnTo>
                    <a:pt x="104" y="886"/>
                  </a:lnTo>
                  <a:lnTo>
                    <a:pt x="98" y="892"/>
                  </a:lnTo>
                  <a:lnTo>
                    <a:pt x="90" y="898"/>
                  </a:lnTo>
                  <a:lnTo>
                    <a:pt x="80" y="902"/>
                  </a:lnTo>
                  <a:lnTo>
                    <a:pt x="116" y="896"/>
                  </a:lnTo>
                  <a:lnTo>
                    <a:pt x="108" y="900"/>
                  </a:lnTo>
                  <a:lnTo>
                    <a:pt x="108" y="900"/>
                  </a:lnTo>
                  <a:lnTo>
                    <a:pt x="108" y="908"/>
                  </a:lnTo>
                  <a:lnTo>
                    <a:pt x="112" y="916"/>
                  </a:lnTo>
                  <a:lnTo>
                    <a:pt x="114" y="924"/>
                  </a:lnTo>
                  <a:lnTo>
                    <a:pt x="120" y="930"/>
                  </a:lnTo>
                  <a:lnTo>
                    <a:pt x="142" y="944"/>
                  </a:lnTo>
                  <a:lnTo>
                    <a:pt x="142" y="944"/>
                  </a:lnTo>
                  <a:lnTo>
                    <a:pt x="152" y="950"/>
                  </a:lnTo>
                  <a:lnTo>
                    <a:pt x="160" y="956"/>
                  </a:lnTo>
                  <a:lnTo>
                    <a:pt x="160" y="956"/>
                  </a:lnTo>
                  <a:lnTo>
                    <a:pt x="162" y="962"/>
                  </a:lnTo>
                  <a:lnTo>
                    <a:pt x="162" y="974"/>
                  </a:lnTo>
                  <a:lnTo>
                    <a:pt x="150" y="976"/>
                  </a:lnTo>
                  <a:lnTo>
                    <a:pt x="150" y="976"/>
                  </a:lnTo>
                  <a:lnTo>
                    <a:pt x="128" y="976"/>
                  </a:lnTo>
                  <a:lnTo>
                    <a:pt x="106" y="974"/>
                  </a:lnTo>
                  <a:lnTo>
                    <a:pt x="86" y="970"/>
                  </a:lnTo>
                  <a:lnTo>
                    <a:pt x="64" y="964"/>
                  </a:lnTo>
                  <a:lnTo>
                    <a:pt x="64" y="964"/>
                  </a:lnTo>
                  <a:lnTo>
                    <a:pt x="58" y="958"/>
                  </a:lnTo>
                  <a:lnTo>
                    <a:pt x="54" y="950"/>
                  </a:lnTo>
                  <a:lnTo>
                    <a:pt x="50" y="952"/>
                  </a:lnTo>
                  <a:lnTo>
                    <a:pt x="44" y="958"/>
                  </a:lnTo>
                  <a:lnTo>
                    <a:pt x="44" y="958"/>
                  </a:lnTo>
                  <a:lnTo>
                    <a:pt x="40" y="956"/>
                  </a:lnTo>
                  <a:lnTo>
                    <a:pt x="36" y="954"/>
                  </a:lnTo>
                  <a:lnTo>
                    <a:pt x="32" y="950"/>
                  </a:lnTo>
                  <a:lnTo>
                    <a:pt x="30" y="946"/>
                  </a:lnTo>
                  <a:lnTo>
                    <a:pt x="30" y="946"/>
                  </a:lnTo>
                  <a:lnTo>
                    <a:pt x="28" y="936"/>
                  </a:lnTo>
                  <a:lnTo>
                    <a:pt x="28" y="928"/>
                  </a:lnTo>
                  <a:lnTo>
                    <a:pt x="28" y="928"/>
                  </a:lnTo>
                  <a:lnTo>
                    <a:pt x="28" y="918"/>
                  </a:lnTo>
                  <a:lnTo>
                    <a:pt x="30" y="908"/>
                  </a:lnTo>
                  <a:lnTo>
                    <a:pt x="32" y="898"/>
                  </a:lnTo>
                  <a:lnTo>
                    <a:pt x="26" y="888"/>
                  </a:lnTo>
                  <a:lnTo>
                    <a:pt x="36" y="860"/>
                  </a:lnTo>
                  <a:lnTo>
                    <a:pt x="34" y="870"/>
                  </a:lnTo>
                  <a:lnTo>
                    <a:pt x="34" y="870"/>
                  </a:lnTo>
                  <a:lnTo>
                    <a:pt x="36" y="870"/>
                  </a:lnTo>
                  <a:lnTo>
                    <a:pt x="36" y="864"/>
                  </a:lnTo>
                  <a:lnTo>
                    <a:pt x="36" y="856"/>
                  </a:lnTo>
                  <a:lnTo>
                    <a:pt x="36" y="860"/>
                  </a:lnTo>
                  <a:lnTo>
                    <a:pt x="36" y="860"/>
                  </a:lnTo>
                  <a:lnTo>
                    <a:pt x="38" y="814"/>
                  </a:lnTo>
                  <a:lnTo>
                    <a:pt x="44" y="770"/>
                  </a:lnTo>
                  <a:lnTo>
                    <a:pt x="54" y="730"/>
                  </a:lnTo>
                  <a:lnTo>
                    <a:pt x="66" y="690"/>
                  </a:lnTo>
                  <a:lnTo>
                    <a:pt x="66" y="482"/>
                  </a:lnTo>
                  <a:lnTo>
                    <a:pt x="56" y="482"/>
                  </a:lnTo>
                  <a:lnTo>
                    <a:pt x="42" y="480"/>
                  </a:lnTo>
                  <a:lnTo>
                    <a:pt x="42" y="456"/>
                  </a:lnTo>
                  <a:lnTo>
                    <a:pt x="40" y="330"/>
                  </a:lnTo>
                  <a:lnTo>
                    <a:pt x="24" y="290"/>
                  </a:lnTo>
                  <a:lnTo>
                    <a:pt x="24" y="290"/>
                  </a:lnTo>
                  <a:lnTo>
                    <a:pt x="10" y="260"/>
                  </a:lnTo>
                  <a:lnTo>
                    <a:pt x="8" y="250"/>
                  </a:lnTo>
                  <a:lnTo>
                    <a:pt x="6" y="240"/>
                  </a:lnTo>
                  <a:lnTo>
                    <a:pt x="0" y="204"/>
                  </a:lnTo>
                  <a:lnTo>
                    <a:pt x="0" y="204"/>
                  </a:lnTo>
                  <a:lnTo>
                    <a:pt x="0" y="194"/>
                  </a:lnTo>
                  <a:lnTo>
                    <a:pt x="0" y="184"/>
                  </a:lnTo>
                  <a:lnTo>
                    <a:pt x="4" y="164"/>
                  </a:lnTo>
                  <a:lnTo>
                    <a:pt x="4" y="164"/>
                  </a:lnTo>
                  <a:lnTo>
                    <a:pt x="10" y="144"/>
                  </a:lnTo>
                  <a:lnTo>
                    <a:pt x="16" y="136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38" y="120"/>
                  </a:lnTo>
                  <a:lnTo>
                    <a:pt x="40" y="118"/>
                  </a:lnTo>
                  <a:lnTo>
                    <a:pt x="40" y="118"/>
                  </a:lnTo>
                  <a:lnTo>
                    <a:pt x="48" y="120"/>
                  </a:lnTo>
                  <a:lnTo>
                    <a:pt x="56" y="126"/>
                  </a:lnTo>
                  <a:lnTo>
                    <a:pt x="80" y="140"/>
                  </a:lnTo>
                  <a:lnTo>
                    <a:pt x="88" y="148"/>
                  </a:lnTo>
                  <a:lnTo>
                    <a:pt x="98" y="138"/>
                  </a:lnTo>
                  <a:close/>
                  <a:moveTo>
                    <a:pt x="184" y="356"/>
                  </a:moveTo>
                  <a:lnTo>
                    <a:pt x="182" y="344"/>
                  </a:lnTo>
                  <a:lnTo>
                    <a:pt x="180" y="326"/>
                  </a:lnTo>
                  <a:lnTo>
                    <a:pt x="178" y="324"/>
                  </a:lnTo>
                  <a:lnTo>
                    <a:pt x="178" y="322"/>
                  </a:lnTo>
                  <a:lnTo>
                    <a:pt x="178" y="312"/>
                  </a:lnTo>
                  <a:lnTo>
                    <a:pt x="172" y="314"/>
                  </a:lnTo>
                  <a:lnTo>
                    <a:pt x="172" y="328"/>
                  </a:lnTo>
                  <a:lnTo>
                    <a:pt x="172" y="396"/>
                  </a:lnTo>
                  <a:lnTo>
                    <a:pt x="172" y="402"/>
                  </a:lnTo>
                  <a:lnTo>
                    <a:pt x="178" y="402"/>
                  </a:lnTo>
                  <a:lnTo>
                    <a:pt x="180" y="402"/>
                  </a:lnTo>
                  <a:lnTo>
                    <a:pt x="186" y="402"/>
                  </a:lnTo>
                  <a:lnTo>
                    <a:pt x="190" y="400"/>
                  </a:lnTo>
                  <a:lnTo>
                    <a:pt x="184" y="356"/>
                  </a:lnTo>
                  <a:close/>
                  <a:moveTo>
                    <a:pt x="184" y="326"/>
                  </a:moveTo>
                  <a:lnTo>
                    <a:pt x="180" y="326"/>
                  </a:lnTo>
                  <a:lnTo>
                    <a:pt x="184" y="326"/>
                  </a:lnTo>
                  <a:close/>
                  <a:moveTo>
                    <a:pt x="156" y="180"/>
                  </a:moveTo>
                  <a:lnTo>
                    <a:pt x="158" y="182"/>
                  </a:lnTo>
                  <a:lnTo>
                    <a:pt x="156" y="180"/>
                  </a:lnTo>
                  <a:close/>
                  <a:moveTo>
                    <a:pt x="142" y="868"/>
                  </a:moveTo>
                  <a:lnTo>
                    <a:pt x="162" y="876"/>
                  </a:lnTo>
                  <a:lnTo>
                    <a:pt x="162" y="876"/>
                  </a:lnTo>
                  <a:lnTo>
                    <a:pt x="184" y="884"/>
                  </a:lnTo>
                  <a:lnTo>
                    <a:pt x="198" y="886"/>
                  </a:lnTo>
                  <a:lnTo>
                    <a:pt x="198" y="892"/>
                  </a:lnTo>
                  <a:lnTo>
                    <a:pt x="198" y="900"/>
                  </a:lnTo>
                  <a:lnTo>
                    <a:pt x="198" y="900"/>
                  </a:lnTo>
                  <a:lnTo>
                    <a:pt x="196" y="902"/>
                  </a:lnTo>
                  <a:lnTo>
                    <a:pt x="186" y="904"/>
                  </a:lnTo>
                  <a:lnTo>
                    <a:pt x="160" y="906"/>
                  </a:lnTo>
                  <a:lnTo>
                    <a:pt x="140" y="904"/>
                  </a:lnTo>
                  <a:lnTo>
                    <a:pt x="140" y="904"/>
                  </a:lnTo>
                  <a:lnTo>
                    <a:pt x="132" y="902"/>
                  </a:lnTo>
                  <a:lnTo>
                    <a:pt x="128" y="898"/>
                  </a:lnTo>
                  <a:lnTo>
                    <a:pt x="122" y="892"/>
                  </a:lnTo>
                  <a:lnTo>
                    <a:pt x="120" y="894"/>
                  </a:lnTo>
                  <a:lnTo>
                    <a:pt x="118" y="878"/>
                  </a:lnTo>
                  <a:lnTo>
                    <a:pt x="142" y="868"/>
                  </a:lnTo>
                  <a:close/>
                  <a:moveTo>
                    <a:pt x="118" y="160"/>
                  </a:moveTo>
                  <a:lnTo>
                    <a:pt x="106" y="152"/>
                  </a:lnTo>
                  <a:lnTo>
                    <a:pt x="104" y="154"/>
                  </a:lnTo>
                  <a:lnTo>
                    <a:pt x="90" y="150"/>
                  </a:lnTo>
                  <a:lnTo>
                    <a:pt x="104" y="162"/>
                  </a:lnTo>
                  <a:lnTo>
                    <a:pt x="108" y="164"/>
                  </a:lnTo>
                  <a:lnTo>
                    <a:pt x="108" y="164"/>
                  </a:lnTo>
                  <a:lnTo>
                    <a:pt x="120" y="180"/>
                  </a:lnTo>
                  <a:lnTo>
                    <a:pt x="130" y="196"/>
                  </a:lnTo>
                  <a:lnTo>
                    <a:pt x="134" y="210"/>
                  </a:lnTo>
                  <a:lnTo>
                    <a:pt x="136" y="226"/>
                  </a:lnTo>
                  <a:lnTo>
                    <a:pt x="142" y="232"/>
                  </a:lnTo>
                  <a:lnTo>
                    <a:pt x="142" y="232"/>
                  </a:lnTo>
                  <a:lnTo>
                    <a:pt x="152" y="246"/>
                  </a:lnTo>
                  <a:lnTo>
                    <a:pt x="162" y="268"/>
                  </a:lnTo>
                  <a:lnTo>
                    <a:pt x="176" y="254"/>
                  </a:lnTo>
                  <a:lnTo>
                    <a:pt x="176" y="254"/>
                  </a:lnTo>
                  <a:lnTo>
                    <a:pt x="180" y="254"/>
                  </a:lnTo>
                  <a:lnTo>
                    <a:pt x="184" y="250"/>
                  </a:lnTo>
                  <a:lnTo>
                    <a:pt x="184" y="244"/>
                  </a:lnTo>
                  <a:lnTo>
                    <a:pt x="184" y="234"/>
                  </a:lnTo>
                  <a:lnTo>
                    <a:pt x="170" y="232"/>
                  </a:lnTo>
                  <a:lnTo>
                    <a:pt x="168" y="222"/>
                  </a:lnTo>
                  <a:lnTo>
                    <a:pt x="162" y="208"/>
                  </a:lnTo>
                  <a:lnTo>
                    <a:pt x="162" y="208"/>
                  </a:lnTo>
                  <a:lnTo>
                    <a:pt x="148" y="186"/>
                  </a:lnTo>
                  <a:lnTo>
                    <a:pt x="126" y="162"/>
                  </a:lnTo>
                  <a:lnTo>
                    <a:pt x="112" y="152"/>
                  </a:lnTo>
                  <a:lnTo>
                    <a:pt x="122" y="162"/>
                  </a:lnTo>
                  <a:lnTo>
                    <a:pt x="124" y="164"/>
                  </a:lnTo>
                  <a:lnTo>
                    <a:pt x="124" y="164"/>
                  </a:lnTo>
                  <a:lnTo>
                    <a:pt x="136" y="176"/>
                  </a:lnTo>
                  <a:lnTo>
                    <a:pt x="146" y="188"/>
                  </a:lnTo>
                  <a:lnTo>
                    <a:pt x="152" y="204"/>
                  </a:lnTo>
                  <a:lnTo>
                    <a:pt x="160" y="220"/>
                  </a:lnTo>
                  <a:lnTo>
                    <a:pt x="160" y="222"/>
                  </a:lnTo>
                  <a:lnTo>
                    <a:pt x="162" y="230"/>
                  </a:lnTo>
                  <a:lnTo>
                    <a:pt x="158" y="230"/>
                  </a:lnTo>
                  <a:lnTo>
                    <a:pt x="154" y="228"/>
                  </a:lnTo>
                  <a:lnTo>
                    <a:pt x="150" y="230"/>
                  </a:lnTo>
                  <a:lnTo>
                    <a:pt x="148" y="218"/>
                  </a:lnTo>
                  <a:lnTo>
                    <a:pt x="148" y="218"/>
                  </a:lnTo>
                  <a:lnTo>
                    <a:pt x="144" y="202"/>
                  </a:lnTo>
                  <a:lnTo>
                    <a:pt x="138" y="188"/>
                  </a:lnTo>
                  <a:lnTo>
                    <a:pt x="132" y="176"/>
                  </a:lnTo>
                  <a:lnTo>
                    <a:pt x="122" y="166"/>
                  </a:lnTo>
                  <a:lnTo>
                    <a:pt x="118" y="160"/>
                  </a:lnTo>
                  <a:close/>
                  <a:moveTo>
                    <a:pt x="108" y="150"/>
                  </a:moveTo>
                  <a:lnTo>
                    <a:pt x="112" y="152"/>
                  </a:lnTo>
                  <a:lnTo>
                    <a:pt x="108" y="150"/>
                  </a:lnTo>
                  <a:lnTo>
                    <a:pt x="108" y="150"/>
                  </a:lnTo>
                  <a:close/>
                  <a:moveTo>
                    <a:pt x="80" y="222"/>
                  </a:moveTo>
                  <a:lnTo>
                    <a:pt x="80" y="222"/>
                  </a:lnTo>
                  <a:lnTo>
                    <a:pt x="64" y="186"/>
                  </a:lnTo>
                  <a:lnTo>
                    <a:pt x="60" y="178"/>
                  </a:lnTo>
                  <a:lnTo>
                    <a:pt x="60" y="178"/>
                  </a:lnTo>
                  <a:lnTo>
                    <a:pt x="60" y="180"/>
                  </a:lnTo>
                  <a:lnTo>
                    <a:pt x="72" y="218"/>
                  </a:lnTo>
                  <a:lnTo>
                    <a:pt x="78" y="234"/>
                  </a:lnTo>
                  <a:lnTo>
                    <a:pt x="76" y="238"/>
                  </a:lnTo>
                  <a:lnTo>
                    <a:pt x="76" y="238"/>
                  </a:lnTo>
                  <a:lnTo>
                    <a:pt x="74" y="244"/>
                  </a:lnTo>
                  <a:lnTo>
                    <a:pt x="86" y="240"/>
                  </a:lnTo>
                  <a:lnTo>
                    <a:pt x="90" y="238"/>
                  </a:lnTo>
                  <a:lnTo>
                    <a:pt x="90" y="238"/>
                  </a:lnTo>
                  <a:lnTo>
                    <a:pt x="86" y="234"/>
                  </a:lnTo>
                  <a:lnTo>
                    <a:pt x="80" y="232"/>
                  </a:lnTo>
                  <a:lnTo>
                    <a:pt x="84" y="228"/>
                  </a:lnTo>
                  <a:lnTo>
                    <a:pt x="84" y="228"/>
                  </a:lnTo>
                  <a:lnTo>
                    <a:pt x="82" y="226"/>
                  </a:lnTo>
                  <a:lnTo>
                    <a:pt x="80" y="222"/>
                  </a:lnTo>
                  <a:lnTo>
                    <a:pt x="80" y="222"/>
                  </a:lnTo>
                  <a:close/>
                  <a:moveTo>
                    <a:pt x="156" y="272"/>
                  </a:moveTo>
                  <a:lnTo>
                    <a:pt x="156" y="272"/>
                  </a:lnTo>
                  <a:lnTo>
                    <a:pt x="128" y="284"/>
                  </a:lnTo>
                  <a:lnTo>
                    <a:pt x="128" y="284"/>
                  </a:lnTo>
                  <a:lnTo>
                    <a:pt x="106" y="296"/>
                  </a:lnTo>
                  <a:lnTo>
                    <a:pt x="96" y="304"/>
                  </a:lnTo>
                  <a:lnTo>
                    <a:pt x="96" y="306"/>
                  </a:lnTo>
                  <a:lnTo>
                    <a:pt x="96" y="306"/>
                  </a:lnTo>
                  <a:lnTo>
                    <a:pt x="136" y="286"/>
                  </a:lnTo>
                  <a:lnTo>
                    <a:pt x="156" y="272"/>
                  </a:lnTo>
                  <a:close/>
                  <a:moveTo>
                    <a:pt x="100" y="244"/>
                  </a:moveTo>
                  <a:lnTo>
                    <a:pt x="116" y="236"/>
                  </a:lnTo>
                  <a:lnTo>
                    <a:pt x="96" y="242"/>
                  </a:lnTo>
                  <a:lnTo>
                    <a:pt x="96" y="242"/>
                  </a:lnTo>
                  <a:lnTo>
                    <a:pt x="94" y="242"/>
                  </a:lnTo>
                  <a:lnTo>
                    <a:pt x="90" y="238"/>
                  </a:lnTo>
                  <a:lnTo>
                    <a:pt x="86" y="244"/>
                  </a:lnTo>
                  <a:lnTo>
                    <a:pt x="86" y="244"/>
                  </a:lnTo>
                  <a:lnTo>
                    <a:pt x="78" y="254"/>
                  </a:lnTo>
                  <a:lnTo>
                    <a:pt x="78" y="254"/>
                  </a:lnTo>
                  <a:lnTo>
                    <a:pt x="100" y="244"/>
                  </a:lnTo>
                  <a:lnTo>
                    <a:pt x="100" y="244"/>
                  </a:lnTo>
                  <a:close/>
                  <a:moveTo>
                    <a:pt x="170" y="404"/>
                  </a:moveTo>
                  <a:lnTo>
                    <a:pt x="168" y="422"/>
                  </a:lnTo>
                  <a:lnTo>
                    <a:pt x="178" y="422"/>
                  </a:lnTo>
                  <a:lnTo>
                    <a:pt x="180" y="404"/>
                  </a:lnTo>
                  <a:lnTo>
                    <a:pt x="170" y="404"/>
                  </a:lnTo>
                  <a:close/>
                  <a:moveTo>
                    <a:pt x="168" y="334"/>
                  </a:moveTo>
                  <a:lnTo>
                    <a:pt x="156" y="458"/>
                  </a:lnTo>
                  <a:lnTo>
                    <a:pt x="122" y="470"/>
                  </a:lnTo>
                  <a:lnTo>
                    <a:pt x="164" y="466"/>
                  </a:lnTo>
                  <a:lnTo>
                    <a:pt x="168" y="33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8" name="Freeform 14"/>
            <p:cNvSpPr>
              <a:spLocks noEditPoints="1"/>
            </p:cNvSpPr>
            <p:nvPr/>
          </p:nvSpPr>
          <p:spPr bwMode="auto">
            <a:xfrm>
              <a:off x="4619625" y="3275013"/>
              <a:ext cx="231775" cy="469900"/>
            </a:xfrm>
            <a:custGeom>
              <a:avLst/>
              <a:gdLst/>
              <a:ahLst/>
              <a:cxnLst>
                <a:cxn ang="0">
                  <a:pos x="54" y="28"/>
                </a:cxn>
                <a:cxn ang="0">
                  <a:pos x="58" y="32"/>
                </a:cxn>
                <a:cxn ang="0">
                  <a:pos x="40" y="34"/>
                </a:cxn>
                <a:cxn ang="0">
                  <a:pos x="16" y="20"/>
                </a:cxn>
                <a:cxn ang="0">
                  <a:pos x="0" y="12"/>
                </a:cxn>
                <a:cxn ang="0">
                  <a:pos x="14" y="2"/>
                </a:cxn>
                <a:cxn ang="0">
                  <a:pos x="28" y="10"/>
                </a:cxn>
                <a:cxn ang="0">
                  <a:pos x="54" y="28"/>
                </a:cxn>
                <a:cxn ang="0">
                  <a:pos x="72" y="54"/>
                </a:cxn>
                <a:cxn ang="0">
                  <a:pos x="82" y="60"/>
                </a:cxn>
                <a:cxn ang="0">
                  <a:pos x="92" y="70"/>
                </a:cxn>
                <a:cxn ang="0">
                  <a:pos x="104" y="96"/>
                </a:cxn>
                <a:cxn ang="0">
                  <a:pos x="110" y="124"/>
                </a:cxn>
                <a:cxn ang="0">
                  <a:pos x="102" y="126"/>
                </a:cxn>
                <a:cxn ang="0">
                  <a:pos x="96" y="120"/>
                </a:cxn>
                <a:cxn ang="0">
                  <a:pos x="90" y="90"/>
                </a:cxn>
                <a:cxn ang="0">
                  <a:pos x="68" y="58"/>
                </a:cxn>
                <a:cxn ang="0">
                  <a:pos x="122" y="124"/>
                </a:cxn>
                <a:cxn ang="0">
                  <a:pos x="120" y="114"/>
                </a:cxn>
                <a:cxn ang="0">
                  <a:pos x="112" y="98"/>
                </a:cxn>
                <a:cxn ang="0">
                  <a:pos x="96" y="70"/>
                </a:cxn>
                <a:cxn ang="0">
                  <a:pos x="82" y="56"/>
                </a:cxn>
                <a:cxn ang="0">
                  <a:pos x="108" y="80"/>
                </a:cxn>
                <a:cxn ang="0">
                  <a:pos x="122" y="102"/>
                </a:cxn>
                <a:cxn ang="0">
                  <a:pos x="130" y="126"/>
                </a:cxn>
                <a:cxn ang="0">
                  <a:pos x="146" y="296"/>
                </a:cxn>
                <a:cxn ang="0">
                  <a:pos x="138" y="296"/>
                </a:cxn>
                <a:cxn ang="0">
                  <a:pos x="132" y="290"/>
                </a:cxn>
                <a:cxn ang="0">
                  <a:pos x="132" y="208"/>
                </a:cxn>
                <a:cxn ang="0">
                  <a:pos x="138" y="216"/>
                </a:cxn>
                <a:cxn ang="0">
                  <a:pos x="140" y="220"/>
                </a:cxn>
                <a:cxn ang="0">
                  <a:pos x="146" y="296"/>
                </a:cxn>
                <a:cxn ang="0">
                  <a:pos x="140" y="220"/>
                </a:cxn>
              </a:cxnLst>
              <a:rect l="0" t="0" r="r" b="b"/>
              <a:pathLst>
                <a:path w="146" h="296">
                  <a:moveTo>
                    <a:pt x="54" y="28"/>
                  </a:moveTo>
                  <a:lnTo>
                    <a:pt x="54" y="28"/>
                  </a:lnTo>
                  <a:lnTo>
                    <a:pt x="56" y="30"/>
                  </a:lnTo>
                  <a:lnTo>
                    <a:pt x="58" y="32"/>
                  </a:lnTo>
                  <a:lnTo>
                    <a:pt x="48" y="42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16" y="20"/>
                  </a:lnTo>
                  <a:lnTo>
                    <a:pt x="8" y="14"/>
                  </a:lnTo>
                  <a:lnTo>
                    <a:pt x="0" y="12"/>
                  </a:lnTo>
                  <a:lnTo>
                    <a:pt x="8" y="0"/>
                  </a:lnTo>
                  <a:lnTo>
                    <a:pt x="14" y="2"/>
                  </a:lnTo>
                  <a:lnTo>
                    <a:pt x="28" y="10"/>
                  </a:lnTo>
                  <a:lnTo>
                    <a:pt x="28" y="10"/>
                  </a:lnTo>
                  <a:lnTo>
                    <a:pt x="54" y="26"/>
                  </a:lnTo>
                  <a:lnTo>
                    <a:pt x="54" y="28"/>
                  </a:lnTo>
                  <a:close/>
                  <a:moveTo>
                    <a:pt x="64" y="56"/>
                  </a:moveTo>
                  <a:lnTo>
                    <a:pt x="72" y="54"/>
                  </a:lnTo>
                  <a:lnTo>
                    <a:pt x="78" y="54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2" y="70"/>
                  </a:lnTo>
                  <a:lnTo>
                    <a:pt x="98" y="82"/>
                  </a:lnTo>
                  <a:lnTo>
                    <a:pt x="104" y="96"/>
                  </a:lnTo>
                  <a:lnTo>
                    <a:pt x="108" y="112"/>
                  </a:lnTo>
                  <a:lnTo>
                    <a:pt x="110" y="124"/>
                  </a:lnTo>
                  <a:lnTo>
                    <a:pt x="110" y="124"/>
                  </a:lnTo>
                  <a:lnTo>
                    <a:pt x="102" y="126"/>
                  </a:lnTo>
                  <a:lnTo>
                    <a:pt x="96" y="120"/>
                  </a:lnTo>
                  <a:lnTo>
                    <a:pt x="96" y="120"/>
                  </a:lnTo>
                  <a:lnTo>
                    <a:pt x="94" y="104"/>
                  </a:lnTo>
                  <a:lnTo>
                    <a:pt x="90" y="90"/>
                  </a:lnTo>
                  <a:lnTo>
                    <a:pt x="80" y="74"/>
                  </a:lnTo>
                  <a:lnTo>
                    <a:pt x="68" y="58"/>
                  </a:lnTo>
                  <a:lnTo>
                    <a:pt x="64" y="56"/>
                  </a:lnTo>
                  <a:close/>
                  <a:moveTo>
                    <a:pt x="122" y="124"/>
                  </a:moveTo>
                  <a:lnTo>
                    <a:pt x="120" y="116"/>
                  </a:lnTo>
                  <a:lnTo>
                    <a:pt x="120" y="114"/>
                  </a:lnTo>
                  <a:lnTo>
                    <a:pt x="120" y="114"/>
                  </a:lnTo>
                  <a:lnTo>
                    <a:pt x="112" y="98"/>
                  </a:lnTo>
                  <a:lnTo>
                    <a:pt x="106" y="82"/>
                  </a:lnTo>
                  <a:lnTo>
                    <a:pt x="96" y="70"/>
                  </a:lnTo>
                  <a:lnTo>
                    <a:pt x="84" y="58"/>
                  </a:lnTo>
                  <a:lnTo>
                    <a:pt x="82" y="56"/>
                  </a:lnTo>
                  <a:lnTo>
                    <a:pt x="86" y="56"/>
                  </a:lnTo>
                  <a:lnTo>
                    <a:pt x="108" y="80"/>
                  </a:lnTo>
                  <a:lnTo>
                    <a:pt x="122" y="102"/>
                  </a:lnTo>
                  <a:lnTo>
                    <a:pt x="122" y="102"/>
                  </a:lnTo>
                  <a:lnTo>
                    <a:pt x="128" y="116"/>
                  </a:lnTo>
                  <a:lnTo>
                    <a:pt x="130" y="126"/>
                  </a:lnTo>
                  <a:lnTo>
                    <a:pt x="122" y="124"/>
                  </a:lnTo>
                  <a:close/>
                  <a:moveTo>
                    <a:pt x="146" y="296"/>
                  </a:moveTo>
                  <a:lnTo>
                    <a:pt x="140" y="296"/>
                  </a:lnTo>
                  <a:lnTo>
                    <a:pt x="138" y="296"/>
                  </a:lnTo>
                  <a:lnTo>
                    <a:pt x="132" y="296"/>
                  </a:lnTo>
                  <a:lnTo>
                    <a:pt x="132" y="290"/>
                  </a:lnTo>
                  <a:lnTo>
                    <a:pt x="132" y="222"/>
                  </a:lnTo>
                  <a:lnTo>
                    <a:pt x="132" y="208"/>
                  </a:lnTo>
                  <a:lnTo>
                    <a:pt x="138" y="206"/>
                  </a:lnTo>
                  <a:lnTo>
                    <a:pt x="138" y="216"/>
                  </a:lnTo>
                  <a:lnTo>
                    <a:pt x="138" y="218"/>
                  </a:lnTo>
                  <a:lnTo>
                    <a:pt x="140" y="220"/>
                  </a:lnTo>
                  <a:lnTo>
                    <a:pt x="142" y="238"/>
                  </a:lnTo>
                  <a:lnTo>
                    <a:pt x="146" y="296"/>
                  </a:lnTo>
                  <a:close/>
                  <a:moveTo>
                    <a:pt x="140" y="220"/>
                  </a:moveTo>
                  <a:lnTo>
                    <a:pt x="140" y="220"/>
                  </a:lnTo>
                  <a:lnTo>
                    <a:pt x="140" y="22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39" name="Freeform 15"/>
            <p:cNvSpPr>
              <a:spLocks noEditPoints="1"/>
            </p:cNvSpPr>
            <p:nvPr/>
          </p:nvSpPr>
          <p:spPr bwMode="auto">
            <a:xfrm>
              <a:off x="4651375" y="3389313"/>
              <a:ext cx="282575" cy="1149350"/>
            </a:xfrm>
            <a:custGeom>
              <a:avLst/>
              <a:gdLst/>
              <a:ahLst/>
              <a:cxnLst>
                <a:cxn ang="0">
                  <a:pos x="110" y="28"/>
                </a:cxn>
                <a:cxn ang="0">
                  <a:pos x="114" y="36"/>
                </a:cxn>
                <a:cxn ang="0">
                  <a:pos x="154" y="66"/>
                </a:cxn>
                <a:cxn ang="0">
                  <a:pos x="176" y="86"/>
                </a:cxn>
                <a:cxn ang="0">
                  <a:pos x="176" y="106"/>
                </a:cxn>
                <a:cxn ang="0">
                  <a:pos x="170" y="124"/>
                </a:cxn>
                <a:cxn ang="0">
                  <a:pos x="130" y="126"/>
                </a:cxn>
                <a:cxn ang="0">
                  <a:pos x="124" y="132"/>
                </a:cxn>
                <a:cxn ang="0">
                  <a:pos x="152" y="122"/>
                </a:cxn>
                <a:cxn ang="0">
                  <a:pos x="168" y="116"/>
                </a:cxn>
                <a:cxn ang="0">
                  <a:pos x="174" y="96"/>
                </a:cxn>
                <a:cxn ang="0">
                  <a:pos x="160" y="76"/>
                </a:cxn>
                <a:cxn ang="0">
                  <a:pos x="136" y="66"/>
                </a:cxn>
                <a:cxn ang="0">
                  <a:pos x="108" y="46"/>
                </a:cxn>
                <a:cxn ang="0">
                  <a:pos x="104" y="16"/>
                </a:cxn>
                <a:cxn ang="0">
                  <a:pos x="126" y="308"/>
                </a:cxn>
                <a:cxn ang="0">
                  <a:pos x="126" y="350"/>
                </a:cxn>
                <a:cxn ang="0">
                  <a:pos x="112" y="454"/>
                </a:cxn>
                <a:cxn ang="0">
                  <a:pos x="98" y="524"/>
                </a:cxn>
                <a:cxn ang="0">
                  <a:pos x="82" y="566"/>
                </a:cxn>
                <a:cxn ang="0">
                  <a:pos x="80" y="580"/>
                </a:cxn>
                <a:cxn ang="0">
                  <a:pos x="66" y="626"/>
                </a:cxn>
                <a:cxn ang="0">
                  <a:pos x="76" y="650"/>
                </a:cxn>
                <a:cxn ang="0">
                  <a:pos x="70" y="664"/>
                </a:cxn>
                <a:cxn ang="0">
                  <a:pos x="74" y="670"/>
                </a:cxn>
                <a:cxn ang="0">
                  <a:pos x="78" y="678"/>
                </a:cxn>
                <a:cxn ang="0">
                  <a:pos x="58" y="700"/>
                </a:cxn>
                <a:cxn ang="0">
                  <a:pos x="56" y="718"/>
                </a:cxn>
                <a:cxn ang="0">
                  <a:pos x="20" y="724"/>
                </a:cxn>
                <a:cxn ang="0">
                  <a:pos x="44" y="708"/>
                </a:cxn>
                <a:cxn ang="0">
                  <a:pos x="38" y="670"/>
                </a:cxn>
                <a:cxn ang="0">
                  <a:pos x="42" y="568"/>
                </a:cxn>
                <a:cxn ang="0">
                  <a:pos x="78" y="526"/>
                </a:cxn>
                <a:cxn ang="0">
                  <a:pos x="44" y="646"/>
                </a:cxn>
                <a:cxn ang="0">
                  <a:pos x="58" y="698"/>
                </a:cxn>
                <a:cxn ang="0">
                  <a:pos x="62" y="670"/>
                </a:cxn>
                <a:cxn ang="0">
                  <a:pos x="74" y="574"/>
                </a:cxn>
                <a:cxn ang="0">
                  <a:pos x="72" y="562"/>
                </a:cxn>
                <a:cxn ang="0">
                  <a:pos x="118" y="350"/>
                </a:cxn>
                <a:cxn ang="0">
                  <a:pos x="60" y="716"/>
                </a:cxn>
                <a:cxn ang="0">
                  <a:pos x="90" y="52"/>
                </a:cxn>
                <a:cxn ang="0">
                  <a:pos x="102" y="52"/>
                </a:cxn>
                <a:cxn ang="0">
                  <a:pos x="124" y="56"/>
                </a:cxn>
                <a:cxn ang="0">
                  <a:pos x="120" y="76"/>
                </a:cxn>
                <a:cxn ang="0">
                  <a:pos x="102" y="90"/>
                </a:cxn>
                <a:cxn ang="0">
                  <a:pos x="82" y="54"/>
                </a:cxn>
                <a:cxn ang="0">
                  <a:pos x="0" y="0"/>
                </a:cxn>
                <a:cxn ang="0">
                  <a:pos x="4" y="8"/>
                </a:cxn>
                <a:cxn ang="0">
                  <a:pos x="22" y="48"/>
                </a:cxn>
                <a:cxn ang="0">
                  <a:pos x="20" y="54"/>
                </a:cxn>
                <a:cxn ang="0">
                  <a:pos x="26" y="62"/>
                </a:cxn>
                <a:cxn ang="0">
                  <a:pos x="16" y="60"/>
                </a:cxn>
                <a:cxn ang="0">
                  <a:pos x="0" y="2"/>
                </a:cxn>
                <a:cxn ang="0">
                  <a:pos x="68" y="106"/>
                </a:cxn>
                <a:cxn ang="0">
                  <a:pos x="76" y="108"/>
                </a:cxn>
                <a:cxn ang="0">
                  <a:pos x="36" y="126"/>
                </a:cxn>
                <a:cxn ang="0">
                  <a:pos x="68" y="106"/>
                </a:cxn>
                <a:cxn ang="0">
                  <a:pos x="40" y="66"/>
                </a:cxn>
                <a:cxn ang="0">
                  <a:pos x="26" y="66"/>
                </a:cxn>
                <a:cxn ang="0">
                  <a:pos x="34" y="64"/>
                </a:cxn>
                <a:cxn ang="0">
                  <a:pos x="96" y="280"/>
                </a:cxn>
                <a:cxn ang="0">
                  <a:pos x="62" y="292"/>
                </a:cxn>
              </a:cxnLst>
              <a:rect l="0" t="0" r="r" b="b"/>
              <a:pathLst>
                <a:path w="178" h="724">
                  <a:moveTo>
                    <a:pt x="104" y="14"/>
                  </a:moveTo>
                  <a:lnTo>
                    <a:pt x="108" y="26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0" y="28"/>
                  </a:lnTo>
                  <a:lnTo>
                    <a:pt x="114" y="36"/>
                  </a:lnTo>
                  <a:lnTo>
                    <a:pt x="120" y="44"/>
                  </a:lnTo>
                  <a:lnTo>
                    <a:pt x="128" y="48"/>
                  </a:lnTo>
                  <a:lnTo>
                    <a:pt x="154" y="66"/>
                  </a:lnTo>
                  <a:lnTo>
                    <a:pt x="154" y="66"/>
                  </a:lnTo>
                  <a:lnTo>
                    <a:pt x="172" y="80"/>
                  </a:lnTo>
                  <a:lnTo>
                    <a:pt x="176" y="86"/>
                  </a:lnTo>
                  <a:lnTo>
                    <a:pt x="178" y="90"/>
                  </a:lnTo>
                  <a:lnTo>
                    <a:pt x="178" y="90"/>
                  </a:lnTo>
                  <a:lnTo>
                    <a:pt x="176" y="106"/>
                  </a:lnTo>
                  <a:lnTo>
                    <a:pt x="174" y="116"/>
                  </a:lnTo>
                  <a:lnTo>
                    <a:pt x="174" y="116"/>
                  </a:lnTo>
                  <a:lnTo>
                    <a:pt x="170" y="124"/>
                  </a:lnTo>
                  <a:lnTo>
                    <a:pt x="162" y="128"/>
                  </a:lnTo>
                  <a:lnTo>
                    <a:pt x="142" y="128"/>
                  </a:lnTo>
                  <a:lnTo>
                    <a:pt x="130" y="126"/>
                  </a:lnTo>
                  <a:lnTo>
                    <a:pt x="130" y="126"/>
                  </a:lnTo>
                  <a:lnTo>
                    <a:pt x="124" y="132"/>
                  </a:lnTo>
                  <a:lnTo>
                    <a:pt x="124" y="132"/>
                  </a:lnTo>
                  <a:lnTo>
                    <a:pt x="130" y="124"/>
                  </a:lnTo>
                  <a:lnTo>
                    <a:pt x="134" y="120"/>
                  </a:lnTo>
                  <a:lnTo>
                    <a:pt x="152" y="122"/>
                  </a:lnTo>
                  <a:lnTo>
                    <a:pt x="152" y="122"/>
                  </a:lnTo>
                  <a:lnTo>
                    <a:pt x="162" y="122"/>
                  </a:lnTo>
                  <a:lnTo>
                    <a:pt x="168" y="116"/>
                  </a:lnTo>
                  <a:lnTo>
                    <a:pt x="172" y="108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0"/>
                  </a:lnTo>
                  <a:lnTo>
                    <a:pt x="170" y="86"/>
                  </a:lnTo>
                  <a:lnTo>
                    <a:pt x="160" y="76"/>
                  </a:lnTo>
                  <a:lnTo>
                    <a:pt x="160" y="76"/>
                  </a:lnTo>
                  <a:lnTo>
                    <a:pt x="148" y="70"/>
                  </a:lnTo>
                  <a:lnTo>
                    <a:pt x="136" y="66"/>
                  </a:lnTo>
                  <a:lnTo>
                    <a:pt x="140" y="64"/>
                  </a:lnTo>
                  <a:lnTo>
                    <a:pt x="120" y="52"/>
                  </a:lnTo>
                  <a:lnTo>
                    <a:pt x="108" y="46"/>
                  </a:lnTo>
                  <a:lnTo>
                    <a:pt x="108" y="46"/>
                  </a:lnTo>
                  <a:lnTo>
                    <a:pt x="108" y="32"/>
                  </a:lnTo>
                  <a:lnTo>
                    <a:pt x="104" y="16"/>
                  </a:lnTo>
                  <a:lnTo>
                    <a:pt x="104" y="14"/>
                  </a:lnTo>
                  <a:close/>
                  <a:moveTo>
                    <a:pt x="126" y="306"/>
                  </a:moveTo>
                  <a:lnTo>
                    <a:pt x="126" y="308"/>
                  </a:lnTo>
                  <a:lnTo>
                    <a:pt x="126" y="308"/>
                  </a:lnTo>
                  <a:lnTo>
                    <a:pt x="126" y="328"/>
                  </a:lnTo>
                  <a:lnTo>
                    <a:pt x="126" y="350"/>
                  </a:lnTo>
                  <a:lnTo>
                    <a:pt x="124" y="376"/>
                  </a:lnTo>
                  <a:lnTo>
                    <a:pt x="120" y="406"/>
                  </a:lnTo>
                  <a:lnTo>
                    <a:pt x="112" y="454"/>
                  </a:lnTo>
                  <a:lnTo>
                    <a:pt x="102" y="504"/>
                  </a:lnTo>
                  <a:lnTo>
                    <a:pt x="102" y="504"/>
                  </a:lnTo>
                  <a:lnTo>
                    <a:pt x="98" y="524"/>
                  </a:lnTo>
                  <a:lnTo>
                    <a:pt x="94" y="540"/>
                  </a:lnTo>
                  <a:lnTo>
                    <a:pt x="88" y="554"/>
                  </a:lnTo>
                  <a:lnTo>
                    <a:pt x="82" y="566"/>
                  </a:lnTo>
                  <a:lnTo>
                    <a:pt x="82" y="568"/>
                  </a:lnTo>
                  <a:lnTo>
                    <a:pt x="80" y="578"/>
                  </a:lnTo>
                  <a:lnTo>
                    <a:pt x="80" y="580"/>
                  </a:lnTo>
                  <a:lnTo>
                    <a:pt x="72" y="594"/>
                  </a:lnTo>
                  <a:lnTo>
                    <a:pt x="66" y="626"/>
                  </a:lnTo>
                  <a:lnTo>
                    <a:pt x="66" y="626"/>
                  </a:lnTo>
                  <a:lnTo>
                    <a:pt x="66" y="632"/>
                  </a:lnTo>
                  <a:lnTo>
                    <a:pt x="70" y="640"/>
                  </a:lnTo>
                  <a:lnTo>
                    <a:pt x="76" y="650"/>
                  </a:lnTo>
                  <a:lnTo>
                    <a:pt x="72" y="656"/>
                  </a:lnTo>
                  <a:lnTo>
                    <a:pt x="72" y="656"/>
                  </a:lnTo>
                  <a:lnTo>
                    <a:pt x="70" y="664"/>
                  </a:lnTo>
                  <a:lnTo>
                    <a:pt x="70" y="664"/>
                  </a:lnTo>
                  <a:lnTo>
                    <a:pt x="70" y="668"/>
                  </a:lnTo>
                  <a:lnTo>
                    <a:pt x="74" y="670"/>
                  </a:lnTo>
                  <a:lnTo>
                    <a:pt x="74" y="670"/>
                  </a:lnTo>
                  <a:lnTo>
                    <a:pt x="76" y="674"/>
                  </a:lnTo>
                  <a:lnTo>
                    <a:pt x="78" y="678"/>
                  </a:lnTo>
                  <a:lnTo>
                    <a:pt x="78" y="688"/>
                  </a:lnTo>
                  <a:lnTo>
                    <a:pt x="82" y="690"/>
                  </a:lnTo>
                  <a:lnTo>
                    <a:pt x="58" y="700"/>
                  </a:lnTo>
                  <a:lnTo>
                    <a:pt x="60" y="716"/>
                  </a:lnTo>
                  <a:lnTo>
                    <a:pt x="60" y="716"/>
                  </a:lnTo>
                  <a:lnTo>
                    <a:pt x="56" y="718"/>
                  </a:lnTo>
                  <a:lnTo>
                    <a:pt x="56" y="718"/>
                  </a:lnTo>
                  <a:lnTo>
                    <a:pt x="20" y="724"/>
                  </a:lnTo>
                  <a:lnTo>
                    <a:pt x="20" y="724"/>
                  </a:lnTo>
                  <a:lnTo>
                    <a:pt x="30" y="720"/>
                  </a:lnTo>
                  <a:lnTo>
                    <a:pt x="38" y="714"/>
                  </a:lnTo>
                  <a:lnTo>
                    <a:pt x="44" y="708"/>
                  </a:lnTo>
                  <a:lnTo>
                    <a:pt x="46" y="702"/>
                  </a:lnTo>
                  <a:lnTo>
                    <a:pt x="38" y="692"/>
                  </a:lnTo>
                  <a:lnTo>
                    <a:pt x="38" y="670"/>
                  </a:lnTo>
                  <a:lnTo>
                    <a:pt x="32" y="658"/>
                  </a:lnTo>
                  <a:lnTo>
                    <a:pt x="50" y="584"/>
                  </a:lnTo>
                  <a:lnTo>
                    <a:pt x="42" y="568"/>
                  </a:lnTo>
                  <a:lnTo>
                    <a:pt x="72" y="516"/>
                  </a:lnTo>
                  <a:lnTo>
                    <a:pt x="94" y="302"/>
                  </a:lnTo>
                  <a:lnTo>
                    <a:pt x="78" y="526"/>
                  </a:lnTo>
                  <a:lnTo>
                    <a:pt x="58" y="564"/>
                  </a:lnTo>
                  <a:lnTo>
                    <a:pt x="62" y="578"/>
                  </a:lnTo>
                  <a:lnTo>
                    <a:pt x="44" y="646"/>
                  </a:lnTo>
                  <a:lnTo>
                    <a:pt x="52" y="662"/>
                  </a:lnTo>
                  <a:lnTo>
                    <a:pt x="48" y="688"/>
                  </a:lnTo>
                  <a:lnTo>
                    <a:pt x="58" y="698"/>
                  </a:lnTo>
                  <a:lnTo>
                    <a:pt x="68" y="690"/>
                  </a:lnTo>
                  <a:lnTo>
                    <a:pt x="70" y="678"/>
                  </a:lnTo>
                  <a:lnTo>
                    <a:pt x="62" y="670"/>
                  </a:lnTo>
                  <a:lnTo>
                    <a:pt x="70" y="648"/>
                  </a:lnTo>
                  <a:lnTo>
                    <a:pt x="56" y="628"/>
                  </a:lnTo>
                  <a:lnTo>
                    <a:pt x="74" y="574"/>
                  </a:lnTo>
                  <a:lnTo>
                    <a:pt x="68" y="566"/>
                  </a:lnTo>
                  <a:lnTo>
                    <a:pt x="68" y="566"/>
                  </a:lnTo>
                  <a:lnTo>
                    <a:pt x="72" y="562"/>
                  </a:lnTo>
                  <a:lnTo>
                    <a:pt x="78" y="554"/>
                  </a:lnTo>
                  <a:lnTo>
                    <a:pt x="90" y="530"/>
                  </a:lnTo>
                  <a:lnTo>
                    <a:pt x="118" y="350"/>
                  </a:lnTo>
                  <a:lnTo>
                    <a:pt x="122" y="256"/>
                  </a:lnTo>
                  <a:lnTo>
                    <a:pt x="126" y="306"/>
                  </a:lnTo>
                  <a:close/>
                  <a:moveTo>
                    <a:pt x="60" y="716"/>
                  </a:moveTo>
                  <a:lnTo>
                    <a:pt x="58" y="716"/>
                  </a:lnTo>
                  <a:lnTo>
                    <a:pt x="60" y="716"/>
                  </a:lnTo>
                  <a:close/>
                  <a:moveTo>
                    <a:pt x="90" y="52"/>
                  </a:moveTo>
                  <a:lnTo>
                    <a:pt x="94" y="50"/>
                  </a:lnTo>
                  <a:lnTo>
                    <a:pt x="98" y="52"/>
                  </a:lnTo>
                  <a:lnTo>
                    <a:pt x="102" y="52"/>
                  </a:lnTo>
                  <a:lnTo>
                    <a:pt x="110" y="54"/>
                  </a:lnTo>
                  <a:lnTo>
                    <a:pt x="124" y="56"/>
                  </a:lnTo>
                  <a:lnTo>
                    <a:pt x="124" y="56"/>
                  </a:lnTo>
                  <a:lnTo>
                    <a:pt x="124" y="66"/>
                  </a:lnTo>
                  <a:lnTo>
                    <a:pt x="124" y="72"/>
                  </a:lnTo>
                  <a:lnTo>
                    <a:pt x="120" y="76"/>
                  </a:lnTo>
                  <a:lnTo>
                    <a:pt x="116" y="76"/>
                  </a:lnTo>
                  <a:lnTo>
                    <a:pt x="102" y="90"/>
                  </a:lnTo>
                  <a:lnTo>
                    <a:pt x="102" y="90"/>
                  </a:lnTo>
                  <a:lnTo>
                    <a:pt x="92" y="68"/>
                  </a:lnTo>
                  <a:lnTo>
                    <a:pt x="82" y="54"/>
                  </a:lnTo>
                  <a:lnTo>
                    <a:pt x="82" y="54"/>
                  </a:lnTo>
                  <a:lnTo>
                    <a:pt x="90" y="52"/>
                  </a:lnTo>
                  <a:lnTo>
                    <a:pt x="90" y="5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20" y="44"/>
                  </a:lnTo>
                  <a:lnTo>
                    <a:pt x="20" y="44"/>
                  </a:lnTo>
                  <a:lnTo>
                    <a:pt x="22" y="48"/>
                  </a:lnTo>
                  <a:lnTo>
                    <a:pt x="24" y="50"/>
                  </a:lnTo>
                  <a:lnTo>
                    <a:pt x="20" y="54"/>
                  </a:lnTo>
                  <a:lnTo>
                    <a:pt x="20" y="54"/>
                  </a:lnTo>
                  <a:lnTo>
                    <a:pt x="26" y="56"/>
                  </a:lnTo>
                  <a:lnTo>
                    <a:pt x="30" y="60"/>
                  </a:lnTo>
                  <a:lnTo>
                    <a:pt x="26" y="62"/>
                  </a:lnTo>
                  <a:lnTo>
                    <a:pt x="14" y="66"/>
                  </a:lnTo>
                  <a:lnTo>
                    <a:pt x="14" y="66"/>
                  </a:lnTo>
                  <a:lnTo>
                    <a:pt x="16" y="60"/>
                  </a:lnTo>
                  <a:lnTo>
                    <a:pt x="18" y="56"/>
                  </a:lnTo>
                  <a:lnTo>
                    <a:pt x="12" y="40"/>
                  </a:lnTo>
                  <a:lnTo>
                    <a:pt x="0" y="2"/>
                  </a:lnTo>
                  <a:lnTo>
                    <a:pt x="0" y="0"/>
                  </a:lnTo>
                  <a:close/>
                  <a:moveTo>
                    <a:pt x="68" y="106"/>
                  </a:moveTo>
                  <a:lnTo>
                    <a:pt x="68" y="106"/>
                  </a:lnTo>
                  <a:lnTo>
                    <a:pt x="96" y="94"/>
                  </a:lnTo>
                  <a:lnTo>
                    <a:pt x="76" y="108"/>
                  </a:lnTo>
                  <a:lnTo>
                    <a:pt x="76" y="108"/>
                  </a:lnTo>
                  <a:lnTo>
                    <a:pt x="36" y="128"/>
                  </a:lnTo>
                  <a:lnTo>
                    <a:pt x="36" y="126"/>
                  </a:lnTo>
                  <a:lnTo>
                    <a:pt x="36" y="126"/>
                  </a:lnTo>
                  <a:lnTo>
                    <a:pt x="46" y="118"/>
                  </a:lnTo>
                  <a:lnTo>
                    <a:pt x="68" y="106"/>
                  </a:lnTo>
                  <a:lnTo>
                    <a:pt x="68" y="106"/>
                  </a:lnTo>
                  <a:close/>
                  <a:moveTo>
                    <a:pt x="56" y="58"/>
                  </a:moveTo>
                  <a:lnTo>
                    <a:pt x="40" y="66"/>
                  </a:lnTo>
                  <a:lnTo>
                    <a:pt x="40" y="66"/>
                  </a:lnTo>
                  <a:lnTo>
                    <a:pt x="18" y="76"/>
                  </a:lnTo>
                  <a:lnTo>
                    <a:pt x="18" y="76"/>
                  </a:lnTo>
                  <a:lnTo>
                    <a:pt x="26" y="66"/>
                  </a:lnTo>
                  <a:lnTo>
                    <a:pt x="30" y="60"/>
                  </a:lnTo>
                  <a:lnTo>
                    <a:pt x="30" y="60"/>
                  </a:lnTo>
                  <a:lnTo>
                    <a:pt x="34" y="64"/>
                  </a:lnTo>
                  <a:lnTo>
                    <a:pt x="36" y="64"/>
                  </a:lnTo>
                  <a:lnTo>
                    <a:pt x="56" y="58"/>
                  </a:lnTo>
                  <a:close/>
                  <a:moveTo>
                    <a:pt x="96" y="280"/>
                  </a:moveTo>
                  <a:lnTo>
                    <a:pt x="108" y="156"/>
                  </a:lnTo>
                  <a:lnTo>
                    <a:pt x="104" y="288"/>
                  </a:lnTo>
                  <a:lnTo>
                    <a:pt x="62" y="292"/>
                  </a:lnTo>
                  <a:lnTo>
                    <a:pt x="96" y="280"/>
                  </a:ln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1040" name="Freeform 16"/>
            <p:cNvSpPr>
              <a:spLocks noEditPoints="1"/>
            </p:cNvSpPr>
            <p:nvPr/>
          </p:nvSpPr>
          <p:spPr bwMode="auto">
            <a:xfrm>
              <a:off x="4699000" y="3344863"/>
              <a:ext cx="158750" cy="431800"/>
            </a:xfrm>
            <a:custGeom>
              <a:avLst/>
              <a:gdLst/>
              <a:ahLst/>
              <a:cxnLst>
                <a:cxn ang="0">
                  <a:pos x="16" y="2"/>
                </a:cxn>
                <a:cxn ang="0">
                  <a:pos x="28" y="10"/>
                </a:cxn>
                <a:cxn ang="0">
                  <a:pos x="22" y="10"/>
                </a:cxn>
                <a:cxn ang="0">
                  <a:pos x="14" y="12"/>
                </a:cxn>
                <a:cxn ang="0">
                  <a:pos x="0" y="0"/>
                </a:cxn>
                <a:cxn ang="0">
                  <a:pos x="14" y="4"/>
                </a:cxn>
                <a:cxn ang="0">
                  <a:pos x="16" y="2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18" y="0"/>
                </a:cxn>
                <a:cxn ang="0">
                  <a:pos x="22" y="2"/>
                </a:cxn>
                <a:cxn ang="0">
                  <a:pos x="36" y="12"/>
                </a:cxn>
                <a:cxn ang="0">
                  <a:pos x="32" y="12"/>
                </a:cxn>
                <a:cxn ang="0">
                  <a:pos x="22" y="2"/>
                </a:cxn>
                <a:cxn ang="0">
                  <a:pos x="22" y="2"/>
                </a:cxn>
                <a:cxn ang="0">
                  <a:pos x="92" y="194"/>
                </a:cxn>
                <a:cxn ang="0">
                  <a:pos x="94" y="206"/>
                </a:cxn>
                <a:cxn ang="0">
                  <a:pos x="100" y="250"/>
                </a:cxn>
                <a:cxn ang="0">
                  <a:pos x="96" y="252"/>
                </a:cxn>
                <a:cxn ang="0">
                  <a:pos x="92" y="194"/>
                </a:cxn>
                <a:cxn ang="0">
                  <a:pos x="78" y="272"/>
                </a:cxn>
                <a:cxn ang="0">
                  <a:pos x="80" y="254"/>
                </a:cxn>
                <a:cxn ang="0">
                  <a:pos x="90" y="254"/>
                </a:cxn>
                <a:cxn ang="0">
                  <a:pos x="88" y="272"/>
                </a:cxn>
                <a:cxn ang="0">
                  <a:pos x="78" y="272"/>
                </a:cxn>
              </a:cxnLst>
              <a:rect l="0" t="0" r="r" b="b"/>
              <a:pathLst>
                <a:path w="100" h="272">
                  <a:moveTo>
                    <a:pt x="16" y="2"/>
                  </a:moveTo>
                  <a:lnTo>
                    <a:pt x="28" y="10"/>
                  </a:lnTo>
                  <a:lnTo>
                    <a:pt x="22" y="10"/>
                  </a:lnTo>
                  <a:lnTo>
                    <a:pt x="14" y="12"/>
                  </a:lnTo>
                  <a:lnTo>
                    <a:pt x="0" y="0"/>
                  </a:lnTo>
                  <a:lnTo>
                    <a:pt x="14" y="4"/>
                  </a:lnTo>
                  <a:lnTo>
                    <a:pt x="16" y="2"/>
                  </a:lnTo>
                  <a:close/>
                  <a:moveTo>
                    <a:pt x="18" y="0"/>
                  </a:moveTo>
                  <a:lnTo>
                    <a:pt x="18" y="0"/>
                  </a:lnTo>
                  <a:lnTo>
                    <a:pt x="22" y="2"/>
                  </a:lnTo>
                  <a:lnTo>
                    <a:pt x="18" y="0"/>
                  </a:lnTo>
                  <a:close/>
                  <a:moveTo>
                    <a:pt x="22" y="2"/>
                  </a:moveTo>
                  <a:lnTo>
                    <a:pt x="36" y="12"/>
                  </a:lnTo>
                  <a:lnTo>
                    <a:pt x="32" y="12"/>
                  </a:lnTo>
                  <a:lnTo>
                    <a:pt x="22" y="2"/>
                  </a:lnTo>
                  <a:lnTo>
                    <a:pt x="22" y="2"/>
                  </a:lnTo>
                  <a:close/>
                  <a:moveTo>
                    <a:pt x="92" y="194"/>
                  </a:moveTo>
                  <a:lnTo>
                    <a:pt x="94" y="206"/>
                  </a:lnTo>
                  <a:lnTo>
                    <a:pt x="100" y="250"/>
                  </a:lnTo>
                  <a:lnTo>
                    <a:pt x="96" y="252"/>
                  </a:lnTo>
                  <a:lnTo>
                    <a:pt x="92" y="194"/>
                  </a:lnTo>
                  <a:close/>
                  <a:moveTo>
                    <a:pt x="78" y="272"/>
                  </a:moveTo>
                  <a:lnTo>
                    <a:pt x="80" y="254"/>
                  </a:lnTo>
                  <a:lnTo>
                    <a:pt x="90" y="254"/>
                  </a:lnTo>
                  <a:lnTo>
                    <a:pt x="88" y="272"/>
                  </a:lnTo>
                  <a:lnTo>
                    <a:pt x="78" y="272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36" name="Title 3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Barriers to Achieving Goal</a:t>
            </a:r>
          </a:p>
        </p:txBody>
      </p:sp>
    </p:spTree>
    <p:extLst>
      <p:ext uri="{BB962C8B-B14F-4D97-AF65-F5344CB8AC3E}">
        <p14:creationId xmlns:p14="http://schemas.microsoft.com/office/powerpoint/2010/main" val="209818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en-US" dirty="0"/>
              <a:t>We </a:t>
            </a:r>
            <a:r>
              <a:rPr lang="en-US" dirty="0">
                <a:solidFill>
                  <a:srgbClr val="C00000"/>
                </a:solidFill>
              </a:rPr>
              <a:t>find a way through </a:t>
            </a:r>
            <a:r>
              <a:rPr lang="en-US" dirty="0"/>
              <a:t>the barriers</a:t>
            </a:r>
          </a:p>
        </p:txBody>
      </p:sp>
      <p:sp>
        <p:nvSpPr>
          <p:cNvPr id="3" name="Rectangle 2"/>
          <p:cNvSpPr/>
          <p:nvPr/>
        </p:nvSpPr>
        <p:spPr>
          <a:xfrm>
            <a:off x="-533400" y="2971800"/>
            <a:ext cx="6400800" cy="9144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perspectiveContrastingLeftFacing">
              <a:rot lat="900672" lon="2307071" rev="1147"/>
            </a:camera>
            <a:lightRig rig="threePt" dir="t">
              <a:rot lat="0" lon="0" rev="600000"/>
            </a:lightRig>
          </a:scene3d>
          <a:sp3d extrusionH="635000" prstMaterial="softEdge"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-3352800" y="4267200"/>
            <a:ext cx="2590800" cy="1371600"/>
          </a:xfrm>
          <a:prstGeom prst="rightArrow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  <a:scene3d>
            <a:camera prst="isometricOffAxis2Top">
              <a:rot lat="18095676" lon="17694703" rev="4569968"/>
            </a:camera>
            <a:lightRig rig="twoPt" dir="t"/>
          </a:scene3d>
          <a:sp3d extrusionH="127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>
            <a:off x="-2133600" y="5276850"/>
            <a:ext cx="3657600" cy="1371600"/>
          </a:xfrm>
          <a:prstGeom prst="rightArrow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  <a:scene3d>
            <a:camera prst="isometricOffAxis2Top">
              <a:rot lat="18977028" lon="17267867" rev="4801144"/>
            </a:camera>
            <a:lightRig rig="twoPt" dir="t"/>
          </a:scene3d>
          <a:sp3d extrusionH="127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-12115800" y="6934200"/>
            <a:ext cx="16611600" cy="1676400"/>
          </a:xfrm>
          <a:prstGeom prst="rightArrow">
            <a:avLst/>
          </a:prstGeom>
          <a:solidFill>
            <a:srgbClr val="C00000"/>
          </a:solidFill>
          <a:ln w="28575">
            <a:solidFill>
              <a:schemeClr val="bg1"/>
            </a:solidFill>
          </a:ln>
          <a:scene3d>
            <a:camera prst="isometricOffAxis2Top">
              <a:rot lat="19569164" lon="17143258" rev="4879487"/>
            </a:camera>
            <a:lightRig rig="twoPt" dir="t"/>
          </a:scene3d>
          <a:sp3d extrusionH="254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17293" y="4229101"/>
            <a:ext cx="5257800" cy="10668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scene3d>
            <a:camera prst="perspectiveContrastingLeftFacing">
              <a:rot lat="792447" lon="1385603" rev="21375188"/>
            </a:camera>
            <a:lightRig rig="threePt" dir="t"/>
          </a:scene3d>
          <a:sp3d extrusionH="889000" prstMaterial="flat"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-342900" y="7277100"/>
            <a:ext cx="3657600" cy="1371600"/>
          </a:xfrm>
          <a:prstGeom prst="rightArrow">
            <a:avLst/>
          </a:prstGeom>
          <a:solidFill>
            <a:srgbClr val="00B0F0"/>
          </a:solidFill>
          <a:ln w="28575">
            <a:solidFill>
              <a:schemeClr val="bg1"/>
            </a:solidFill>
          </a:ln>
          <a:scene3d>
            <a:camera prst="isometricOffAxis2Top">
              <a:rot lat="19569167" lon="17143261" rev="4879487"/>
            </a:camera>
            <a:lightRig rig="twoPt" dir="t"/>
          </a:scene3d>
          <a:sp3d extrusionH="127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1333500" y="7734300"/>
            <a:ext cx="3657600" cy="1371600"/>
          </a:xfrm>
          <a:prstGeom prst="rightArrow">
            <a:avLst/>
          </a:prstGeom>
          <a:solidFill>
            <a:srgbClr val="7030A0"/>
          </a:solidFill>
          <a:ln w="28575">
            <a:solidFill>
              <a:schemeClr val="bg1"/>
            </a:solidFill>
          </a:ln>
          <a:scene3d>
            <a:camera prst="isometricOffAxis2Top">
              <a:rot lat="19569167" lon="17143261" rev="4879487"/>
            </a:camera>
            <a:lightRig rig="twoPt" dir="t"/>
          </a:scene3d>
          <a:sp3d extrusionH="127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3390900" y="8039100"/>
            <a:ext cx="3657600" cy="1371600"/>
          </a:xfrm>
          <a:prstGeom prst="rightArrow">
            <a:avLst/>
          </a:prstGeom>
          <a:solidFill>
            <a:schemeClr val="bg2">
              <a:lumMod val="25000"/>
            </a:schemeClr>
          </a:solidFill>
          <a:ln w="28575">
            <a:solidFill>
              <a:schemeClr val="bg1"/>
            </a:solidFill>
          </a:ln>
          <a:scene3d>
            <a:camera prst="isometricOffAxis2Top">
              <a:rot lat="19865915" lon="17091636" rev="4906389"/>
            </a:camera>
            <a:lightRig rig="twoPt" dir="t"/>
          </a:scene3d>
          <a:sp3d extrusionH="127000" prstMaterial="softEdge">
            <a:bevelT prst="relaxedInset"/>
            <a:extrusionClr>
              <a:schemeClr val="bg1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4368" y="5638801"/>
            <a:ext cx="3299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When others </a:t>
            </a:r>
            <a:r>
              <a:rPr lang="en-US" sz="32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stop</a:t>
            </a:r>
            <a:r>
              <a:rPr lang="en-US" sz="32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12225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556E-17 -2.22222E-6 L 0.34167 -0.1555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00" y="-7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6945E-18 -4.44444E-6 L 0.35625 -0.22222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12" y="-1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6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55001 -0.44444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00" y="-22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0.48334 -0.47778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167" y="-2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22222E-6 L 0.41667 -0.4888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33" y="-24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6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112E-17 -3.33333E-6 L 0.9 -0.54444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00" y="-2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4B2E0C3-A309-42A7-A739-B4BEF43442CD}"/>
              </a:ext>
            </a:extLst>
          </p:cNvPr>
          <p:cNvSpPr/>
          <p:nvPr/>
        </p:nvSpPr>
        <p:spPr>
          <a:xfrm>
            <a:off x="0" y="4183951"/>
            <a:ext cx="12192000" cy="2687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1"/>
          <p:cNvGrpSpPr/>
          <p:nvPr/>
        </p:nvGrpSpPr>
        <p:grpSpPr>
          <a:xfrm>
            <a:off x="2133600" y="2425114"/>
            <a:ext cx="7347280" cy="3887454"/>
            <a:chOff x="-304800" y="2310201"/>
            <a:chExt cx="8242994" cy="4363725"/>
          </a:xfrm>
        </p:grpSpPr>
        <p:sp>
          <p:nvSpPr>
            <p:cNvPr id="11" name="Rectangle 10"/>
            <p:cNvSpPr/>
            <p:nvPr/>
          </p:nvSpPr>
          <p:spPr>
            <a:xfrm>
              <a:off x="851595" y="4921327"/>
              <a:ext cx="7086599" cy="175259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softEdge rad="635000"/>
            </a:effectLst>
            <a:scene3d>
              <a:camera prst="isometricOffAxis1Top">
                <a:rot lat="18664799" lon="19558760" rev="2510697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-304800" y="2895600"/>
              <a:ext cx="3352800" cy="33528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scene3d>
              <a:camera prst="perspectiveHeroicExtremeLeftFacing">
                <a:rot lat="515122" lon="3583740" rev="0"/>
              </a:camera>
              <a:lightRig rig="sunrise" dir="t"/>
            </a:scene3d>
            <a:sp3d extrusionH="10160000" prstMaterial="flat">
              <a:extrusionClr>
                <a:schemeClr val="bg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>
                  <a:latin typeface="Tw Cen MT Condensed Extra Bold" panose="020B0803020202020204" pitchFamily="34" charset="0"/>
                </a:rPr>
                <a:t>GOAL</a:t>
              </a: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email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1672424" y="2310201"/>
              <a:ext cx="2270084" cy="26045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3368716" y="2472788"/>
              <a:ext cx="2004424" cy="22997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5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4921830" y="2630502"/>
              <a:ext cx="1707570" cy="1959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6" cstate="email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216321" y="2811384"/>
              <a:ext cx="1327480" cy="15230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6" name="TextBox 15"/>
          <p:cNvSpPr txBox="1"/>
          <p:nvPr/>
        </p:nvSpPr>
        <p:spPr>
          <a:xfrm>
            <a:off x="3581400" y="1812304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77064" y="114300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248400" y="1969169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439528" y="1154576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3962400" y="2273968"/>
            <a:ext cx="1371600" cy="305594"/>
            <a:chOff x="2438400" y="2273968"/>
            <a:chExt cx="1371600" cy="305594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438400" y="2273968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3048000" y="2426368"/>
              <a:ext cx="304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5410200" y="1588168"/>
            <a:ext cx="1143000" cy="1066800"/>
            <a:chOff x="3886200" y="1588168"/>
            <a:chExt cx="1143000" cy="1066800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3886200" y="1588168"/>
              <a:ext cx="1143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3963194" y="2120774"/>
              <a:ext cx="1066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6705600" y="2426368"/>
            <a:ext cx="1371600" cy="457200"/>
            <a:chOff x="5181600" y="2426368"/>
            <a:chExt cx="1371600" cy="4572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5181600" y="2426368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5715794" y="2654968"/>
              <a:ext cx="456406" cy="79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8009024" y="1588168"/>
            <a:ext cx="1143000" cy="1447800"/>
            <a:chOff x="6485024" y="1588168"/>
            <a:chExt cx="1143000" cy="1447800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485024" y="1588168"/>
              <a:ext cx="11430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6287294" y="2311274"/>
              <a:ext cx="1447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 7"/>
          <p:cNvSpPr>
            <a:spLocks noEditPoints="1"/>
          </p:cNvSpPr>
          <p:nvPr/>
        </p:nvSpPr>
        <p:spPr bwMode="auto">
          <a:xfrm>
            <a:off x="9144001" y="2197769"/>
            <a:ext cx="854434" cy="2817813"/>
          </a:xfrm>
          <a:custGeom>
            <a:avLst/>
            <a:gdLst/>
            <a:ahLst/>
            <a:cxnLst>
              <a:cxn ang="0">
                <a:pos x="249" y="226"/>
              </a:cxn>
              <a:cxn ang="0">
                <a:pos x="243" y="172"/>
              </a:cxn>
              <a:cxn ang="0">
                <a:pos x="238" y="145"/>
              </a:cxn>
              <a:cxn ang="0">
                <a:pos x="218" y="127"/>
              </a:cxn>
              <a:cxn ang="0">
                <a:pos x="171" y="109"/>
              </a:cxn>
              <a:cxn ang="0">
                <a:pos x="154" y="97"/>
              </a:cxn>
              <a:cxn ang="0">
                <a:pos x="146" y="75"/>
              </a:cxn>
              <a:cxn ang="0">
                <a:pos x="151" y="49"/>
              </a:cxn>
              <a:cxn ang="0">
                <a:pos x="94" y="6"/>
              </a:cxn>
              <a:cxn ang="0">
                <a:pos x="72" y="68"/>
              </a:cxn>
              <a:cxn ang="0">
                <a:pos x="84" y="96"/>
              </a:cxn>
              <a:cxn ang="0">
                <a:pos x="89" y="124"/>
              </a:cxn>
              <a:cxn ang="0">
                <a:pos x="63" y="151"/>
              </a:cxn>
              <a:cxn ang="0">
                <a:pos x="44" y="169"/>
              </a:cxn>
              <a:cxn ang="0">
                <a:pos x="38" y="200"/>
              </a:cxn>
              <a:cxn ang="0">
                <a:pos x="35" y="256"/>
              </a:cxn>
              <a:cxn ang="0">
                <a:pos x="31" y="289"/>
              </a:cxn>
              <a:cxn ang="0">
                <a:pos x="23" y="316"/>
              </a:cxn>
              <a:cxn ang="0">
                <a:pos x="24" y="344"/>
              </a:cxn>
              <a:cxn ang="0">
                <a:pos x="12" y="370"/>
              </a:cxn>
              <a:cxn ang="0">
                <a:pos x="0" y="415"/>
              </a:cxn>
              <a:cxn ang="0">
                <a:pos x="23" y="413"/>
              </a:cxn>
              <a:cxn ang="0">
                <a:pos x="31" y="463"/>
              </a:cxn>
              <a:cxn ang="0">
                <a:pos x="50" y="612"/>
              </a:cxn>
              <a:cxn ang="0">
                <a:pos x="69" y="686"/>
              </a:cxn>
              <a:cxn ang="0">
                <a:pos x="83" y="753"/>
              </a:cxn>
              <a:cxn ang="0">
                <a:pos x="90" y="777"/>
              </a:cxn>
              <a:cxn ang="0">
                <a:pos x="86" y="785"/>
              </a:cxn>
              <a:cxn ang="0">
                <a:pos x="64" y="791"/>
              </a:cxn>
              <a:cxn ang="0">
                <a:pos x="42" y="803"/>
              </a:cxn>
              <a:cxn ang="0">
                <a:pos x="42" y="810"/>
              </a:cxn>
              <a:cxn ang="0">
                <a:pos x="78" y="817"/>
              </a:cxn>
              <a:cxn ang="0">
                <a:pos x="121" y="804"/>
              </a:cxn>
              <a:cxn ang="0">
                <a:pos x="141" y="810"/>
              </a:cxn>
              <a:cxn ang="0">
                <a:pos x="171" y="804"/>
              </a:cxn>
              <a:cxn ang="0">
                <a:pos x="171" y="813"/>
              </a:cxn>
              <a:cxn ang="0">
                <a:pos x="161" y="826"/>
              </a:cxn>
              <a:cxn ang="0">
                <a:pos x="152" y="838"/>
              </a:cxn>
              <a:cxn ang="0">
                <a:pos x="176" y="849"/>
              </a:cxn>
              <a:cxn ang="0">
                <a:pos x="226" y="836"/>
              </a:cxn>
              <a:cxn ang="0">
                <a:pos x="228" y="810"/>
              </a:cxn>
              <a:cxn ang="0">
                <a:pos x="231" y="792"/>
              </a:cxn>
              <a:cxn ang="0">
                <a:pos x="221" y="748"/>
              </a:cxn>
              <a:cxn ang="0">
                <a:pos x="221" y="680"/>
              </a:cxn>
              <a:cxn ang="0">
                <a:pos x="210" y="593"/>
              </a:cxn>
              <a:cxn ang="0">
                <a:pos x="205" y="474"/>
              </a:cxn>
              <a:cxn ang="0">
                <a:pos x="202" y="415"/>
              </a:cxn>
              <a:cxn ang="0">
                <a:pos x="218" y="397"/>
              </a:cxn>
              <a:cxn ang="0">
                <a:pos x="231" y="379"/>
              </a:cxn>
              <a:cxn ang="0">
                <a:pos x="235" y="362"/>
              </a:cxn>
              <a:cxn ang="0">
                <a:pos x="250" y="312"/>
              </a:cxn>
              <a:cxn ang="0">
                <a:pos x="150" y="695"/>
              </a:cxn>
              <a:cxn ang="0">
                <a:pos x="141" y="608"/>
              </a:cxn>
              <a:cxn ang="0">
                <a:pos x="145" y="596"/>
              </a:cxn>
              <a:cxn ang="0">
                <a:pos x="152" y="647"/>
              </a:cxn>
              <a:cxn ang="0">
                <a:pos x="159" y="722"/>
              </a:cxn>
              <a:cxn ang="0">
                <a:pos x="157" y="744"/>
              </a:cxn>
              <a:cxn ang="0">
                <a:pos x="160" y="746"/>
              </a:cxn>
              <a:cxn ang="0">
                <a:pos x="170" y="798"/>
              </a:cxn>
              <a:cxn ang="0">
                <a:pos x="167" y="783"/>
              </a:cxn>
            </a:cxnLst>
            <a:rect l="0" t="0" r="r" b="b"/>
            <a:pathLst>
              <a:path w="258" h="850">
                <a:moveTo>
                  <a:pt x="258" y="276"/>
                </a:moveTo>
                <a:cubicBezTo>
                  <a:pt x="258" y="274"/>
                  <a:pt x="257" y="270"/>
                  <a:pt x="257" y="266"/>
                </a:cubicBezTo>
                <a:cubicBezTo>
                  <a:pt x="257" y="262"/>
                  <a:pt x="256" y="259"/>
                  <a:pt x="256" y="256"/>
                </a:cubicBezTo>
                <a:cubicBezTo>
                  <a:pt x="255" y="254"/>
                  <a:pt x="253" y="246"/>
                  <a:pt x="253" y="244"/>
                </a:cubicBezTo>
                <a:cubicBezTo>
                  <a:pt x="252" y="242"/>
                  <a:pt x="252" y="239"/>
                  <a:pt x="251" y="237"/>
                </a:cubicBezTo>
                <a:cubicBezTo>
                  <a:pt x="250" y="234"/>
                  <a:pt x="249" y="227"/>
                  <a:pt x="249" y="226"/>
                </a:cubicBezTo>
                <a:cubicBezTo>
                  <a:pt x="249" y="225"/>
                  <a:pt x="250" y="222"/>
                  <a:pt x="250" y="221"/>
                </a:cubicBezTo>
                <a:cubicBezTo>
                  <a:pt x="250" y="219"/>
                  <a:pt x="250" y="214"/>
                  <a:pt x="250" y="210"/>
                </a:cubicBezTo>
                <a:cubicBezTo>
                  <a:pt x="250" y="206"/>
                  <a:pt x="250" y="204"/>
                  <a:pt x="249" y="200"/>
                </a:cubicBezTo>
                <a:cubicBezTo>
                  <a:pt x="249" y="196"/>
                  <a:pt x="247" y="188"/>
                  <a:pt x="246" y="186"/>
                </a:cubicBezTo>
                <a:cubicBezTo>
                  <a:pt x="246" y="183"/>
                  <a:pt x="245" y="181"/>
                  <a:pt x="244" y="179"/>
                </a:cubicBezTo>
                <a:cubicBezTo>
                  <a:pt x="244" y="177"/>
                  <a:pt x="243" y="173"/>
                  <a:pt x="243" y="172"/>
                </a:cubicBezTo>
                <a:cubicBezTo>
                  <a:pt x="243" y="171"/>
                  <a:pt x="243" y="168"/>
                  <a:pt x="243" y="167"/>
                </a:cubicBezTo>
                <a:cubicBezTo>
                  <a:pt x="242" y="166"/>
                  <a:pt x="242" y="164"/>
                  <a:pt x="242" y="164"/>
                </a:cubicBezTo>
                <a:cubicBezTo>
                  <a:pt x="242" y="163"/>
                  <a:pt x="242" y="161"/>
                  <a:pt x="241" y="159"/>
                </a:cubicBezTo>
                <a:cubicBezTo>
                  <a:pt x="241" y="158"/>
                  <a:pt x="241" y="158"/>
                  <a:pt x="241" y="157"/>
                </a:cubicBezTo>
                <a:cubicBezTo>
                  <a:pt x="241" y="156"/>
                  <a:pt x="240" y="153"/>
                  <a:pt x="240" y="151"/>
                </a:cubicBezTo>
                <a:cubicBezTo>
                  <a:pt x="239" y="148"/>
                  <a:pt x="238" y="146"/>
                  <a:pt x="238" y="145"/>
                </a:cubicBezTo>
                <a:cubicBezTo>
                  <a:pt x="238" y="144"/>
                  <a:pt x="237" y="142"/>
                  <a:pt x="237" y="140"/>
                </a:cubicBezTo>
                <a:cubicBezTo>
                  <a:pt x="236" y="139"/>
                  <a:pt x="235" y="138"/>
                  <a:pt x="234" y="136"/>
                </a:cubicBezTo>
                <a:cubicBezTo>
                  <a:pt x="233" y="135"/>
                  <a:pt x="230" y="133"/>
                  <a:pt x="230" y="132"/>
                </a:cubicBezTo>
                <a:cubicBezTo>
                  <a:pt x="229" y="132"/>
                  <a:pt x="227" y="130"/>
                  <a:pt x="226" y="130"/>
                </a:cubicBezTo>
                <a:cubicBezTo>
                  <a:pt x="225" y="130"/>
                  <a:pt x="225" y="130"/>
                  <a:pt x="224" y="129"/>
                </a:cubicBezTo>
                <a:cubicBezTo>
                  <a:pt x="223" y="128"/>
                  <a:pt x="219" y="127"/>
                  <a:pt x="218" y="127"/>
                </a:cubicBezTo>
                <a:cubicBezTo>
                  <a:pt x="216" y="127"/>
                  <a:pt x="215" y="126"/>
                  <a:pt x="213" y="125"/>
                </a:cubicBezTo>
                <a:cubicBezTo>
                  <a:pt x="212" y="124"/>
                  <a:pt x="203" y="122"/>
                  <a:pt x="199" y="120"/>
                </a:cubicBezTo>
                <a:cubicBezTo>
                  <a:pt x="195" y="118"/>
                  <a:pt x="187" y="115"/>
                  <a:pt x="185" y="114"/>
                </a:cubicBezTo>
                <a:cubicBezTo>
                  <a:pt x="182" y="112"/>
                  <a:pt x="177" y="111"/>
                  <a:pt x="176" y="111"/>
                </a:cubicBezTo>
                <a:cubicBezTo>
                  <a:pt x="174" y="110"/>
                  <a:pt x="172" y="110"/>
                  <a:pt x="172" y="110"/>
                </a:cubicBezTo>
                <a:cubicBezTo>
                  <a:pt x="171" y="110"/>
                  <a:pt x="171" y="109"/>
                  <a:pt x="171" y="109"/>
                </a:cubicBezTo>
                <a:cubicBezTo>
                  <a:pt x="171" y="108"/>
                  <a:pt x="170" y="108"/>
                  <a:pt x="169" y="108"/>
                </a:cubicBezTo>
                <a:cubicBezTo>
                  <a:pt x="169" y="108"/>
                  <a:pt x="168" y="108"/>
                  <a:pt x="167" y="107"/>
                </a:cubicBezTo>
                <a:cubicBezTo>
                  <a:pt x="166" y="107"/>
                  <a:pt x="165" y="105"/>
                  <a:pt x="164" y="104"/>
                </a:cubicBezTo>
                <a:cubicBezTo>
                  <a:pt x="162" y="102"/>
                  <a:pt x="160" y="100"/>
                  <a:pt x="160" y="99"/>
                </a:cubicBezTo>
                <a:cubicBezTo>
                  <a:pt x="159" y="98"/>
                  <a:pt x="159" y="97"/>
                  <a:pt x="158" y="97"/>
                </a:cubicBezTo>
                <a:cubicBezTo>
                  <a:pt x="156" y="97"/>
                  <a:pt x="155" y="97"/>
                  <a:pt x="154" y="97"/>
                </a:cubicBezTo>
                <a:cubicBezTo>
                  <a:pt x="154" y="97"/>
                  <a:pt x="153" y="97"/>
                  <a:pt x="153" y="96"/>
                </a:cubicBezTo>
                <a:cubicBezTo>
                  <a:pt x="152" y="95"/>
                  <a:pt x="151" y="93"/>
                  <a:pt x="150" y="91"/>
                </a:cubicBezTo>
                <a:cubicBezTo>
                  <a:pt x="149" y="89"/>
                  <a:pt x="149" y="90"/>
                  <a:pt x="149" y="89"/>
                </a:cubicBezTo>
                <a:cubicBezTo>
                  <a:pt x="148" y="88"/>
                  <a:pt x="147" y="87"/>
                  <a:pt x="147" y="87"/>
                </a:cubicBezTo>
                <a:cubicBezTo>
                  <a:pt x="146" y="87"/>
                  <a:pt x="146" y="87"/>
                  <a:pt x="146" y="85"/>
                </a:cubicBezTo>
                <a:cubicBezTo>
                  <a:pt x="146" y="84"/>
                  <a:pt x="146" y="76"/>
                  <a:pt x="146" y="75"/>
                </a:cubicBezTo>
                <a:cubicBezTo>
                  <a:pt x="146" y="74"/>
                  <a:pt x="146" y="74"/>
                  <a:pt x="146" y="73"/>
                </a:cubicBezTo>
                <a:cubicBezTo>
                  <a:pt x="147" y="73"/>
                  <a:pt x="147" y="73"/>
                  <a:pt x="148" y="72"/>
                </a:cubicBezTo>
                <a:cubicBezTo>
                  <a:pt x="149" y="70"/>
                  <a:pt x="150" y="68"/>
                  <a:pt x="150" y="67"/>
                </a:cubicBezTo>
                <a:cubicBezTo>
                  <a:pt x="151" y="66"/>
                  <a:pt x="152" y="64"/>
                  <a:pt x="152" y="62"/>
                </a:cubicBezTo>
                <a:cubicBezTo>
                  <a:pt x="152" y="60"/>
                  <a:pt x="153" y="56"/>
                  <a:pt x="153" y="54"/>
                </a:cubicBezTo>
                <a:cubicBezTo>
                  <a:pt x="153" y="52"/>
                  <a:pt x="152" y="50"/>
                  <a:pt x="151" y="49"/>
                </a:cubicBezTo>
                <a:cubicBezTo>
                  <a:pt x="151" y="48"/>
                  <a:pt x="151" y="47"/>
                  <a:pt x="150" y="46"/>
                </a:cubicBezTo>
                <a:cubicBezTo>
                  <a:pt x="150" y="45"/>
                  <a:pt x="148" y="45"/>
                  <a:pt x="147" y="45"/>
                </a:cubicBezTo>
                <a:cubicBezTo>
                  <a:pt x="147" y="45"/>
                  <a:pt x="147" y="45"/>
                  <a:pt x="147" y="43"/>
                </a:cubicBezTo>
                <a:cubicBezTo>
                  <a:pt x="147" y="41"/>
                  <a:pt x="146" y="33"/>
                  <a:pt x="144" y="30"/>
                </a:cubicBezTo>
                <a:cubicBezTo>
                  <a:pt x="139" y="16"/>
                  <a:pt x="130" y="9"/>
                  <a:pt x="121" y="4"/>
                </a:cubicBezTo>
                <a:cubicBezTo>
                  <a:pt x="112" y="0"/>
                  <a:pt x="99" y="4"/>
                  <a:pt x="94" y="6"/>
                </a:cubicBezTo>
                <a:cubicBezTo>
                  <a:pt x="89" y="9"/>
                  <a:pt x="76" y="15"/>
                  <a:pt x="72" y="24"/>
                </a:cubicBezTo>
                <a:cubicBezTo>
                  <a:pt x="68" y="34"/>
                  <a:pt x="72" y="49"/>
                  <a:pt x="73" y="51"/>
                </a:cubicBezTo>
                <a:cubicBezTo>
                  <a:pt x="73" y="54"/>
                  <a:pt x="73" y="54"/>
                  <a:pt x="72" y="54"/>
                </a:cubicBezTo>
                <a:cubicBezTo>
                  <a:pt x="71" y="54"/>
                  <a:pt x="71" y="55"/>
                  <a:pt x="71" y="56"/>
                </a:cubicBezTo>
                <a:cubicBezTo>
                  <a:pt x="71" y="57"/>
                  <a:pt x="71" y="59"/>
                  <a:pt x="71" y="61"/>
                </a:cubicBezTo>
                <a:cubicBezTo>
                  <a:pt x="71" y="62"/>
                  <a:pt x="72" y="66"/>
                  <a:pt x="72" y="68"/>
                </a:cubicBezTo>
                <a:cubicBezTo>
                  <a:pt x="73" y="69"/>
                  <a:pt x="73" y="73"/>
                  <a:pt x="74" y="74"/>
                </a:cubicBezTo>
                <a:cubicBezTo>
                  <a:pt x="75" y="75"/>
                  <a:pt x="75" y="76"/>
                  <a:pt x="76" y="78"/>
                </a:cubicBezTo>
                <a:cubicBezTo>
                  <a:pt x="77" y="80"/>
                  <a:pt x="78" y="80"/>
                  <a:pt x="78" y="81"/>
                </a:cubicBezTo>
                <a:cubicBezTo>
                  <a:pt x="79" y="81"/>
                  <a:pt x="79" y="82"/>
                  <a:pt x="79" y="82"/>
                </a:cubicBezTo>
                <a:cubicBezTo>
                  <a:pt x="80" y="83"/>
                  <a:pt x="80" y="87"/>
                  <a:pt x="81" y="89"/>
                </a:cubicBezTo>
                <a:cubicBezTo>
                  <a:pt x="82" y="92"/>
                  <a:pt x="83" y="94"/>
                  <a:pt x="84" y="96"/>
                </a:cubicBezTo>
                <a:cubicBezTo>
                  <a:pt x="85" y="98"/>
                  <a:pt x="88" y="100"/>
                  <a:pt x="89" y="102"/>
                </a:cubicBezTo>
                <a:cubicBezTo>
                  <a:pt x="90" y="103"/>
                  <a:pt x="90" y="103"/>
                  <a:pt x="91" y="104"/>
                </a:cubicBezTo>
                <a:cubicBezTo>
                  <a:pt x="91" y="105"/>
                  <a:pt x="92" y="110"/>
                  <a:pt x="93" y="111"/>
                </a:cubicBezTo>
                <a:cubicBezTo>
                  <a:pt x="93" y="112"/>
                  <a:pt x="93" y="112"/>
                  <a:pt x="92" y="113"/>
                </a:cubicBezTo>
                <a:cubicBezTo>
                  <a:pt x="92" y="114"/>
                  <a:pt x="91" y="115"/>
                  <a:pt x="91" y="117"/>
                </a:cubicBezTo>
                <a:cubicBezTo>
                  <a:pt x="90" y="119"/>
                  <a:pt x="89" y="123"/>
                  <a:pt x="89" y="124"/>
                </a:cubicBezTo>
                <a:cubicBezTo>
                  <a:pt x="89" y="125"/>
                  <a:pt x="88" y="127"/>
                  <a:pt x="88" y="127"/>
                </a:cubicBezTo>
                <a:cubicBezTo>
                  <a:pt x="87" y="128"/>
                  <a:pt x="87" y="128"/>
                  <a:pt x="87" y="129"/>
                </a:cubicBezTo>
                <a:cubicBezTo>
                  <a:pt x="86" y="129"/>
                  <a:pt x="86" y="129"/>
                  <a:pt x="85" y="130"/>
                </a:cubicBezTo>
                <a:cubicBezTo>
                  <a:pt x="84" y="131"/>
                  <a:pt x="81" y="134"/>
                  <a:pt x="80" y="135"/>
                </a:cubicBezTo>
                <a:cubicBezTo>
                  <a:pt x="79" y="136"/>
                  <a:pt x="72" y="142"/>
                  <a:pt x="71" y="143"/>
                </a:cubicBezTo>
                <a:cubicBezTo>
                  <a:pt x="70" y="144"/>
                  <a:pt x="64" y="150"/>
                  <a:pt x="63" y="151"/>
                </a:cubicBezTo>
                <a:cubicBezTo>
                  <a:pt x="61" y="153"/>
                  <a:pt x="56" y="157"/>
                  <a:pt x="56" y="158"/>
                </a:cubicBezTo>
                <a:cubicBezTo>
                  <a:pt x="55" y="159"/>
                  <a:pt x="53" y="160"/>
                  <a:pt x="52" y="160"/>
                </a:cubicBezTo>
                <a:cubicBezTo>
                  <a:pt x="51" y="160"/>
                  <a:pt x="51" y="161"/>
                  <a:pt x="50" y="161"/>
                </a:cubicBezTo>
                <a:cubicBezTo>
                  <a:pt x="50" y="162"/>
                  <a:pt x="48" y="163"/>
                  <a:pt x="47" y="164"/>
                </a:cubicBezTo>
                <a:cubicBezTo>
                  <a:pt x="46" y="165"/>
                  <a:pt x="46" y="166"/>
                  <a:pt x="45" y="167"/>
                </a:cubicBezTo>
                <a:cubicBezTo>
                  <a:pt x="45" y="167"/>
                  <a:pt x="45" y="168"/>
                  <a:pt x="44" y="169"/>
                </a:cubicBezTo>
                <a:cubicBezTo>
                  <a:pt x="44" y="170"/>
                  <a:pt x="44" y="170"/>
                  <a:pt x="43" y="171"/>
                </a:cubicBezTo>
                <a:cubicBezTo>
                  <a:pt x="42" y="172"/>
                  <a:pt x="42" y="174"/>
                  <a:pt x="41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9" y="180"/>
                  <a:pt x="39" y="183"/>
                  <a:pt x="39" y="185"/>
                </a:cubicBezTo>
                <a:cubicBezTo>
                  <a:pt x="39" y="188"/>
                  <a:pt x="38" y="192"/>
                  <a:pt x="38" y="194"/>
                </a:cubicBezTo>
                <a:cubicBezTo>
                  <a:pt x="38" y="196"/>
                  <a:pt x="38" y="199"/>
                  <a:pt x="38" y="200"/>
                </a:cubicBezTo>
                <a:cubicBezTo>
                  <a:pt x="38" y="202"/>
                  <a:pt x="38" y="204"/>
                  <a:pt x="38" y="206"/>
                </a:cubicBezTo>
                <a:cubicBezTo>
                  <a:pt x="38" y="207"/>
                  <a:pt x="37" y="213"/>
                  <a:pt x="37" y="215"/>
                </a:cubicBezTo>
                <a:cubicBezTo>
                  <a:pt x="37" y="218"/>
                  <a:pt x="36" y="223"/>
                  <a:pt x="36" y="226"/>
                </a:cubicBezTo>
                <a:cubicBezTo>
                  <a:pt x="35" y="228"/>
                  <a:pt x="36" y="231"/>
                  <a:pt x="36" y="234"/>
                </a:cubicBezTo>
                <a:cubicBezTo>
                  <a:pt x="36" y="236"/>
                  <a:pt x="36" y="240"/>
                  <a:pt x="35" y="245"/>
                </a:cubicBezTo>
                <a:cubicBezTo>
                  <a:pt x="35" y="250"/>
                  <a:pt x="35" y="254"/>
                  <a:pt x="35" y="256"/>
                </a:cubicBezTo>
                <a:cubicBezTo>
                  <a:pt x="35" y="258"/>
                  <a:pt x="35" y="262"/>
                  <a:pt x="34" y="264"/>
                </a:cubicBezTo>
                <a:cubicBezTo>
                  <a:pt x="34" y="266"/>
                  <a:pt x="33" y="269"/>
                  <a:pt x="33" y="270"/>
                </a:cubicBezTo>
                <a:cubicBezTo>
                  <a:pt x="33" y="271"/>
                  <a:pt x="32" y="274"/>
                  <a:pt x="32" y="276"/>
                </a:cubicBezTo>
                <a:cubicBezTo>
                  <a:pt x="32" y="278"/>
                  <a:pt x="32" y="281"/>
                  <a:pt x="32" y="282"/>
                </a:cubicBezTo>
                <a:cubicBezTo>
                  <a:pt x="32" y="283"/>
                  <a:pt x="32" y="286"/>
                  <a:pt x="32" y="287"/>
                </a:cubicBezTo>
                <a:cubicBezTo>
                  <a:pt x="32" y="288"/>
                  <a:pt x="32" y="288"/>
                  <a:pt x="31" y="289"/>
                </a:cubicBezTo>
                <a:cubicBezTo>
                  <a:pt x="29" y="291"/>
                  <a:pt x="28" y="293"/>
                  <a:pt x="27" y="294"/>
                </a:cubicBezTo>
                <a:cubicBezTo>
                  <a:pt x="27" y="295"/>
                  <a:pt x="26" y="298"/>
                  <a:pt x="26" y="299"/>
                </a:cubicBezTo>
                <a:cubicBezTo>
                  <a:pt x="26" y="301"/>
                  <a:pt x="27" y="304"/>
                  <a:pt x="27" y="305"/>
                </a:cubicBezTo>
                <a:cubicBezTo>
                  <a:pt x="28" y="306"/>
                  <a:pt x="27" y="307"/>
                  <a:pt x="27" y="308"/>
                </a:cubicBezTo>
                <a:cubicBezTo>
                  <a:pt x="26" y="310"/>
                  <a:pt x="25" y="312"/>
                  <a:pt x="24" y="312"/>
                </a:cubicBezTo>
                <a:cubicBezTo>
                  <a:pt x="24" y="313"/>
                  <a:pt x="23" y="315"/>
                  <a:pt x="23" y="316"/>
                </a:cubicBezTo>
                <a:cubicBezTo>
                  <a:pt x="22" y="317"/>
                  <a:pt x="22" y="320"/>
                  <a:pt x="23" y="321"/>
                </a:cubicBezTo>
                <a:cubicBezTo>
                  <a:pt x="23" y="322"/>
                  <a:pt x="24" y="327"/>
                  <a:pt x="24" y="329"/>
                </a:cubicBezTo>
                <a:cubicBezTo>
                  <a:pt x="25" y="331"/>
                  <a:pt x="27" y="335"/>
                  <a:pt x="27" y="336"/>
                </a:cubicBezTo>
                <a:cubicBezTo>
                  <a:pt x="27" y="336"/>
                  <a:pt x="27" y="336"/>
                  <a:pt x="27" y="337"/>
                </a:cubicBezTo>
                <a:cubicBezTo>
                  <a:pt x="27" y="337"/>
                  <a:pt x="27" y="338"/>
                  <a:pt x="26" y="339"/>
                </a:cubicBezTo>
                <a:cubicBezTo>
                  <a:pt x="25" y="340"/>
                  <a:pt x="24" y="343"/>
                  <a:pt x="24" y="344"/>
                </a:cubicBezTo>
                <a:cubicBezTo>
                  <a:pt x="24" y="345"/>
                  <a:pt x="24" y="348"/>
                  <a:pt x="25" y="348"/>
                </a:cubicBezTo>
                <a:cubicBezTo>
                  <a:pt x="25" y="349"/>
                  <a:pt x="25" y="349"/>
                  <a:pt x="25" y="350"/>
                </a:cubicBezTo>
                <a:cubicBezTo>
                  <a:pt x="24" y="350"/>
                  <a:pt x="24" y="351"/>
                  <a:pt x="24" y="352"/>
                </a:cubicBezTo>
                <a:cubicBezTo>
                  <a:pt x="24" y="352"/>
                  <a:pt x="23" y="353"/>
                  <a:pt x="22" y="354"/>
                </a:cubicBezTo>
                <a:cubicBezTo>
                  <a:pt x="21" y="356"/>
                  <a:pt x="18" y="360"/>
                  <a:pt x="18" y="361"/>
                </a:cubicBezTo>
                <a:cubicBezTo>
                  <a:pt x="17" y="363"/>
                  <a:pt x="14" y="367"/>
                  <a:pt x="12" y="370"/>
                </a:cubicBezTo>
                <a:cubicBezTo>
                  <a:pt x="9" y="374"/>
                  <a:pt x="6" y="380"/>
                  <a:pt x="6" y="382"/>
                </a:cubicBezTo>
                <a:cubicBezTo>
                  <a:pt x="5" y="383"/>
                  <a:pt x="2" y="392"/>
                  <a:pt x="1" y="394"/>
                </a:cubicBezTo>
                <a:cubicBezTo>
                  <a:pt x="1" y="396"/>
                  <a:pt x="0" y="399"/>
                  <a:pt x="0" y="401"/>
                </a:cubicBezTo>
                <a:cubicBezTo>
                  <a:pt x="0" y="403"/>
                  <a:pt x="0" y="409"/>
                  <a:pt x="1" y="410"/>
                </a:cubicBezTo>
                <a:cubicBezTo>
                  <a:pt x="1" y="411"/>
                  <a:pt x="0" y="412"/>
                  <a:pt x="0" y="413"/>
                </a:cubicBezTo>
                <a:cubicBezTo>
                  <a:pt x="0" y="414"/>
                  <a:pt x="0" y="415"/>
                  <a:pt x="0" y="415"/>
                </a:cubicBezTo>
                <a:cubicBezTo>
                  <a:pt x="0" y="416"/>
                  <a:pt x="1" y="417"/>
                  <a:pt x="2" y="418"/>
                </a:cubicBezTo>
                <a:cubicBezTo>
                  <a:pt x="3" y="419"/>
                  <a:pt x="5" y="420"/>
                  <a:pt x="5" y="420"/>
                </a:cubicBezTo>
                <a:cubicBezTo>
                  <a:pt x="5" y="420"/>
                  <a:pt x="5" y="420"/>
                  <a:pt x="8" y="420"/>
                </a:cubicBezTo>
                <a:cubicBezTo>
                  <a:pt x="11" y="420"/>
                  <a:pt x="16" y="419"/>
                  <a:pt x="17" y="418"/>
                </a:cubicBezTo>
                <a:cubicBezTo>
                  <a:pt x="19" y="417"/>
                  <a:pt x="22" y="414"/>
                  <a:pt x="22" y="413"/>
                </a:cubicBezTo>
                <a:cubicBezTo>
                  <a:pt x="23" y="412"/>
                  <a:pt x="23" y="413"/>
                  <a:pt x="23" y="413"/>
                </a:cubicBezTo>
                <a:cubicBezTo>
                  <a:pt x="23" y="414"/>
                  <a:pt x="24" y="416"/>
                  <a:pt x="24" y="418"/>
                </a:cubicBezTo>
                <a:cubicBezTo>
                  <a:pt x="24" y="419"/>
                  <a:pt x="24" y="423"/>
                  <a:pt x="24" y="425"/>
                </a:cubicBezTo>
                <a:cubicBezTo>
                  <a:pt x="24" y="426"/>
                  <a:pt x="24" y="427"/>
                  <a:pt x="24" y="429"/>
                </a:cubicBezTo>
                <a:cubicBezTo>
                  <a:pt x="25" y="430"/>
                  <a:pt x="25" y="431"/>
                  <a:pt x="26" y="433"/>
                </a:cubicBezTo>
                <a:cubicBezTo>
                  <a:pt x="26" y="435"/>
                  <a:pt x="27" y="439"/>
                  <a:pt x="28" y="444"/>
                </a:cubicBezTo>
                <a:cubicBezTo>
                  <a:pt x="29" y="451"/>
                  <a:pt x="30" y="458"/>
                  <a:pt x="31" y="463"/>
                </a:cubicBezTo>
                <a:cubicBezTo>
                  <a:pt x="31" y="468"/>
                  <a:pt x="32" y="479"/>
                  <a:pt x="32" y="483"/>
                </a:cubicBezTo>
                <a:cubicBezTo>
                  <a:pt x="33" y="487"/>
                  <a:pt x="36" y="511"/>
                  <a:pt x="36" y="513"/>
                </a:cubicBezTo>
                <a:cubicBezTo>
                  <a:pt x="36" y="516"/>
                  <a:pt x="37" y="526"/>
                  <a:pt x="38" y="531"/>
                </a:cubicBezTo>
                <a:cubicBezTo>
                  <a:pt x="38" y="535"/>
                  <a:pt x="41" y="557"/>
                  <a:pt x="42" y="562"/>
                </a:cubicBezTo>
                <a:cubicBezTo>
                  <a:pt x="43" y="567"/>
                  <a:pt x="46" y="587"/>
                  <a:pt x="46" y="593"/>
                </a:cubicBezTo>
                <a:cubicBezTo>
                  <a:pt x="47" y="599"/>
                  <a:pt x="49" y="608"/>
                  <a:pt x="50" y="612"/>
                </a:cubicBezTo>
                <a:cubicBezTo>
                  <a:pt x="50" y="616"/>
                  <a:pt x="53" y="628"/>
                  <a:pt x="53" y="631"/>
                </a:cubicBezTo>
                <a:cubicBezTo>
                  <a:pt x="54" y="633"/>
                  <a:pt x="56" y="643"/>
                  <a:pt x="57" y="645"/>
                </a:cubicBezTo>
                <a:cubicBezTo>
                  <a:pt x="57" y="648"/>
                  <a:pt x="60" y="656"/>
                  <a:pt x="60" y="658"/>
                </a:cubicBezTo>
                <a:cubicBezTo>
                  <a:pt x="61" y="661"/>
                  <a:pt x="64" y="668"/>
                  <a:pt x="64" y="671"/>
                </a:cubicBezTo>
                <a:cubicBezTo>
                  <a:pt x="65" y="673"/>
                  <a:pt x="68" y="680"/>
                  <a:pt x="68" y="681"/>
                </a:cubicBezTo>
                <a:cubicBezTo>
                  <a:pt x="68" y="682"/>
                  <a:pt x="68" y="684"/>
                  <a:pt x="69" y="686"/>
                </a:cubicBezTo>
                <a:cubicBezTo>
                  <a:pt x="69" y="688"/>
                  <a:pt x="70" y="698"/>
                  <a:pt x="70" y="700"/>
                </a:cubicBezTo>
                <a:cubicBezTo>
                  <a:pt x="70" y="702"/>
                  <a:pt x="71" y="713"/>
                  <a:pt x="71" y="715"/>
                </a:cubicBezTo>
                <a:cubicBezTo>
                  <a:pt x="72" y="717"/>
                  <a:pt x="73" y="724"/>
                  <a:pt x="73" y="726"/>
                </a:cubicBezTo>
                <a:cubicBezTo>
                  <a:pt x="74" y="728"/>
                  <a:pt x="75" y="735"/>
                  <a:pt x="76" y="737"/>
                </a:cubicBezTo>
                <a:cubicBezTo>
                  <a:pt x="76" y="739"/>
                  <a:pt x="79" y="745"/>
                  <a:pt x="80" y="747"/>
                </a:cubicBezTo>
                <a:cubicBezTo>
                  <a:pt x="81" y="749"/>
                  <a:pt x="82" y="751"/>
                  <a:pt x="83" y="753"/>
                </a:cubicBezTo>
                <a:cubicBezTo>
                  <a:pt x="85" y="754"/>
                  <a:pt x="86" y="756"/>
                  <a:pt x="87" y="758"/>
                </a:cubicBezTo>
                <a:cubicBezTo>
                  <a:pt x="88" y="759"/>
                  <a:pt x="88" y="760"/>
                  <a:pt x="88" y="761"/>
                </a:cubicBezTo>
                <a:cubicBezTo>
                  <a:pt x="88" y="762"/>
                  <a:pt x="88" y="764"/>
                  <a:pt x="88" y="764"/>
                </a:cubicBezTo>
                <a:cubicBezTo>
                  <a:pt x="88" y="765"/>
                  <a:pt x="88" y="765"/>
                  <a:pt x="88" y="765"/>
                </a:cubicBezTo>
                <a:cubicBezTo>
                  <a:pt x="88" y="765"/>
                  <a:pt x="88" y="767"/>
                  <a:pt x="89" y="769"/>
                </a:cubicBezTo>
                <a:cubicBezTo>
                  <a:pt x="89" y="771"/>
                  <a:pt x="90" y="776"/>
                  <a:pt x="90" y="777"/>
                </a:cubicBezTo>
                <a:cubicBezTo>
                  <a:pt x="91" y="778"/>
                  <a:pt x="91" y="779"/>
                  <a:pt x="91" y="779"/>
                </a:cubicBezTo>
                <a:cubicBezTo>
                  <a:pt x="91" y="779"/>
                  <a:pt x="92" y="780"/>
                  <a:pt x="91" y="780"/>
                </a:cubicBezTo>
                <a:cubicBezTo>
                  <a:pt x="91" y="780"/>
                  <a:pt x="90" y="781"/>
                  <a:pt x="90" y="781"/>
                </a:cubicBezTo>
                <a:cubicBezTo>
                  <a:pt x="89" y="781"/>
                  <a:pt x="87" y="783"/>
                  <a:pt x="87" y="783"/>
                </a:cubicBezTo>
                <a:cubicBezTo>
                  <a:pt x="86" y="783"/>
                  <a:pt x="86" y="784"/>
                  <a:pt x="86" y="784"/>
                </a:cubicBezTo>
                <a:cubicBezTo>
                  <a:pt x="87" y="784"/>
                  <a:pt x="86" y="785"/>
                  <a:pt x="86" y="785"/>
                </a:cubicBezTo>
                <a:cubicBezTo>
                  <a:pt x="86" y="786"/>
                  <a:pt x="85" y="786"/>
                  <a:pt x="84" y="787"/>
                </a:cubicBezTo>
                <a:cubicBezTo>
                  <a:pt x="83" y="787"/>
                  <a:pt x="82" y="788"/>
                  <a:pt x="81" y="788"/>
                </a:cubicBezTo>
                <a:cubicBezTo>
                  <a:pt x="80" y="788"/>
                  <a:pt x="77" y="789"/>
                  <a:pt x="76" y="789"/>
                </a:cubicBezTo>
                <a:cubicBezTo>
                  <a:pt x="75" y="789"/>
                  <a:pt x="73" y="789"/>
                  <a:pt x="72" y="789"/>
                </a:cubicBezTo>
                <a:cubicBezTo>
                  <a:pt x="71" y="789"/>
                  <a:pt x="69" y="790"/>
                  <a:pt x="68" y="790"/>
                </a:cubicBezTo>
                <a:cubicBezTo>
                  <a:pt x="66" y="791"/>
                  <a:pt x="65" y="791"/>
                  <a:pt x="64" y="791"/>
                </a:cubicBezTo>
                <a:cubicBezTo>
                  <a:pt x="62" y="791"/>
                  <a:pt x="59" y="791"/>
                  <a:pt x="58" y="791"/>
                </a:cubicBezTo>
                <a:cubicBezTo>
                  <a:pt x="56" y="791"/>
                  <a:pt x="54" y="791"/>
                  <a:pt x="52" y="791"/>
                </a:cubicBezTo>
                <a:cubicBezTo>
                  <a:pt x="51" y="792"/>
                  <a:pt x="48" y="792"/>
                  <a:pt x="46" y="794"/>
                </a:cubicBezTo>
                <a:cubicBezTo>
                  <a:pt x="44" y="795"/>
                  <a:pt x="42" y="797"/>
                  <a:pt x="42" y="798"/>
                </a:cubicBezTo>
                <a:cubicBezTo>
                  <a:pt x="41" y="798"/>
                  <a:pt x="41" y="800"/>
                  <a:pt x="41" y="801"/>
                </a:cubicBezTo>
                <a:cubicBezTo>
                  <a:pt x="41" y="802"/>
                  <a:pt x="42" y="802"/>
                  <a:pt x="42" y="803"/>
                </a:cubicBezTo>
                <a:cubicBezTo>
                  <a:pt x="43" y="804"/>
                  <a:pt x="42" y="804"/>
                  <a:pt x="42" y="804"/>
                </a:cubicBezTo>
                <a:cubicBezTo>
                  <a:pt x="41" y="804"/>
                  <a:pt x="41" y="804"/>
                  <a:pt x="41" y="804"/>
                </a:cubicBezTo>
                <a:cubicBezTo>
                  <a:pt x="41" y="804"/>
                  <a:pt x="40" y="804"/>
                  <a:pt x="39" y="805"/>
                </a:cubicBezTo>
                <a:cubicBezTo>
                  <a:pt x="38" y="805"/>
                  <a:pt x="38" y="805"/>
                  <a:pt x="38" y="806"/>
                </a:cubicBezTo>
                <a:cubicBezTo>
                  <a:pt x="38" y="807"/>
                  <a:pt x="38" y="808"/>
                  <a:pt x="38" y="809"/>
                </a:cubicBezTo>
                <a:cubicBezTo>
                  <a:pt x="39" y="810"/>
                  <a:pt x="40" y="810"/>
                  <a:pt x="42" y="810"/>
                </a:cubicBezTo>
                <a:cubicBezTo>
                  <a:pt x="44" y="810"/>
                  <a:pt x="44" y="810"/>
                  <a:pt x="46" y="811"/>
                </a:cubicBezTo>
                <a:cubicBezTo>
                  <a:pt x="47" y="811"/>
                  <a:pt x="48" y="811"/>
                  <a:pt x="50" y="812"/>
                </a:cubicBezTo>
                <a:cubicBezTo>
                  <a:pt x="52" y="813"/>
                  <a:pt x="54" y="814"/>
                  <a:pt x="56" y="814"/>
                </a:cubicBezTo>
                <a:cubicBezTo>
                  <a:pt x="58" y="814"/>
                  <a:pt x="66" y="816"/>
                  <a:pt x="66" y="816"/>
                </a:cubicBezTo>
                <a:cubicBezTo>
                  <a:pt x="66" y="816"/>
                  <a:pt x="66" y="816"/>
                  <a:pt x="68" y="817"/>
                </a:cubicBezTo>
                <a:cubicBezTo>
                  <a:pt x="69" y="817"/>
                  <a:pt x="75" y="817"/>
                  <a:pt x="78" y="817"/>
                </a:cubicBezTo>
                <a:cubicBezTo>
                  <a:pt x="80" y="817"/>
                  <a:pt x="89" y="816"/>
                  <a:pt x="91" y="816"/>
                </a:cubicBezTo>
                <a:cubicBezTo>
                  <a:pt x="94" y="816"/>
                  <a:pt x="98" y="816"/>
                  <a:pt x="100" y="815"/>
                </a:cubicBezTo>
                <a:cubicBezTo>
                  <a:pt x="102" y="815"/>
                  <a:pt x="107" y="813"/>
                  <a:pt x="108" y="813"/>
                </a:cubicBezTo>
                <a:cubicBezTo>
                  <a:pt x="110" y="812"/>
                  <a:pt x="112" y="810"/>
                  <a:pt x="113" y="809"/>
                </a:cubicBezTo>
                <a:cubicBezTo>
                  <a:pt x="114" y="808"/>
                  <a:pt x="118" y="806"/>
                  <a:pt x="118" y="806"/>
                </a:cubicBezTo>
                <a:cubicBezTo>
                  <a:pt x="119" y="805"/>
                  <a:pt x="120" y="804"/>
                  <a:pt x="121" y="804"/>
                </a:cubicBezTo>
                <a:cubicBezTo>
                  <a:pt x="121" y="804"/>
                  <a:pt x="121" y="804"/>
                  <a:pt x="122" y="804"/>
                </a:cubicBezTo>
                <a:cubicBezTo>
                  <a:pt x="122" y="805"/>
                  <a:pt x="122" y="805"/>
                  <a:pt x="124" y="805"/>
                </a:cubicBezTo>
                <a:cubicBezTo>
                  <a:pt x="126" y="805"/>
                  <a:pt x="128" y="806"/>
                  <a:pt x="130" y="807"/>
                </a:cubicBezTo>
                <a:cubicBezTo>
                  <a:pt x="132" y="808"/>
                  <a:pt x="133" y="809"/>
                  <a:pt x="133" y="810"/>
                </a:cubicBezTo>
                <a:cubicBezTo>
                  <a:pt x="133" y="810"/>
                  <a:pt x="133" y="810"/>
                  <a:pt x="135" y="810"/>
                </a:cubicBezTo>
                <a:cubicBezTo>
                  <a:pt x="137" y="810"/>
                  <a:pt x="139" y="810"/>
                  <a:pt x="141" y="810"/>
                </a:cubicBezTo>
                <a:cubicBezTo>
                  <a:pt x="143" y="810"/>
                  <a:pt x="154" y="809"/>
                  <a:pt x="156" y="809"/>
                </a:cubicBezTo>
                <a:cubicBezTo>
                  <a:pt x="157" y="809"/>
                  <a:pt x="161" y="808"/>
                  <a:pt x="162" y="808"/>
                </a:cubicBezTo>
                <a:cubicBezTo>
                  <a:pt x="162" y="808"/>
                  <a:pt x="162" y="808"/>
                  <a:pt x="163" y="808"/>
                </a:cubicBezTo>
                <a:cubicBezTo>
                  <a:pt x="164" y="807"/>
                  <a:pt x="167" y="806"/>
                  <a:pt x="168" y="806"/>
                </a:cubicBezTo>
                <a:cubicBezTo>
                  <a:pt x="169" y="805"/>
                  <a:pt x="170" y="804"/>
                  <a:pt x="170" y="804"/>
                </a:cubicBezTo>
                <a:cubicBezTo>
                  <a:pt x="170" y="803"/>
                  <a:pt x="171" y="803"/>
                  <a:pt x="171" y="804"/>
                </a:cubicBezTo>
                <a:cubicBezTo>
                  <a:pt x="172" y="804"/>
                  <a:pt x="172" y="805"/>
                  <a:pt x="173" y="805"/>
                </a:cubicBezTo>
                <a:cubicBezTo>
                  <a:pt x="174" y="805"/>
                  <a:pt x="173" y="806"/>
                  <a:pt x="173" y="806"/>
                </a:cubicBezTo>
                <a:cubicBezTo>
                  <a:pt x="173" y="806"/>
                  <a:pt x="174" y="806"/>
                  <a:pt x="174" y="807"/>
                </a:cubicBezTo>
                <a:cubicBezTo>
                  <a:pt x="175" y="807"/>
                  <a:pt x="175" y="807"/>
                  <a:pt x="175" y="807"/>
                </a:cubicBezTo>
                <a:cubicBezTo>
                  <a:pt x="174" y="808"/>
                  <a:pt x="173" y="811"/>
                  <a:pt x="172" y="812"/>
                </a:cubicBezTo>
                <a:cubicBezTo>
                  <a:pt x="172" y="812"/>
                  <a:pt x="172" y="812"/>
                  <a:pt x="171" y="813"/>
                </a:cubicBezTo>
                <a:cubicBezTo>
                  <a:pt x="171" y="813"/>
                  <a:pt x="171" y="813"/>
                  <a:pt x="171" y="813"/>
                </a:cubicBezTo>
                <a:cubicBezTo>
                  <a:pt x="170" y="813"/>
                  <a:pt x="170" y="814"/>
                  <a:pt x="170" y="814"/>
                </a:cubicBezTo>
                <a:cubicBezTo>
                  <a:pt x="170" y="814"/>
                  <a:pt x="170" y="816"/>
                  <a:pt x="169" y="816"/>
                </a:cubicBezTo>
                <a:cubicBezTo>
                  <a:pt x="169" y="817"/>
                  <a:pt x="167" y="819"/>
                  <a:pt x="166" y="821"/>
                </a:cubicBezTo>
                <a:cubicBezTo>
                  <a:pt x="164" y="822"/>
                  <a:pt x="163" y="825"/>
                  <a:pt x="163" y="825"/>
                </a:cubicBezTo>
                <a:cubicBezTo>
                  <a:pt x="163" y="826"/>
                  <a:pt x="163" y="826"/>
                  <a:pt x="161" y="826"/>
                </a:cubicBezTo>
                <a:cubicBezTo>
                  <a:pt x="160" y="827"/>
                  <a:pt x="160" y="827"/>
                  <a:pt x="159" y="828"/>
                </a:cubicBezTo>
                <a:cubicBezTo>
                  <a:pt x="158" y="829"/>
                  <a:pt x="157" y="831"/>
                  <a:pt x="156" y="832"/>
                </a:cubicBezTo>
                <a:cubicBezTo>
                  <a:pt x="155" y="834"/>
                  <a:pt x="155" y="837"/>
                  <a:pt x="155" y="837"/>
                </a:cubicBezTo>
                <a:cubicBezTo>
                  <a:pt x="155" y="838"/>
                  <a:pt x="155" y="838"/>
                  <a:pt x="154" y="838"/>
                </a:cubicBezTo>
                <a:cubicBezTo>
                  <a:pt x="154" y="838"/>
                  <a:pt x="154" y="838"/>
                  <a:pt x="153" y="838"/>
                </a:cubicBezTo>
                <a:cubicBezTo>
                  <a:pt x="153" y="839"/>
                  <a:pt x="153" y="838"/>
                  <a:pt x="152" y="838"/>
                </a:cubicBezTo>
                <a:cubicBezTo>
                  <a:pt x="151" y="838"/>
                  <a:pt x="151" y="839"/>
                  <a:pt x="150" y="840"/>
                </a:cubicBezTo>
                <a:cubicBezTo>
                  <a:pt x="150" y="841"/>
                  <a:pt x="150" y="842"/>
                  <a:pt x="150" y="843"/>
                </a:cubicBezTo>
                <a:cubicBezTo>
                  <a:pt x="150" y="844"/>
                  <a:pt x="150" y="845"/>
                  <a:pt x="152" y="845"/>
                </a:cubicBezTo>
                <a:cubicBezTo>
                  <a:pt x="153" y="845"/>
                  <a:pt x="155" y="845"/>
                  <a:pt x="157" y="846"/>
                </a:cubicBezTo>
                <a:cubicBezTo>
                  <a:pt x="158" y="846"/>
                  <a:pt x="159" y="847"/>
                  <a:pt x="162" y="847"/>
                </a:cubicBezTo>
                <a:cubicBezTo>
                  <a:pt x="164" y="847"/>
                  <a:pt x="171" y="849"/>
                  <a:pt x="176" y="849"/>
                </a:cubicBezTo>
                <a:cubicBezTo>
                  <a:pt x="181" y="850"/>
                  <a:pt x="197" y="850"/>
                  <a:pt x="202" y="850"/>
                </a:cubicBezTo>
                <a:cubicBezTo>
                  <a:pt x="207" y="850"/>
                  <a:pt x="214" y="849"/>
                  <a:pt x="217" y="847"/>
                </a:cubicBezTo>
                <a:cubicBezTo>
                  <a:pt x="220" y="846"/>
                  <a:pt x="221" y="845"/>
                  <a:pt x="221" y="843"/>
                </a:cubicBezTo>
                <a:cubicBezTo>
                  <a:pt x="222" y="841"/>
                  <a:pt x="222" y="839"/>
                  <a:pt x="222" y="839"/>
                </a:cubicBezTo>
                <a:cubicBezTo>
                  <a:pt x="222" y="838"/>
                  <a:pt x="222" y="838"/>
                  <a:pt x="223" y="838"/>
                </a:cubicBezTo>
                <a:cubicBezTo>
                  <a:pt x="224" y="838"/>
                  <a:pt x="224" y="837"/>
                  <a:pt x="226" y="836"/>
                </a:cubicBezTo>
                <a:cubicBezTo>
                  <a:pt x="228" y="834"/>
                  <a:pt x="229" y="833"/>
                  <a:pt x="230" y="831"/>
                </a:cubicBezTo>
                <a:cubicBezTo>
                  <a:pt x="230" y="830"/>
                  <a:pt x="230" y="829"/>
                  <a:pt x="230" y="828"/>
                </a:cubicBezTo>
                <a:cubicBezTo>
                  <a:pt x="230" y="827"/>
                  <a:pt x="230" y="825"/>
                  <a:pt x="230" y="824"/>
                </a:cubicBezTo>
                <a:cubicBezTo>
                  <a:pt x="230" y="823"/>
                  <a:pt x="230" y="816"/>
                  <a:pt x="230" y="814"/>
                </a:cubicBezTo>
                <a:cubicBezTo>
                  <a:pt x="230" y="813"/>
                  <a:pt x="229" y="812"/>
                  <a:pt x="228" y="812"/>
                </a:cubicBezTo>
                <a:cubicBezTo>
                  <a:pt x="228" y="812"/>
                  <a:pt x="228" y="811"/>
                  <a:pt x="228" y="810"/>
                </a:cubicBezTo>
                <a:cubicBezTo>
                  <a:pt x="229" y="809"/>
                  <a:pt x="229" y="810"/>
                  <a:pt x="230" y="810"/>
                </a:cubicBezTo>
                <a:cubicBezTo>
                  <a:pt x="231" y="809"/>
                  <a:pt x="232" y="809"/>
                  <a:pt x="232" y="809"/>
                </a:cubicBezTo>
                <a:cubicBezTo>
                  <a:pt x="233" y="808"/>
                  <a:pt x="233" y="808"/>
                  <a:pt x="233" y="807"/>
                </a:cubicBezTo>
                <a:cubicBezTo>
                  <a:pt x="232" y="806"/>
                  <a:pt x="232" y="805"/>
                  <a:pt x="232" y="803"/>
                </a:cubicBezTo>
                <a:cubicBezTo>
                  <a:pt x="232" y="801"/>
                  <a:pt x="232" y="798"/>
                  <a:pt x="232" y="797"/>
                </a:cubicBezTo>
                <a:cubicBezTo>
                  <a:pt x="232" y="796"/>
                  <a:pt x="231" y="793"/>
                  <a:pt x="231" y="792"/>
                </a:cubicBezTo>
                <a:cubicBezTo>
                  <a:pt x="231" y="791"/>
                  <a:pt x="231" y="791"/>
                  <a:pt x="230" y="790"/>
                </a:cubicBezTo>
                <a:cubicBezTo>
                  <a:pt x="230" y="790"/>
                  <a:pt x="230" y="790"/>
                  <a:pt x="230" y="788"/>
                </a:cubicBezTo>
                <a:cubicBezTo>
                  <a:pt x="230" y="787"/>
                  <a:pt x="229" y="783"/>
                  <a:pt x="229" y="781"/>
                </a:cubicBezTo>
                <a:cubicBezTo>
                  <a:pt x="228" y="778"/>
                  <a:pt x="225" y="769"/>
                  <a:pt x="225" y="767"/>
                </a:cubicBezTo>
                <a:cubicBezTo>
                  <a:pt x="224" y="765"/>
                  <a:pt x="223" y="762"/>
                  <a:pt x="223" y="760"/>
                </a:cubicBezTo>
                <a:cubicBezTo>
                  <a:pt x="223" y="758"/>
                  <a:pt x="222" y="751"/>
                  <a:pt x="221" y="748"/>
                </a:cubicBezTo>
                <a:cubicBezTo>
                  <a:pt x="220" y="746"/>
                  <a:pt x="220" y="744"/>
                  <a:pt x="220" y="741"/>
                </a:cubicBezTo>
                <a:cubicBezTo>
                  <a:pt x="220" y="737"/>
                  <a:pt x="220" y="728"/>
                  <a:pt x="220" y="723"/>
                </a:cubicBezTo>
                <a:cubicBezTo>
                  <a:pt x="220" y="719"/>
                  <a:pt x="220" y="711"/>
                  <a:pt x="220" y="708"/>
                </a:cubicBezTo>
                <a:cubicBezTo>
                  <a:pt x="219" y="706"/>
                  <a:pt x="219" y="702"/>
                  <a:pt x="220" y="700"/>
                </a:cubicBezTo>
                <a:cubicBezTo>
                  <a:pt x="220" y="697"/>
                  <a:pt x="220" y="694"/>
                  <a:pt x="221" y="692"/>
                </a:cubicBezTo>
                <a:cubicBezTo>
                  <a:pt x="221" y="689"/>
                  <a:pt x="221" y="682"/>
                  <a:pt x="221" y="680"/>
                </a:cubicBezTo>
                <a:cubicBezTo>
                  <a:pt x="221" y="679"/>
                  <a:pt x="220" y="676"/>
                  <a:pt x="220" y="675"/>
                </a:cubicBezTo>
                <a:cubicBezTo>
                  <a:pt x="219" y="674"/>
                  <a:pt x="219" y="669"/>
                  <a:pt x="219" y="664"/>
                </a:cubicBezTo>
                <a:cubicBezTo>
                  <a:pt x="219" y="659"/>
                  <a:pt x="219" y="652"/>
                  <a:pt x="218" y="648"/>
                </a:cubicBezTo>
                <a:cubicBezTo>
                  <a:pt x="218" y="645"/>
                  <a:pt x="217" y="635"/>
                  <a:pt x="216" y="633"/>
                </a:cubicBezTo>
                <a:cubicBezTo>
                  <a:pt x="215" y="629"/>
                  <a:pt x="214" y="619"/>
                  <a:pt x="213" y="616"/>
                </a:cubicBezTo>
                <a:cubicBezTo>
                  <a:pt x="213" y="612"/>
                  <a:pt x="211" y="598"/>
                  <a:pt x="210" y="593"/>
                </a:cubicBezTo>
                <a:cubicBezTo>
                  <a:pt x="210" y="589"/>
                  <a:pt x="208" y="573"/>
                  <a:pt x="208" y="570"/>
                </a:cubicBezTo>
                <a:cubicBezTo>
                  <a:pt x="208" y="567"/>
                  <a:pt x="207" y="549"/>
                  <a:pt x="207" y="544"/>
                </a:cubicBezTo>
                <a:cubicBezTo>
                  <a:pt x="206" y="539"/>
                  <a:pt x="206" y="522"/>
                  <a:pt x="206" y="519"/>
                </a:cubicBezTo>
                <a:cubicBezTo>
                  <a:pt x="205" y="516"/>
                  <a:pt x="205" y="504"/>
                  <a:pt x="205" y="500"/>
                </a:cubicBezTo>
                <a:cubicBezTo>
                  <a:pt x="205" y="496"/>
                  <a:pt x="205" y="488"/>
                  <a:pt x="205" y="486"/>
                </a:cubicBezTo>
                <a:cubicBezTo>
                  <a:pt x="205" y="484"/>
                  <a:pt x="205" y="476"/>
                  <a:pt x="205" y="474"/>
                </a:cubicBezTo>
                <a:cubicBezTo>
                  <a:pt x="205" y="472"/>
                  <a:pt x="204" y="462"/>
                  <a:pt x="204" y="460"/>
                </a:cubicBezTo>
                <a:cubicBezTo>
                  <a:pt x="204" y="457"/>
                  <a:pt x="203" y="447"/>
                  <a:pt x="203" y="445"/>
                </a:cubicBezTo>
                <a:cubicBezTo>
                  <a:pt x="203" y="443"/>
                  <a:pt x="202" y="433"/>
                  <a:pt x="202" y="431"/>
                </a:cubicBezTo>
                <a:cubicBezTo>
                  <a:pt x="202" y="430"/>
                  <a:pt x="202" y="426"/>
                  <a:pt x="201" y="425"/>
                </a:cubicBezTo>
                <a:cubicBezTo>
                  <a:pt x="201" y="423"/>
                  <a:pt x="200" y="419"/>
                  <a:pt x="200" y="419"/>
                </a:cubicBezTo>
                <a:cubicBezTo>
                  <a:pt x="200" y="418"/>
                  <a:pt x="201" y="415"/>
                  <a:pt x="202" y="415"/>
                </a:cubicBezTo>
                <a:cubicBezTo>
                  <a:pt x="202" y="414"/>
                  <a:pt x="202" y="414"/>
                  <a:pt x="203" y="414"/>
                </a:cubicBezTo>
                <a:cubicBezTo>
                  <a:pt x="204" y="414"/>
                  <a:pt x="204" y="414"/>
                  <a:pt x="205" y="413"/>
                </a:cubicBezTo>
                <a:cubicBezTo>
                  <a:pt x="206" y="412"/>
                  <a:pt x="207" y="410"/>
                  <a:pt x="208" y="409"/>
                </a:cubicBezTo>
                <a:cubicBezTo>
                  <a:pt x="209" y="407"/>
                  <a:pt x="209" y="407"/>
                  <a:pt x="209" y="407"/>
                </a:cubicBezTo>
                <a:cubicBezTo>
                  <a:pt x="210" y="406"/>
                  <a:pt x="212" y="404"/>
                  <a:pt x="214" y="403"/>
                </a:cubicBezTo>
                <a:cubicBezTo>
                  <a:pt x="216" y="401"/>
                  <a:pt x="217" y="400"/>
                  <a:pt x="218" y="397"/>
                </a:cubicBezTo>
                <a:cubicBezTo>
                  <a:pt x="219" y="395"/>
                  <a:pt x="219" y="395"/>
                  <a:pt x="221" y="394"/>
                </a:cubicBezTo>
                <a:cubicBezTo>
                  <a:pt x="222" y="393"/>
                  <a:pt x="224" y="391"/>
                  <a:pt x="225" y="390"/>
                </a:cubicBezTo>
                <a:cubicBezTo>
                  <a:pt x="227" y="389"/>
                  <a:pt x="228" y="387"/>
                  <a:pt x="228" y="387"/>
                </a:cubicBezTo>
                <a:cubicBezTo>
                  <a:pt x="228" y="387"/>
                  <a:pt x="228" y="387"/>
                  <a:pt x="228" y="387"/>
                </a:cubicBezTo>
                <a:cubicBezTo>
                  <a:pt x="229" y="386"/>
                  <a:pt x="230" y="383"/>
                  <a:pt x="230" y="382"/>
                </a:cubicBezTo>
                <a:cubicBezTo>
                  <a:pt x="231" y="381"/>
                  <a:pt x="230" y="380"/>
                  <a:pt x="231" y="379"/>
                </a:cubicBezTo>
                <a:cubicBezTo>
                  <a:pt x="232" y="378"/>
                  <a:pt x="233" y="376"/>
                  <a:pt x="233" y="375"/>
                </a:cubicBezTo>
                <a:cubicBezTo>
                  <a:pt x="234" y="374"/>
                  <a:pt x="233" y="374"/>
                  <a:pt x="232" y="375"/>
                </a:cubicBezTo>
                <a:cubicBezTo>
                  <a:pt x="232" y="375"/>
                  <a:pt x="232" y="375"/>
                  <a:pt x="232" y="375"/>
                </a:cubicBezTo>
                <a:cubicBezTo>
                  <a:pt x="232" y="374"/>
                  <a:pt x="232" y="374"/>
                  <a:pt x="232" y="373"/>
                </a:cubicBezTo>
                <a:cubicBezTo>
                  <a:pt x="233" y="372"/>
                  <a:pt x="233" y="368"/>
                  <a:pt x="233" y="367"/>
                </a:cubicBezTo>
                <a:cubicBezTo>
                  <a:pt x="233" y="367"/>
                  <a:pt x="234" y="364"/>
                  <a:pt x="235" y="362"/>
                </a:cubicBezTo>
                <a:cubicBezTo>
                  <a:pt x="236" y="361"/>
                  <a:pt x="236" y="359"/>
                  <a:pt x="237" y="357"/>
                </a:cubicBezTo>
                <a:cubicBezTo>
                  <a:pt x="239" y="352"/>
                  <a:pt x="239" y="349"/>
                  <a:pt x="240" y="347"/>
                </a:cubicBezTo>
                <a:cubicBezTo>
                  <a:pt x="240" y="344"/>
                  <a:pt x="239" y="340"/>
                  <a:pt x="239" y="337"/>
                </a:cubicBezTo>
                <a:cubicBezTo>
                  <a:pt x="238" y="333"/>
                  <a:pt x="240" y="330"/>
                  <a:pt x="241" y="328"/>
                </a:cubicBezTo>
                <a:cubicBezTo>
                  <a:pt x="244" y="325"/>
                  <a:pt x="245" y="323"/>
                  <a:pt x="246" y="320"/>
                </a:cubicBezTo>
                <a:cubicBezTo>
                  <a:pt x="248" y="317"/>
                  <a:pt x="249" y="314"/>
                  <a:pt x="250" y="312"/>
                </a:cubicBezTo>
                <a:cubicBezTo>
                  <a:pt x="250" y="310"/>
                  <a:pt x="251" y="307"/>
                  <a:pt x="252" y="303"/>
                </a:cubicBezTo>
                <a:cubicBezTo>
                  <a:pt x="254" y="298"/>
                  <a:pt x="256" y="289"/>
                  <a:pt x="257" y="285"/>
                </a:cubicBezTo>
                <a:cubicBezTo>
                  <a:pt x="258" y="281"/>
                  <a:pt x="258" y="278"/>
                  <a:pt x="258" y="276"/>
                </a:cubicBezTo>
                <a:close/>
                <a:moveTo>
                  <a:pt x="151" y="706"/>
                </a:moveTo>
                <a:cubicBezTo>
                  <a:pt x="150" y="705"/>
                  <a:pt x="150" y="704"/>
                  <a:pt x="150" y="703"/>
                </a:cubicBezTo>
                <a:cubicBezTo>
                  <a:pt x="150" y="702"/>
                  <a:pt x="150" y="699"/>
                  <a:pt x="150" y="695"/>
                </a:cubicBezTo>
                <a:cubicBezTo>
                  <a:pt x="150" y="692"/>
                  <a:pt x="150" y="682"/>
                  <a:pt x="150" y="679"/>
                </a:cubicBezTo>
                <a:cubicBezTo>
                  <a:pt x="150" y="677"/>
                  <a:pt x="150" y="667"/>
                  <a:pt x="150" y="663"/>
                </a:cubicBezTo>
                <a:cubicBezTo>
                  <a:pt x="150" y="658"/>
                  <a:pt x="148" y="646"/>
                  <a:pt x="148" y="643"/>
                </a:cubicBezTo>
                <a:cubicBezTo>
                  <a:pt x="147" y="641"/>
                  <a:pt x="147" y="632"/>
                  <a:pt x="146" y="630"/>
                </a:cubicBezTo>
                <a:cubicBezTo>
                  <a:pt x="146" y="628"/>
                  <a:pt x="145" y="623"/>
                  <a:pt x="144" y="622"/>
                </a:cubicBezTo>
                <a:cubicBezTo>
                  <a:pt x="144" y="620"/>
                  <a:pt x="142" y="610"/>
                  <a:pt x="141" y="608"/>
                </a:cubicBezTo>
                <a:cubicBezTo>
                  <a:pt x="141" y="607"/>
                  <a:pt x="140" y="606"/>
                  <a:pt x="140" y="605"/>
                </a:cubicBezTo>
                <a:cubicBezTo>
                  <a:pt x="141" y="604"/>
                  <a:pt x="141" y="602"/>
                  <a:pt x="141" y="600"/>
                </a:cubicBezTo>
                <a:cubicBezTo>
                  <a:pt x="141" y="597"/>
                  <a:pt x="141" y="588"/>
                  <a:pt x="141" y="587"/>
                </a:cubicBezTo>
                <a:cubicBezTo>
                  <a:pt x="142" y="586"/>
                  <a:pt x="142" y="587"/>
                  <a:pt x="142" y="587"/>
                </a:cubicBezTo>
                <a:cubicBezTo>
                  <a:pt x="143" y="588"/>
                  <a:pt x="143" y="589"/>
                  <a:pt x="144" y="592"/>
                </a:cubicBezTo>
                <a:cubicBezTo>
                  <a:pt x="145" y="595"/>
                  <a:pt x="145" y="595"/>
                  <a:pt x="145" y="596"/>
                </a:cubicBezTo>
                <a:cubicBezTo>
                  <a:pt x="145" y="596"/>
                  <a:pt x="145" y="597"/>
                  <a:pt x="145" y="598"/>
                </a:cubicBezTo>
                <a:cubicBezTo>
                  <a:pt x="145" y="598"/>
                  <a:pt x="146" y="601"/>
                  <a:pt x="146" y="604"/>
                </a:cubicBezTo>
                <a:cubicBezTo>
                  <a:pt x="146" y="606"/>
                  <a:pt x="148" y="611"/>
                  <a:pt x="149" y="615"/>
                </a:cubicBezTo>
                <a:cubicBezTo>
                  <a:pt x="150" y="618"/>
                  <a:pt x="150" y="619"/>
                  <a:pt x="150" y="621"/>
                </a:cubicBezTo>
                <a:cubicBezTo>
                  <a:pt x="150" y="623"/>
                  <a:pt x="150" y="629"/>
                  <a:pt x="150" y="634"/>
                </a:cubicBezTo>
                <a:cubicBezTo>
                  <a:pt x="150" y="638"/>
                  <a:pt x="151" y="644"/>
                  <a:pt x="152" y="647"/>
                </a:cubicBezTo>
                <a:cubicBezTo>
                  <a:pt x="153" y="650"/>
                  <a:pt x="155" y="659"/>
                  <a:pt x="155" y="661"/>
                </a:cubicBezTo>
                <a:cubicBezTo>
                  <a:pt x="156" y="663"/>
                  <a:pt x="156" y="664"/>
                  <a:pt x="156" y="666"/>
                </a:cubicBezTo>
                <a:cubicBezTo>
                  <a:pt x="156" y="668"/>
                  <a:pt x="157" y="677"/>
                  <a:pt x="157" y="681"/>
                </a:cubicBezTo>
                <a:cubicBezTo>
                  <a:pt x="157" y="685"/>
                  <a:pt x="158" y="699"/>
                  <a:pt x="158" y="701"/>
                </a:cubicBezTo>
                <a:cubicBezTo>
                  <a:pt x="158" y="702"/>
                  <a:pt x="159" y="711"/>
                  <a:pt x="159" y="713"/>
                </a:cubicBezTo>
                <a:cubicBezTo>
                  <a:pt x="159" y="715"/>
                  <a:pt x="159" y="721"/>
                  <a:pt x="159" y="722"/>
                </a:cubicBezTo>
                <a:cubicBezTo>
                  <a:pt x="159" y="723"/>
                  <a:pt x="159" y="723"/>
                  <a:pt x="159" y="722"/>
                </a:cubicBezTo>
                <a:cubicBezTo>
                  <a:pt x="159" y="722"/>
                  <a:pt x="158" y="720"/>
                  <a:pt x="157" y="719"/>
                </a:cubicBezTo>
                <a:cubicBezTo>
                  <a:pt x="157" y="718"/>
                  <a:pt x="156" y="716"/>
                  <a:pt x="156" y="715"/>
                </a:cubicBezTo>
                <a:cubicBezTo>
                  <a:pt x="155" y="715"/>
                  <a:pt x="151" y="707"/>
                  <a:pt x="151" y="706"/>
                </a:cubicBezTo>
                <a:close/>
                <a:moveTo>
                  <a:pt x="159" y="746"/>
                </a:moveTo>
                <a:cubicBezTo>
                  <a:pt x="159" y="746"/>
                  <a:pt x="157" y="745"/>
                  <a:pt x="157" y="744"/>
                </a:cubicBezTo>
                <a:cubicBezTo>
                  <a:pt x="156" y="744"/>
                  <a:pt x="156" y="743"/>
                  <a:pt x="156" y="742"/>
                </a:cubicBezTo>
                <a:cubicBezTo>
                  <a:pt x="156" y="741"/>
                  <a:pt x="157" y="741"/>
                  <a:pt x="157" y="740"/>
                </a:cubicBezTo>
                <a:cubicBezTo>
                  <a:pt x="158" y="739"/>
                  <a:pt x="158" y="737"/>
                  <a:pt x="159" y="736"/>
                </a:cubicBezTo>
                <a:cubicBezTo>
                  <a:pt x="159" y="734"/>
                  <a:pt x="159" y="734"/>
                  <a:pt x="159" y="735"/>
                </a:cubicBezTo>
                <a:cubicBezTo>
                  <a:pt x="159" y="737"/>
                  <a:pt x="160" y="741"/>
                  <a:pt x="160" y="742"/>
                </a:cubicBezTo>
                <a:cubicBezTo>
                  <a:pt x="160" y="743"/>
                  <a:pt x="160" y="745"/>
                  <a:pt x="160" y="746"/>
                </a:cubicBezTo>
                <a:cubicBezTo>
                  <a:pt x="160" y="747"/>
                  <a:pt x="160" y="747"/>
                  <a:pt x="159" y="746"/>
                </a:cubicBezTo>
                <a:close/>
                <a:moveTo>
                  <a:pt x="172" y="788"/>
                </a:moveTo>
                <a:cubicBezTo>
                  <a:pt x="172" y="788"/>
                  <a:pt x="172" y="789"/>
                  <a:pt x="172" y="790"/>
                </a:cubicBezTo>
                <a:cubicBezTo>
                  <a:pt x="172" y="791"/>
                  <a:pt x="171" y="796"/>
                  <a:pt x="171" y="798"/>
                </a:cubicBezTo>
                <a:cubicBezTo>
                  <a:pt x="170" y="801"/>
                  <a:pt x="170" y="799"/>
                  <a:pt x="170" y="800"/>
                </a:cubicBezTo>
                <a:cubicBezTo>
                  <a:pt x="170" y="800"/>
                  <a:pt x="170" y="800"/>
                  <a:pt x="170" y="798"/>
                </a:cubicBezTo>
                <a:cubicBezTo>
                  <a:pt x="169" y="795"/>
                  <a:pt x="169" y="791"/>
                  <a:pt x="169" y="790"/>
                </a:cubicBezTo>
                <a:cubicBezTo>
                  <a:pt x="169" y="788"/>
                  <a:pt x="168" y="788"/>
                  <a:pt x="168" y="788"/>
                </a:cubicBezTo>
                <a:cubicBezTo>
                  <a:pt x="167" y="788"/>
                  <a:pt x="167" y="787"/>
                  <a:pt x="167" y="787"/>
                </a:cubicBezTo>
                <a:cubicBezTo>
                  <a:pt x="167" y="787"/>
                  <a:pt x="166" y="787"/>
                  <a:pt x="166" y="787"/>
                </a:cubicBezTo>
                <a:cubicBezTo>
                  <a:pt x="166" y="787"/>
                  <a:pt x="166" y="785"/>
                  <a:pt x="167" y="784"/>
                </a:cubicBezTo>
                <a:cubicBezTo>
                  <a:pt x="167" y="783"/>
                  <a:pt x="167" y="783"/>
                  <a:pt x="167" y="783"/>
                </a:cubicBezTo>
                <a:cubicBezTo>
                  <a:pt x="168" y="783"/>
                  <a:pt x="168" y="783"/>
                  <a:pt x="168" y="783"/>
                </a:cubicBezTo>
                <a:cubicBezTo>
                  <a:pt x="169" y="783"/>
                  <a:pt x="168" y="782"/>
                  <a:pt x="169" y="783"/>
                </a:cubicBezTo>
                <a:cubicBezTo>
                  <a:pt x="170" y="784"/>
                  <a:pt x="171" y="786"/>
                  <a:pt x="172" y="787"/>
                </a:cubicBezTo>
                <a:cubicBezTo>
                  <a:pt x="173" y="787"/>
                  <a:pt x="173" y="788"/>
                  <a:pt x="172" y="788"/>
                </a:cubicBezTo>
                <a:close/>
              </a:path>
            </a:pathLst>
          </a:custGeom>
          <a:solidFill>
            <a:schemeClr val="tx1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600" dirty="0"/>
              <a:t>Overcome Barriers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256"/>
          <p:cNvSpPr/>
          <p:nvPr/>
        </p:nvSpPr>
        <p:spPr bwMode="auto">
          <a:xfrm>
            <a:off x="1524000" y="3505200"/>
            <a:ext cx="1828800" cy="39980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11" name="Ellipse 256"/>
          <p:cNvSpPr/>
          <p:nvPr/>
        </p:nvSpPr>
        <p:spPr bwMode="auto">
          <a:xfrm>
            <a:off x="2133600" y="3886200"/>
            <a:ext cx="1828800" cy="39980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10" name="Ellipse 256"/>
          <p:cNvSpPr/>
          <p:nvPr/>
        </p:nvSpPr>
        <p:spPr bwMode="auto">
          <a:xfrm>
            <a:off x="3352800" y="4343400"/>
            <a:ext cx="1828800" cy="39980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9" name="Ellipse 256"/>
          <p:cNvSpPr/>
          <p:nvPr/>
        </p:nvSpPr>
        <p:spPr bwMode="auto">
          <a:xfrm>
            <a:off x="4724400" y="4114800"/>
            <a:ext cx="1828800" cy="399804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05000" y="2667000"/>
            <a:ext cx="1066800" cy="1066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34670" h="534670"/>
            <a:bevelB w="534670" h="53467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2514600" y="2819400"/>
            <a:ext cx="1295400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648970" h="648970"/>
            <a:bevelB w="648970" h="64897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3733800" y="2895600"/>
            <a:ext cx="1295400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648970" h="648970"/>
            <a:bevelB w="648970" h="64897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4953000" y="3048000"/>
            <a:ext cx="1295400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648970" h="648970"/>
            <a:bevelB w="648970" h="64897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71E1206-5CB6-4722-8BD5-066DEC339F16}"/>
              </a:ext>
            </a:extLst>
          </p:cNvPr>
          <p:cNvGrpSpPr/>
          <p:nvPr/>
        </p:nvGrpSpPr>
        <p:grpSpPr>
          <a:xfrm>
            <a:off x="7315201" y="2595716"/>
            <a:ext cx="2807559" cy="2366376"/>
            <a:chOff x="7315201" y="2595716"/>
            <a:chExt cx="2807559" cy="2366376"/>
          </a:xfrm>
        </p:grpSpPr>
        <p:sp>
          <p:nvSpPr>
            <p:cNvPr id="8" name="Ellipse 256"/>
            <p:cNvSpPr/>
            <p:nvPr/>
          </p:nvSpPr>
          <p:spPr bwMode="auto">
            <a:xfrm>
              <a:off x="7315201" y="4348316"/>
              <a:ext cx="2807559" cy="61377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7696200" y="2595716"/>
              <a:ext cx="2057400" cy="20574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028700" h="1028700"/>
              <a:bevelB w="1028700" h="1028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Oval 6"/>
          <p:cNvSpPr/>
          <p:nvPr/>
        </p:nvSpPr>
        <p:spPr>
          <a:xfrm>
            <a:off x="3581400" y="3276600"/>
            <a:ext cx="1295400" cy="12954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648970" h="648970"/>
            <a:bevelB w="648970" h="64897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590801" y="4953000"/>
            <a:ext cx="2599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usual others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620001" y="4957916"/>
            <a:ext cx="2612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The ‘special’ one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Stand out</a:t>
            </a:r>
          </a:p>
        </p:txBody>
      </p:sp>
    </p:spTree>
    <p:extLst>
      <p:ext uri="{BB962C8B-B14F-4D97-AF65-F5344CB8AC3E}">
        <p14:creationId xmlns:p14="http://schemas.microsoft.com/office/powerpoint/2010/main" val="2433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World map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10400" y="184680"/>
            <a:ext cx="4648200" cy="2541984"/>
          </a:xfrm>
          <a:prstGeom prst="rect">
            <a:avLst/>
          </a:prstGeom>
        </p:spPr>
      </p:pic>
      <p:grpSp>
        <p:nvGrpSpPr>
          <p:cNvPr id="3" name="Group 28"/>
          <p:cNvGrpSpPr/>
          <p:nvPr/>
        </p:nvGrpSpPr>
        <p:grpSpPr>
          <a:xfrm>
            <a:off x="2734022" y="2437243"/>
            <a:ext cx="4419600" cy="4405358"/>
            <a:chOff x="2362200" y="1752600"/>
            <a:chExt cx="3733800" cy="3721768"/>
          </a:xfrm>
          <a:solidFill>
            <a:schemeClr val="tx1">
              <a:lumMod val="95000"/>
              <a:lumOff val="5000"/>
            </a:schemeClr>
          </a:solidFill>
          <a:scene3d>
            <a:camera prst="perspectiveRelaxed" fov="4500000">
              <a:rot lat="17673603" lon="0" rev="0"/>
            </a:camera>
            <a:lightRig rig="threePt" dir="t"/>
          </a:scene3d>
        </p:grpSpPr>
        <p:sp>
          <p:nvSpPr>
            <p:cNvPr id="4" name="Rectangle 3"/>
            <p:cNvSpPr/>
            <p:nvPr/>
          </p:nvSpPr>
          <p:spPr>
            <a:xfrm>
              <a:off x="2362200" y="1752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124200" y="1752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886200" y="1752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648200" y="1752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410200" y="1752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2362200" y="2514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24200" y="2514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886200" y="2514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48200" y="2514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410200" y="2514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362200" y="3276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124200" y="3276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886200" y="3276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648200" y="3276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410200" y="3276600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362200" y="4026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124200" y="4026568"/>
              <a:ext cx="685800" cy="685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sp3d extrusionH="146050">
              <a:bevelT w="114300" prst="artDeco"/>
              <a:extrusionClr>
                <a:schemeClr val="tx1">
                  <a:lumMod val="85000"/>
                  <a:lumOff val="1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886200" y="4026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648200" y="4026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410200" y="4026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62200" y="4788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124200" y="4788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886200" y="4788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48200" y="4788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410200" y="4788568"/>
              <a:ext cx="685800" cy="685800"/>
            </a:xfrm>
            <a:prstGeom prst="rect">
              <a:avLst/>
            </a:prstGeom>
            <a:grpFill/>
            <a:ln>
              <a:noFill/>
            </a:ln>
            <a:sp3d extrusionH="146050">
              <a:bevelT w="114300" prst="artDeco"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Ellipse 98"/>
          <p:cNvSpPr/>
          <p:nvPr/>
        </p:nvSpPr>
        <p:spPr bwMode="auto">
          <a:xfrm>
            <a:off x="8370710" y="4995597"/>
            <a:ext cx="2105017" cy="685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l"/>
            <a:r>
              <a:rPr lang="en-US" dirty="0"/>
              <a:t>Stand out</a:t>
            </a:r>
          </a:p>
        </p:txBody>
      </p:sp>
      <p:pic>
        <p:nvPicPr>
          <p:cNvPr id="40" name="Picture 39" descr="blackchess-hi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8830597" y="2500973"/>
            <a:ext cx="1185241" cy="2871559"/>
          </a:xfrm>
          <a:prstGeom prst="rect">
            <a:avLst/>
          </a:prstGeom>
          <a:effectLst/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29FB8B3-BFE6-4512-8669-E77A9C2C2263}"/>
              </a:ext>
            </a:extLst>
          </p:cNvPr>
          <p:cNvSpPr/>
          <p:nvPr/>
        </p:nvSpPr>
        <p:spPr>
          <a:xfrm>
            <a:off x="1666422" y="1794136"/>
            <a:ext cx="3131511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47" name="Pentagon 30">
            <a:extLst>
              <a:ext uri="{FF2B5EF4-FFF2-40B4-BE49-F238E27FC236}">
                <a16:creationId xmlns:a16="http://schemas.microsoft.com/office/drawing/2014/main" id="{DE8DA450-409C-4000-8A19-5006DB201F04}"/>
              </a:ext>
            </a:extLst>
          </p:cNvPr>
          <p:cNvSpPr/>
          <p:nvPr/>
        </p:nvSpPr>
        <p:spPr>
          <a:xfrm>
            <a:off x="940579" y="1797163"/>
            <a:ext cx="640080" cy="64008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48" name="Pentagon 31">
            <a:extLst>
              <a:ext uri="{FF2B5EF4-FFF2-40B4-BE49-F238E27FC236}">
                <a16:creationId xmlns:a16="http://schemas.microsoft.com/office/drawing/2014/main" id="{EEF6EDAB-B124-46AF-BAD5-7C3D3A9D1BAA}"/>
              </a:ext>
            </a:extLst>
          </p:cNvPr>
          <p:cNvSpPr/>
          <p:nvPr/>
        </p:nvSpPr>
        <p:spPr>
          <a:xfrm>
            <a:off x="940579" y="2881792"/>
            <a:ext cx="640080" cy="64008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10D2207-B958-4A0E-8AE5-FA281586A8D5}"/>
              </a:ext>
            </a:extLst>
          </p:cNvPr>
          <p:cNvSpPr/>
          <p:nvPr/>
        </p:nvSpPr>
        <p:spPr>
          <a:xfrm>
            <a:off x="1685927" y="2803645"/>
            <a:ext cx="3152627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You can replace this text with yours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8DAAB19-E960-4669-A664-0BB853C308F0}"/>
              </a:ext>
            </a:extLst>
          </p:cNvPr>
          <p:cNvSpPr/>
          <p:nvPr/>
        </p:nvSpPr>
        <p:spPr>
          <a:xfrm>
            <a:off x="3523515" y="4531457"/>
            <a:ext cx="811763" cy="811763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scene3d>
            <a:camera prst="perspectiveRelaxed" fov="4500000">
              <a:rot lat="17784024" lon="1379268" rev="20351648"/>
            </a:camera>
            <a:lightRig rig="threePt" dir="t"/>
          </a:scene3d>
          <a:sp3d extrusionH="146050">
            <a:bevelT w="114300" prst="artDeco"/>
            <a:extrusionClr>
              <a:schemeClr val="tx1">
                <a:lumMod val="85000"/>
                <a:lumOff val="1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12247849541307080526radacina_cursor_hand.svg.hi.png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 flipV="1">
            <a:off x="3544452" y="3544480"/>
            <a:ext cx="1014201" cy="134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6923C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4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4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 animBg="1"/>
      <p:bldP spid="48" grpId="0" animBg="1"/>
      <p:bldP spid="49" grpId="0"/>
      <p:bldP spid="5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 out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1219200" y="1393225"/>
            <a:ext cx="4210834" cy="4778975"/>
            <a:chOff x="1034108" y="1371600"/>
            <a:chExt cx="4844622" cy="5498275"/>
          </a:xfrm>
          <a:solidFill>
            <a:schemeClr val="tx1">
              <a:lumMod val="75000"/>
              <a:lumOff val="25000"/>
            </a:schemeClr>
          </a:solidFill>
          <a:effectLst>
            <a:outerShdw blurRad="2032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isometricOffAxis1Top">
              <a:rot lat="19635262" lon="20503182" rev="1884763"/>
            </a:camera>
            <a:lightRig rig="threePt" dir="t"/>
          </a:scene3d>
        </p:grpSpPr>
        <p:sp>
          <p:nvSpPr>
            <p:cNvPr id="15" name="Rectangle 14"/>
            <p:cNvSpPr/>
            <p:nvPr/>
          </p:nvSpPr>
          <p:spPr>
            <a:xfrm rot="19986206">
              <a:off x="4435182" y="2425015"/>
              <a:ext cx="1438600" cy="1438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extrusionH="952500">
              <a:bevelT/>
              <a:extrusionClr>
                <a:schemeClr val="accent3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8994" y="1371600"/>
              <a:ext cx="1438600" cy="1438600"/>
            </a:xfrm>
            <a:prstGeom prst="rect">
              <a:avLst/>
            </a:prstGeom>
            <a:grpFill/>
            <a:ln>
              <a:noFill/>
            </a:ln>
            <a:sp3d extrusionH="952500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 rot="1613794" flipH="1">
              <a:off x="1042822" y="2479663"/>
              <a:ext cx="1438600" cy="1438600"/>
            </a:xfrm>
            <a:prstGeom prst="rect">
              <a:avLst/>
            </a:prstGeom>
            <a:grpFill/>
            <a:ln>
              <a:noFill/>
            </a:ln>
            <a:sp3d extrusionH="952500">
              <a:bevelT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rot="1613794" flipV="1">
              <a:off x="4440130" y="4377860"/>
              <a:ext cx="1438600" cy="1438600"/>
            </a:xfrm>
            <a:prstGeom prst="rect">
              <a:avLst/>
            </a:prstGeom>
            <a:grpFill/>
            <a:ln>
              <a:noFill/>
            </a:ln>
            <a:sp3d extrusionH="952500">
              <a:bevelT/>
              <a:extrusionClr>
                <a:schemeClr val="tx1">
                  <a:lumMod val="95000"/>
                  <a:lumOff val="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flipV="1">
              <a:off x="2753942" y="5431275"/>
              <a:ext cx="1438600" cy="1438600"/>
            </a:xfrm>
            <a:prstGeom prst="rect">
              <a:avLst/>
            </a:prstGeom>
            <a:grpFill/>
            <a:ln>
              <a:noFill/>
            </a:ln>
            <a:sp3d extrusionH="952500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 rot="19986206" flipH="1" flipV="1">
              <a:off x="1034108" y="4377861"/>
              <a:ext cx="1438600" cy="1438600"/>
            </a:xfrm>
            <a:prstGeom prst="rect">
              <a:avLst/>
            </a:prstGeom>
            <a:grpFill/>
            <a:ln>
              <a:noFill/>
            </a:ln>
            <a:sp3d extrusionH="952500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2988423" y="154562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Your text here</a:t>
            </a:r>
          </a:p>
        </p:txBody>
      </p:sp>
      <p:grpSp>
        <p:nvGrpSpPr>
          <p:cNvPr id="4" name="Group 41"/>
          <p:cNvGrpSpPr/>
          <p:nvPr/>
        </p:nvGrpSpPr>
        <p:grpSpPr>
          <a:xfrm>
            <a:off x="6529298" y="1458541"/>
            <a:ext cx="2955176" cy="1445193"/>
            <a:chOff x="5826874" y="1208316"/>
            <a:chExt cx="2955176" cy="1445193"/>
          </a:xfrm>
        </p:grpSpPr>
        <p:cxnSp>
          <p:nvCxnSpPr>
            <p:cNvPr id="21" name="Straight Connector 20"/>
            <p:cNvCxnSpPr/>
            <p:nvPr/>
          </p:nvCxnSpPr>
          <p:spPr>
            <a:xfrm rot="5400000">
              <a:off x="5381626" y="2165351"/>
              <a:ext cx="974728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867400" y="1676400"/>
              <a:ext cx="2914650" cy="2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14"/>
            <p:cNvSpPr txBox="1">
              <a:spLocks noChangeArrowheads="1"/>
            </p:cNvSpPr>
            <p:nvPr/>
          </p:nvSpPr>
          <p:spPr bwMode="auto">
            <a:xfrm>
              <a:off x="5826874" y="1208316"/>
              <a:ext cx="2743201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DIFFERENTIATION 1</a:t>
              </a:r>
            </a:p>
          </p:txBody>
        </p:sp>
        <p:sp>
          <p:nvSpPr>
            <p:cNvPr id="28" name="TextBox 15"/>
            <p:cNvSpPr txBox="1">
              <a:spLocks noChangeArrowheads="1"/>
            </p:cNvSpPr>
            <p:nvPr/>
          </p:nvSpPr>
          <p:spPr bwMode="auto">
            <a:xfrm>
              <a:off x="5943600" y="1752600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1</a:t>
              </a:r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6479336" y="3124965"/>
            <a:ext cx="2995613" cy="1480506"/>
            <a:chOff x="5772150" y="2562856"/>
            <a:chExt cx="2995613" cy="1480506"/>
          </a:xfrm>
        </p:grpSpPr>
        <p:cxnSp>
          <p:nvCxnSpPr>
            <p:cNvPr id="32" name="Straight Connector 31"/>
            <p:cNvCxnSpPr/>
            <p:nvPr/>
          </p:nvCxnSpPr>
          <p:spPr>
            <a:xfrm rot="5400000">
              <a:off x="5349874" y="3538536"/>
              <a:ext cx="100806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5853113" y="3033713"/>
              <a:ext cx="291465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19"/>
            <p:cNvSpPr txBox="1">
              <a:spLocks noChangeArrowheads="1"/>
            </p:cNvSpPr>
            <p:nvPr/>
          </p:nvSpPr>
          <p:spPr bwMode="auto">
            <a:xfrm>
              <a:off x="5772150" y="2562856"/>
              <a:ext cx="28336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DIFFERENTIATION 2</a:t>
              </a:r>
            </a:p>
          </p:txBody>
        </p:sp>
        <p:sp>
          <p:nvSpPr>
            <p:cNvPr id="35" name="TextBox 20"/>
            <p:cNvSpPr txBox="1">
              <a:spLocks noChangeArrowheads="1"/>
            </p:cNvSpPr>
            <p:nvPr/>
          </p:nvSpPr>
          <p:spPr bwMode="auto">
            <a:xfrm>
              <a:off x="5929313" y="3109913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2</a:t>
              </a:r>
            </a:p>
          </p:txBody>
        </p:sp>
      </p:grpSp>
      <p:grpSp>
        <p:nvGrpSpPr>
          <p:cNvPr id="6" name="Group 43"/>
          <p:cNvGrpSpPr/>
          <p:nvPr/>
        </p:nvGrpSpPr>
        <p:grpSpPr>
          <a:xfrm>
            <a:off x="6400800" y="4727582"/>
            <a:ext cx="3043148" cy="1331755"/>
            <a:chOff x="5724615" y="4000600"/>
            <a:chExt cx="3043148" cy="1331755"/>
          </a:xfrm>
        </p:grpSpPr>
        <p:cxnSp>
          <p:nvCxnSpPr>
            <p:cNvPr id="37" name="Straight Connector 36"/>
            <p:cNvCxnSpPr/>
            <p:nvPr/>
          </p:nvCxnSpPr>
          <p:spPr>
            <a:xfrm rot="5400000">
              <a:off x="5401898" y="4878755"/>
              <a:ext cx="905613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853113" y="4424363"/>
              <a:ext cx="291465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23"/>
            <p:cNvSpPr txBox="1">
              <a:spLocks noChangeArrowheads="1"/>
            </p:cNvSpPr>
            <p:nvPr/>
          </p:nvSpPr>
          <p:spPr bwMode="auto">
            <a:xfrm>
              <a:off x="5724615" y="4000600"/>
              <a:ext cx="245268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DIFFERENTIATION 3</a:t>
              </a:r>
            </a:p>
          </p:txBody>
        </p:sp>
        <p:sp>
          <p:nvSpPr>
            <p:cNvPr id="40" name="TextBox 24"/>
            <p:cNvSpPr txBox="1">
              <a:spLocks noChangeArrowheads="1"/>
            </p:cNvSpPr>
            <p:nvPr/>
          </p:nvSpPr>
          <p:spPr bwMode="auto">
            <a:xfrm>
              <a:off x="5929313" y="4500563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422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1"/>
          <p:cNvGrpSpPr/>
          <p:nvPr/>
        </p:nvGrpSpPr>
        <p:grpSpPr>
          <a:xfrm>
            <a:off x="7929370" y="2334500"/>
            <a:ext cx="2357630" cy="2168236"/>
            <a:chOff x="6405370" y="2667000"/>
            <a:chExt cx="2357630" cy="2168236"/>
          </a:xfrm>
        </p:grpSpPr>
        <p:sp>
          <p:nvSpPr>
            <p:cNvPr id="10" name="Ellipse 53"/>
            <p:cNvSpPr/>
            <p:nvPr/>
          </p:nvSpPr>
          <p:spPr bwMode="auto">
            <a:xfrm>
              <a:off x="6553200" y="4378036"/>
              <a:ext cx="2209800" cy="4572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pic>
          <p:nvPicPr>
            <p:cNvPr id="50" name="Picture 49" descr="Perfect spher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405370" y="2667000"/>
              <a:ext cx="2129030" cy="19812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7162800" y="3352800"/>
              <a:ext cx="62145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TO</a:t>
              </a:r>
            </a:p>
          </p:txBody>
        </p:sp>
      </p:grpSp>
      <p:grpSp>
        <p:nvGrpSpPr>
          <p:cNvPr id="3" name="Group 50"/>
          <p:cNvGrpSpPr/>
          <p:nvPr/>
        </p:nvGrpSpPr>
        <p:grpSpPr>
          <a:xfrm>
            <a:off x="1905000" y="2563100"/>
            <a:ext cx="2362200" cy="1905000"/>
            <a:chOff x="381000" y="2895600"/>
            <a:chExt cx="2362200" cy="1905000"/>
          </a:xfrm>
        </p:grpSpPr>
        <p:sp>
          <p:nvSpPr>
            <p:cNvPr id="7" name="Ellipse 53"/>
            <p:cNvSpPr/>
            <p:nvPr/>
          </p:nvSpPr>
          <p:spPr bwMode="auto">
            <a:xfrm>
              <a:off x="533400" y="4343400"/>
              <a:ext cx="2209800" cy="4572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49" name="Cloud 48"/>
            <p:cNvSpPr/>
            <p:nvPr/>
          </p:nvSpPr>
          <p:spPr>
            <a:xfrm>
              <a:off x="381000" y="2895600"/>
              <a:ext cx="2362200" cy="1640417"/>
            </a:xfrm>
            <a:prstGeom prst="cloud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852529" y="3352799"/>
              <a:ext cx="12057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FROM</a:t>
              </a:r>
            </a:p>
          </p:txBody>
        </p:sp>
      </p:grpSp>
      <p:grpSp>
        <p:nvGrpSpPr>
          <p:cNvPr id="4" name="Group 27"/>
          <p:cNvGrpSpPr>
            <a:grpSpLocks noChangeAspect="1"/>
          </p:cNvGrpSpPr>
          <p:nvPr/>
        </p:nvGrpSpPr>
        <p:grpSpPr bwMode="auto">
          <a:xfrm>
            <a:off x="4343400" y="2636120"/>
            <a:ext cx="3701524" cy="1831981"/>
            <a:chOff x="0" y="0"/>
            <a:chExt cx="2070" cy="1025"/>
          </a:xfrm>
          <a:gradFill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8100000" scaled="1"/>
          </a:gradFill>
          <a:scene3d>
            <a:camera prst="perspectiveRelaxed" fov="3000000">
              <a:rot lat="18590397" lon="467340" rev="21214029"/>
            </a:camera>
            <a:lightRig rig="glow" dir="t"/>
          </a:scene3d>
        </p:grpSpPr>
        <p:sp>
          <p:nvSpPr>
            <p:cNvPr id="34" name="Freeform 28"/>
            <p:cNvSpPr>
              <a:spLocks noChangeArrowheads="1"/>
            </p:cNvSpPr>
            <p:nvPr/>
          </p:nvSpPr>
          <p:spPr bwMode="auto">
            <a:xfrm>
              <a:off x="0" y="0"/>
              <a:ext cx="2070" cy="1025"/>
            </a:xfrm>
            <a:custGeom>
              <a:avLst/>
              <a:gdLst>
                <a:gd name="T0" fmla="*/ 0 w 2070"/>
                <a:gd name="T1" fmla="*/ 410 h 1025"/>
                <a:gd name="T2" fmla="*/ 1743 w 2070"/>
                <a:gd name="T3" fmla="*/ 410 h 1025"/>
                <a:gd name="T4" fmla="*/ 1362 w 2070"/>
                <a:gd name="T5" fmla="*/ 0 h 1025"/>
                <a:gd name="T6" fmla="*/ 1580 w 2070"/>
                <a:gd name="T7" fmla="*/ 0 h 1025"/>
                <a:gd name="T8" fmla="*/ 2070 w 2070"/>
                <a:gd name="T9" fmla="*/ 512 h 1025"/>
                <a:gd name="T10" fmla="*/ 1580 w 2070"/>
                <a:gd name="T11" fmla="*/ 1025 h 1025"/>
                <a:gd name="T12" fmla="*/ 1362 w 2070"/>
                <a:gd name="T13" fmla="*/ 1025 h 1025"/>
                <a:gd name="T14" fmla="*/ 1743 w 2070"/>
                <a:gd name="T15" fmla="*/ 615 h 1025"/>
                <a:gd name="T16" fmla="*/ 0 w 2070"/>
                <a:gd name="T17" fmla="*/ 615 h 1025"/>
                <a:gd name="T18" fmla="*/ 0 w 2070"/>
                <a:gd name="T19" fmla="*/ 410 h 102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070"/>
                <a:gd name="T31" fmla="*/ 0 h 1025"/>
                <a:gd name="T32" fmla="*/ 2070 w 2070"/>
                <a:gd name="T33" fmla="*/ 1025 h 102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070" h="1025">
                  <a:moveTo>
                    <a:pt x="0" y="410"/>
                  </a:moveTo>
                  <a:lnTo>
                    <a:pt x="1743" y="410"/>
                  </a:lnTo>
                  <a:lnTo>
                    <a:pt x="1362" y="0"/>
                  </a:lnTo>
                  <a:lnTo>
                    <a:pt x="1580" y="0"/>
                  </a:lnTo>
                  <a:lnTo>
                    <a:pt x="2070" y="512"/>
                  </a:lnTo>
                  <a:lnTo>
                    <a:pt x="1580" y="1025"/>
                  </a:lnTo>
                  <a:lnTo>
                    <a:pt x="1362" y="1025"/>
                  </a:lnTo>
                  <a:lnTo>
                    <a:pt x="1743" y="615"/>
                  </a:lnTo>
                  <a:lnTo>
                    <a:pt x="0" y="615"/>
                  </a:lnTo>
                  <a:lnTo>
                    <a:pt x="0" y="410"/>
                  </a:lnTo>
                </a:path>
              </a:pathLst>
            </a:custGeom>
            <a:solidFill>
              <a:schemeClr val="bg2">
                <a:lumMod val="25000"/>
              </a:schemeClr>
            </a:solidFill>
            <a:ln w="9525">
              <a:noFill/>
              <a:round/>
              <a:headEnd type="none" w="sm" len="sm"/>
              <a:tailEnd type="none" w="sm" len="sm"/>
            </a:ln>
            <a:sp3d z="-12700" extrusionH="381000" contourW="12700" prstMaterial="softEdge">
              <a:extrusionClr>
                <a:schemeClr val="bg2">
                  <a:lumMod val="50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35" name="Freeform 29"/>
            <p:cNvSpPr>
              <a:spLocks noChangeArrowheads="1"/>
            </p:cNvSpPr>
            <p:nvPr/>
          </p:nvSpPr>
          <p:spPr bwMode="auto">
            <a:xfrm>
              <a:off x="0" y="0"/>
              <a:ext cx="1634" cy="1025"/>
            </a:xfrm>
            <a:custGeom>
              <a:avLst/>
              <a:gdLst>
                <a:gd name="T0" fmla="*/ 0 w 1634"/>
                <a:gd name="T1" fmla="*/ 205 h 1025"/>
                <a:gd name="T2" fmla="*/ 0 w 1634"/>
                <a:gd name="T3" fmla="*/ 358 h 1025"/>
                <a:gd name="T4" fmla="*/ 1634 w 1634"/>
                <a:gd name="T5" fmla="*/ 358 h 1025"/>
                <a:gd name="T6" fmla="*/ 1307 w 1634"/>
                <a:gd name="T7" fmla="*/ 0 h 1025"/>
                <a:gd name="T8" fmla="*/ 1089 w 1634"/>
                <a:gd name="T9" fmla="*/ 0 h 1025"/>
                <a:gd name="T10" fmla="*/ 1273 w 1634"/>
                <a:gd name="T11" fmla="*/ 205 h 1025"/>
                <a:gd name="T12" fmla="*/ 0 w 1634"/>
                <a:gd name="T13" fmla="*/ 205 h 1025"/>
                <a:gd name="T14" fmla="*/ 0 w 1634"/>
                <a:gd name="T15" fmla="*/ 820 h 1025"/>
                <a:gd name="T16" fmla="*/ 0 w 1634"/>
                <a:gd name="T17" fmla="*/ 666 h 1025"/>
                <a:gd name="T18" fmla="*/ 1634 w 1634"/>
                <a:gd name="T19" fmla="*/ 666 h 1025"/>
                <a:gd name="T20" fmla="*/ 1307 w 1634"/>
                <a:gd name="T21" fmla="*/ 1025 h 1025"/>
                <a:gd name="T22" fmla="*/ 1089 w 1634"/>
                <a:gd name="T23" fmla="*/ 1025 h 1025"/>
                <a:gd name="T24" fmla="*/ 1273 w 1634"/>
                <a:gd name="T25" fmla="*/ 820 h 1025"/>
                <a:gd name="T26" fmla="*/ 0 w 1634"/>
                <a:gd name="T27" fmla="*/ 820 h 102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634"/>
                <a:gd name="T43" fmla="*/ 0 h 1025"/>
                <a:gd name="T44" fmla="*/ 1634 w 1634"/>
                <a:gd name="T45" fmla="*/ 1025 h 1025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634" h="1025">
                  <a:moveTo>
                    <a:pt x="0" y="205"/>
                  </a:moveTo>
                  <a:lnTo>
                    <a:pt x="0" y="358"/>
                  </a:lnTo>
                  <a:lnTo>
                    <a:pt x="1634" y="358"/>
                  </a:lnTo>
                  <a:lnTo>
                    <a:pt x="1307" y="0"/>
                  </a:lnTo>
                  <a:lnTo>
                    <a:pt x="1089" y="0"/>
                  </a:lnTo>
                  <a:lnTo>
                    <a:pt x="1273" y="205"/>
                  </a:lnTo>
                  <a:lnTo>
                    <a:pt x="0" y="205"/>
                  </a:lnTo>
                  <a:moveTo>
                    <a:pt x="0" y="820"/>
                  </a:moveTo>
                  <a:lnTo>
                    <a:pt x="0" y="666"/>
                  </a:lnTo>
                  <a:lnTo>
                    <a:pt x="1634" y="666"/>
                  </a:lnTo>
                  <a:lnTo>
                    <a:pt x="1307" y="1025"/>
                  </a:lnTo>
                  <a:lnTo>
                    <a:pt x="1089" y="1025"/>
                  </a:lnTo>
                  <a:lnTo>
                    <a:pt x="1273" y="820"/>
                  </a:lnTo>
                  <a:lnTo>
                    <a:pt x="0" y="820"/>
                  </a:lnTo>
                </a:path>
              </a:pathLst>
            </a:custGeom>
            <a:grpFill/>
            <a:ln w="9525">
              <a:noFill/>
              <a:round/>
              <a:headEnd type="none" w="sm" len="sm"/>
              <a:tailEnd type="none" w="sm" len="sm"/>
            </a:ln>
            <a:effectLst>
              <a:outerShdw blurRad="177800" dist="254000" dir="4920000" sx="104000" sy="104000" rotWithShape="0">
                <a:prstClr val="black">
                  <a:alpha val="15000"/>
                </a:prstClr>
              </a:outerShdw>
            </a:effectLst>
            <a:sp3d z="146050" extrusionH="381000" contourW="6350" prstMaterial="softEdge">
              <a:extrusionClr>
                <a:schemeClr val="bg2">
                  <a:lumMod val="50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5" name="Group 47"/>
          <p:cNvGrpSpPr/>
          <p:nvPr/>
        </p:nvGrpSpPr>
        <p:grpSpPr>
          <a:xfrm>
            <a:off x="2209800" y="1801101"/>
            <a:ext cx="3429000" cy="1371599"/>
            <a:chOff x="685800" y="2133600"/>
            <a:chExt cx="3429000" cy="1371599"/>
          </a:xfrm>
        </p:grpSpPr>
        <p:sp>
          <p:nvSpPr>
            <p:cNvPr id="14" name="TextBox 13"/>
            <p:cNvSpPr txBox="1"/>
            <p:nvPr/>
          </p:nvSpPr>
          <p:spPr>
            <a:xfrm>
              <a:off x="685800" y="2133600"/>
              <a:ext cx="3221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Reason 1: Your text here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762000" y="2590800"/>
              <a:ext cx="3048000" cy="1588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4" idx="2"/>
            </p:cNvCxnSpPr>
            <p:nvPr/>
          </p:nvCxnSpPr>
          <p:spPr>
            <a:xfrm rot="16200000" flipH="1">
              <a:off x="2750649" y="2141048"/>
              <a:ext cx="909935" cy="1818367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1"/>
          <p:cNvGrpSpPr/>
          <p:nvPr/>
        </p:nvGrpSpPr>
        <p:grpSpPr>
          <a:xfrm>
            <a:off x="1905000" y="4010900"/>
            <a:ext cx="3221266" cy="1905000"/>
            <a:chOff x="381000" y="4343400"/>
            <a:chExt cx="3221266" cy="1905000"/>
          </a:xfrm>
        </p:grpSpPr>
        <p:sp>
          <p:nvSpPr>
            <p:cNvPr id="19" name="TextBox 18"/>
            <p:cNvSpPr txBox="1"/>
            <p:nvPr/>
          </p:nvSpPr>
          <p:spPr>
            <a:xfrm>
              <a:off x="381000" y="5786735"/>
              <a:ext cx="3221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Reason 2: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57200" y="5791200"/>
              <a:ext cx="2971800" cy="1588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10800000" flipV="1">
              <a:off x="1904206" y="4343400"/>
              <a:ext cx="1677194" cy="14478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2"/>
          <p:cNvGrpSpPr/>
          <p:nvPr/>
        </p:nvGrpSpPr>
        <p:grpSpPr>
          <a:xfrm>
            <a:off x="6913334" y="4315701"/>
            <a:ext cx="3221266" cy="1603871"/>
            <a:chOff x="5389334" y="4648200"/>
            <a:chExt cx="3221266" cy="1603871"/>
          </a:xfrm>
        </p:grpSpPr>
        <p:sp>
          <p:nvSpPr>
            <p:cNvPr id="27" name="TextBox 26"/>
            <p:cNvSpPr txBox="1"/>
            <p:nvPr/>
          </p:nvSpPr>
          <p:spPr>
            <a:xfrm>
              <a:off x="5389334" y="5790406"/>
              <a:ext cx="32212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Reason 3: Your text here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5486400" y="5791200"/>
              <a:ext cx="3048000" cy="1588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1200" y="4648200"/>
              <a:ext cx="1163072" cy="114300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Reasons to change (move from vagueness to clarity)</a:t>
            </a:r>
          </a:p>
        </p:txBody>
      </p:sp>
    </p:spTree>
    <p:extLst>
      <p:ext uri="{BB962C8B-B14F-4D97-AF65-F5344CB8AC3E}">
        <p14:creationId xmlns:p14="http://schemas.microsoft.com/office/powerpoint/2010/main" val="840882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200400"/>
            <a:ext cx="12096000" cy="1676400"/>
            <a:chOff x="0" y="2086"/>
            <a:chExt cx="5760" cy="105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Understanding the strategy</a:t>
            </a:r>
          </a:p>
        </p:txBody>
      </p:sp>
      <p:pic>
        <p:nvPicPr>
          <p:cNvPr id="3075" name="Picture 3" descr="F:\Photos\Public domain\1242809270906368991Tic_tac_toe.svg.hi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1" y="2209801"/>
            <a:ext cx="3922665" cy="4016375"/>
          </a:xfrm>
          <a:prstGeom prst="rect">
            <a:avLst/>
          </a:prstGeom>
          <a:noFill/>
          <a:scene3d>
            <a:camera prst="perspectiveRelaxed">
              <a:rot lat="17673593" lon="0" rev="0"/>
            </a:camera>
            <a:lightRig rig="threePt" dir="t"/>
          </a:scene3d>
        </p:spPr>
      </p:pic>
      <p:sp>
        <p:nvSpPr>
          <p:cNvPr id="5" name="Freeform 39"/>
          <p:cNvSpPr>
            <a:spLocks noEditPoints="1"/>
          </p:cNvSpPr>
          <p:nvPr/>
        </p:nvSpPr>
        <p:spPr bwMode="auto">
          <a:xfrm>
            <a:off x="4876800" y="3200400"/>
            <a:ext cx="1219200" cy="1981200"/>
          </a:xfrm>
          <a:custGeom>
            <a:avLst/>
            <a:gdLst/>
            <a:ahLst/>
            <a:cxnLst>
              <a:cxn ang="0">
                <a:pos x="386" y="122"/>
              </a:cxn>
              <a:cxn ang="0">
                <a:pos x="370" y="124"/>
              </a:cxn>
              <a:cxn ang="0">
                <a:pos x="362" y="106"/>
              </a:cxn>
              <a:cxn ang="0">
                <a:pos x="330" y="140"/>
              </a:cxn>
              <a:cxn ang="0">
                <a:pos x="306" y="156"/>
              </a:cxn>
              <a:cxn ang="0">
                <a:pos x="288" y="90"/>
              </a:cxn>
              <a:cxn ang="0">
                <a:pos x="240" y="70"/>
              </a:cxn>
              <a:cxn ang="0">
                <a:pos x="220" y="56"/>
              </a:cxn>
              <a:cxn ang="0">
                <a:pos x="224" y="24"/>
              </a:cxn>
              <a:cxn ang="0">
                <a:pos x="212" y="6"/>
              </a:cxn>
              <a:cxn ang="0">
                <a:pos x="194" y="2"/>
              </a:cxn>
              <a:cxn ang="0">
                <a:pos x="190" y="2"/>
              </a:cxn>
              <a:cxn ang="0">
                <a:pos x="184" y="4"/>
              </a:cxn>
              <a:cxn ang="0">
                <a:pos x="178" y="4"/>
              </a:cxn>
              <a:cxn ang="0">
                <a:pos x="174" y="10"/>
              </a:cxn>
              <a:cxn ang="0">
                <a:pos x="170" y="14"/>
              </a:cxn>
              <a:cxn ang="0">
                <a:pos x="160" y="26"/>
              </a:cxn>
              <a:cxn ang="0">
                <a:pos x="160" y="40"/>
              </a:cxn>
              <a:cxn ang="0">
                <a:pos x="156" y="38"/>
              </a:cxn>
              <a:cxn ang="0">
                <a:pos x="166" y="56"/>
              </a:cxn>
              <a:cxn ang="0">
                <a:pos x="148" y="84"/>
              </a:cxn>
              <a:cxn ang="0">
                <a:pos x="126" y="130"/>
              </a:cxn>
              <a:cxn ang="0">
                <a:pos x="118" y="168"/>
              </a:cxn>
              <a:cxn ang="0">
                <a:pos x="94" y="164"/>
              </a:cxn>
              <a:cxn ang="0">
                <a:pos x="58" y="148"/>
              </a:cxn>
              <a:cxn ang="0">
                <a:pos x="40" y="128"/>
              </a:cxn>
              <a:cxn ang="0">
                <a:pos x="16" y="138"/>
              </a:cxn>
              <a:cxn ang="0">
                <a:pos x="20" y="146"/>
              </a:cxn>
              <a:cxn ang="0">
                <a:pos x="2" y="146"/>
              </a:cxn>
              <a:cxn ang="0">
                <a:pos x="10" y="154"/>
              </a:cxn>
              <a:cxn ang="0">
                <a:pos x="24" y="164"/>
              </a:cxn>
              <a:cxn ang="0">
                <a:pos x="74" y="196"/>
              </a:cxn>
              <a:cxn ang="0">
                <a:pos x="132" y="206"/>
              </a:cxn>
              <a:cxn ang="0">
                <a:pos x="146" y="228"/>
              </a:cxn>
              <a:cxn ang="0">
                <a:pos x="146" y="276"/>
              </a:cxn>
              <a:cxn ang="0">
                <a:pos x="154" y="508"/>
              </a:cxn>
              <a:cxn ang="0">
                <a:pos x="144" y="544"/>
              </a:cxn>
              <a:cxn ang="0">
                <a:pos x="142" y="550"/>
              </a:cxn>
              <a:cxn ang="0">
                <a:pos x="120" y="562"/>
              </a:cxn>
              <a:cxn ang="0">
                <a:pos x="146" y="576"/>
              </a:cxn>
              <a:cxn ang="0">
                <a:pos x="184" y="562"/>
              </a:cxn>
              <a:cxn ang="0">
                <a:pos x="196" y="468"/>
              </a:cxn>
              <a:cxn ang="0">
                <a:pos x="204" y="356"/>
              </a:cxn>
              <a:cxn ang="0">
                <a:pos x="230" y="496"/>
              </a:cxn>
              <a:cxn ang="0">
                <a:pos x="242" y="564"/>
              </a:cxn>
              <a:cxn ang="0">
                <a:pos x="254" y="584"/>
              </a:cxn>
              <a:cxn ang="0">
                <a:pos x="274" y="562"/>
              </a:cxn>
              <a:cxn ang="0">
                <a:pos x="276" y="544"/>
              </a:cxn>
              <a:cxn ang="0">
                <a:pos x="268" y="442"/>
              </a:cxn>
              <a:cxn ang="0">
                <a:pos x="264" y="308"/>
              </a:cxn>
              <a:cxn ang="0">
                <a:pos x="262" y="230"/>
              </a:cxn>
              <a:cxn ang="0">
                <a:pos x="276" y="190"/>
              </a:cxn>
              <a:cxn ang="0">
                <a:pos x="336" y="182"/>
              </a:cxn>
              <a:cxn ang="0">
                <a:pos x="362" y="152"/>
              </a:cxn>
              <a:cxn ang="0">
                <a:pos x="394" y="130"/>
              </a:cxn>
              <a:cxn ang="0">
                <a:pos x="158" y="32"/>
              </a:cxn>
              <a:cxn ang="0">
                <a:pos x="162" y="28"/>
              </a:cxn>
              <a:cxn ang="0">
                <a:pos x="166" y="22"/>
              </a:cxn>
              <a:cxn ang="0">
                <a:pos x="174" y="12"/>
              </a:cxn>
              <a:cxn ang="0">
                <a:pos x="174" y="10"/>
              </a:cxn>
              <a:cxn ang="0">
                <a:pos x="178" y="6"/>
              </a:cxn>
              <a:cxn ang="0">
                <a:pos x="180" y="4"/>
              </a:cxn>
              <a:cxn ang="0">
                <a:pos x="190" y="2"/>
              </a:cxn>
            </a:cxnLst>
            <a:rect l="0" t="0" r="r" b="b"/>
            <a:pathLst>
              <a:path w="400" h="584">
                <a:moveTo>
                  <a:pt x="400" y="120"/>
                </a:moveTo>
                <a:lnTo>
                  <a:pt x="400" y="120"/>
                </a:lnTo>
                <a:lnTo>
                  <a:pt x="396" y="120"/>
                </a:lnTo>
                <a:lnTo>
                  <a:pt x="396" y="120"/>
                </a:lnTo>
                <a:lnTo>
                  <a:pt x="386" y="126"/>
                </a:lnTo>
                <a:lnTo>
                  <a:pt x="386" y="126"/>
                </a:lnTo>
                <a:lnTo>
                  <a:pt x="382" y="126"/>
                </a:lnTo>
                <a:lnTo>
                  <a:pt x="382" y="126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84" y="124"/>
                </a:lnTo>
                <a:lnTo>
                  <a:pt x="384" y="124"/>
                </a:lnTo>
                <a:lnTo>
                  <a:pt x="386" y="122"/>
                </a:lnTo>
                <a:lnTo>
                  <a:pt x="386" y="122"/>
                </a:lnTo>
                <a:lnTo>
                  <a:pt x="396" y="114"/>
                </a:lnTo>
                <a:lnTo>
                  <a:pt x="396" y="114"/>
                </a:lnTo>
                <a:lnTo>
                  <a:pt x="396" y="112"/>
                </a:lnTo>
                <a:lnTo>
                  <a:pt x="394" y="112"/>
                </a:lnTo>
                <a:lnTo>
                  <a:pt x="394" y="112"/>
                </a:lnTo>
                <a:lnTo>
                  <a:pt x="390" y="114"/>
                </a:lnTo>
                <a:lnTo>
                  <a:pt x="390" y="114"/>
                </a:lnTo>
                <a:lnTo>
                  <a:pt x="384" y="116"/>
                </a:lnTo>
                <a:lnTo>
                  <a:pt x="384" y="116"/>
                </a:lnTo>
                <a:lnTo>
                  <a:pt x="380" y="120"/>
                </a:lnTo>
                <a:lnTo>
                  <a:pt x="380" y="120"/>
                </a:lnTo>
                <a:lnTo>
                  <a:pt x="374" y="124"/>
                </a:lnTo>
                <a:lnTo>
                  <a:pt x="374" y="124"/>
                </a:lnTo>
                <a:lnTo>
                  <a:pt x="370" y="124"/>
                </a:lnTo>
                <a:lnTo>
                  <a:pt x="370" y="124"/>
                </a:lnTo>
                <a:lnTo>
                  <a:pt x="368" y="126"/>
                </a:lnTo>
                <a:lnTo>
                  <a:pt x="368" y="126"/>
                </a:lnTo>
                <a:lnTo>
                  <a:pt x="362" y="124"/>
                </a:lnTo>
                <a:lnTo>
                  <a:pt x="362" y="124"/>
                </a:lnTo>
                <a:lnTo>
                  <a:pt x="360" y="124"/>
                </a:lnTo>
                <a:lnTo>
                  <a:pt x="360" y="122"/>
                </a:lnTo>
                <a:lnTo>
                  <a:pt x="360" y="122"/>
                </a:lnTo>
                <a:lnTo>
                  <a:pt x="364" y="112"/>
                </a:lnTo>
                <a:lnTo>
                  <a:pt x="364" y="112"/>
                </a:lnTo>
                <a:lnTo>
                  <a:pt x="364" y="110"/>
                </a:lnTo>
                <a:lnTo>
                  <a:pt x="364" y="106"/>
                </a:lnTo>
                <a:lnTo>
                  <a:pt x="364" y="106"/>
                </a:lnTo>
                <a:lnTo>
                  <a:pt x="362" y="106"/>
                </a:lnTo>
                <a:lnTo>
                  <a:pt x="362" y="106"/>
                </a:lnTo>
                <a:lnTo>
                  <a:pt x="362" y="106"/>
                </a:lnTo>
                <a:lnTo>
                  <a:pt x="360" y="106"/>
                </a:lnTo>
                <a:lnTo>
                  <a:pt x="358" y="108"/>
                </a:lnTo>
                <a:lnTo>
                  <a:pt x="358" y="108"/>
                </a:lnTo>
                <a:lnTo>
                  <a:pt x="354" y="120"/>
                </a:lnTo>
                <a:lnTo>
                  <a:pt x="354" y="120"/>
                </a:lnTo>
                <a:lnTo>
                  <a:pt x="350" y="126"/>
                </a:lnTo>
                <a:lnTo>
                  <a:pt x="350" y="126"/>
                </a:lnTo>
                <a:lnTo>
                  <a:pt x="346" y="128"/>
                </a:lnTo>
                <a:lnTo>
                  <a:pt x="346" y="128"/>
                </a:lnTo>
                <a:lnTo>
                  <a:pt x="344" y="130"/>
                </a:lnTo>
                <a:lnTo>
                  <a:pt x="344" y="130"/>
                </a:lnTo>
                <a:lnTo>
                  <a:pt x="338" y="134"/>
                </a:lnTo>
                <a:lnTo>
                  <a:pt x="338" y="134"/>
                </a:lnTo>
                <a:lnTo>
                  <a:pt x="330" y="140"/>
                </a:lnTo>
                <a:lnTo>
                  <a:pt x="330" y="140"/>
                </a:lnTo>
                <a:lnTo>
                  <a:pt x="328" y="142"/>
                </a:lnTo>
                <a:lnTo>
                  <a:pt x="328" y="142"/>
                </a:lnTo>
                <a:lnTo>
                  <a:pt x="320" y="148"/>
                </a:lnTo>
                <a:lnTo>
                  <a:pt x="320" y="148"/>
                </a:lnTo>
                <a:lnTo>
                  <a:pt x="316" y="152"/>
                </a:lnTo>
                <a:lnTo>
                  <a:pt x="316" y="152"/>
                </a:lnTo>
                <a:lnTo>
                  <a:pt x="312" y="154"/>
                </a:lnTo>
                <a:lnTo>
                  <a:pt x="312" y="154"/>
                </a:lnTo>
                <a:lnTo>
                  <a:pt x="310" y="156"/>
                </a:lnTo>
                <a:lnTo>
                  <a:pt x="310" y="156"/>
                </a:lnTo>
                <a:lnTo>
                  <a:pt x="308" y="156"/>
                </a:lnTo>
                <a:lnTo>
                  <a:pt x="308" y="156"/>
                </a:lnTo>
                <a:lnTo>
                  <a:pt x="306" y="156"/>
                </a:lnTo>
                <a:lnTo>
                  <a:pt x="306" y="156"/>
                </a:lnTo>
                <a:lnTo>
                  <a:pt x="304" y="156"/>
                </a:lnTo>
                <a:lnTo>
                  <a:pt x="304" y="156"/>
                </a:lnTo>
                <a:lnTo>
                  <a:pt x="300" y="144"/>
                </a:lnTo>
                <a:lnTo>
                  <a:pt x="300" y="144"/>
                </a:lnTo>
                <a:lnTo>
                  <a:pt x="296" y="128"/>
                </a:lnTo>
                <a:lnTo>
                  <a:pt x="296" y="128"/>
                </a:lnTo>
                <a:lnTo>
                  <a:pt x="296" y="122"/>
                </a:lnTo>
                <a:lnTo>
                  <a:pt x="296" y="116"/>
                </a:lnTo>
                <a:lnTo>
                  <a:pt x="296" y="116"/>
                </a:lnTo>
                <a:lnTo>
                  <a:pt x="294" y="106"/>
                </a:lnTo>
                <a:lnTo>
                  <a:pt x="292" y="98"/>
                </a:lnTo>
                <a:lnTo>
                  <a:pt x="292" y="98"/>
                </a:lnTo>
                <a:lnTo>
                  <a:pt x="290" y="90"/>
                </a:lnTo>
                <a:lnTo>
                  <a:pt x="290" y="90"/>
                </a:lnTo>
                <a:lnTo>
                  <a:pt x="288" y="90"/>
                </a:lnTo>
                <a:lnTo>
                  <a:pt x="288" y="90"/>
                </a:lnTo>
                <a:lnTo>
                  <a:pt x="288" y="88"/>
                </a:lnTo>
                <a:lnTo>
                  <a:pt x="288" y="88"/>
                </a:lnTo>
                <a:lnTo>
                  <a:pt x="278" y="82"/>
                </a:lnTo>
                <a:lnTo>
                  <a:pt x="278" y="82"/>
                </a:lnTo>
                <a:lnTo>
                  <a:pt x="272" y="80"/>
                </a:lnTo>
                <a:lnTo>
                  <a:pt x="266" y="78"/>
                </a:lnTo>
                <a:lnTo>
                  <a:pt x="266" y="78"/>
                </a:lnTo>
                <a:lnTo>
                  <a:pt x="254" y="74"/>
                </a:lnTo>
                <a:lnTo>
                  <a:pt x="254" y="74"/>
                </a:lnTo>
                <a:lnTo>
                  <a:pt x="246" y="72"/>
                </a:lnTo>
                <a:lnTo>
                  <a:pt x="246" y="72"/>
                </a:lnTo>
                <a:lnTo>
                  <a:pt x="242" y="70"/>
                </a:lnTo>
                <a:lnTo>
                  <a:pt x="242" y="70"/>
                </a:lnTo>
                <a:lnTo>
                  <a:pt x="240" y="70"/>
                </a:lnTo>
                <a:lnTo>
                  <a:pt x="240" y="70"/>
                </a:lnTo>
                <a:lnTo>
                  <a:pt x="238" y="68"/>
                </a:lnTo>
                <a:lnTo>
                  <a:pt x="238" y="68"/>
                </a:lnTo>
                <a:lnTo>
                  <a:pt x="234" y="66"/>
                </a:lnTo>
                <a:lnTo>
                  <a:pt x="234" y="66"/>
                </a:lnTo>
                <a:lnTo>
                  <a:pt x="232" y="62"/>
                </a:lnTo>
                <a:lnTo>
                  <a:pt x="232" y="62"/>
                </a:lnTo>
                <a:lnTo>
                  <a:pt x="226" y="62"/>
                </a:lnTo>
                <a:lnTo>
                  <a:pt x="226" y="62"/>
                </a:lnTo>
                <a:lnTo>
                  <a:pt x="224" y="62"/>
                </a:lnTo>
                <a:lnTo>
                  <a:pt x="224" y="62"/>
                </a:lnTo>
                <a:lnTo>
                  <a:pt x="222" y="58"/>
                </a:lnTo>
                <a:lnTo>
                  <a:pt x="222" y="58"/>
                </a:lnTo>
                <a:lnTo>
                  <a:pt x="220" y="56"/>
                </a:lnTo>
                <a:lnTo>
                  <a:pt x="220" y="56"/>
                </a:lnTo>
                <a:lnTo>
                  <a:pt x="220" y="54"/>
                </a:lnTo>
                <a:lnTo>
                  <a:pt x="220" y="54"/>
                </a:lnTo>
                <a:lnTo>
                  <a:pt x="222" y="52"/>
                </a:lnTo>
                <a:lnTo>
                  <a:pt x="222" y="52"/>
                </a:lnTo>
                <a:lnTo>
                  <a:pt x="222" y="48"/>
                </a:lnTo>
                <a:lnTo>
                  <a:pt x="222" y="48"/>
                </a:lnTo>
                <a:lnTo>
                  <a:pt x="224" y="42"/>
                </a:lnTo>
                <a:lnTo>
                  <a:pt x="224" y="42"/>
                </a:lnTo>
                <a:lnTo>
                  <a:pt x="226" y="38"/>
                </a:lnTo>
                <a:lnTo>
                  <a:pt x="226" y="38"/>
                </a:lnTo>
                <a:lnTo>
                  <a:pt x="226" y="30"/>
                </a:lnTo>
                <a:lnTo>
                  <a:pt x="226" y="30"/>
                </a:lnTo>
                <a:lnTo>
                  <a:pt x="226" y="26"/>
                </a:lnTo>
                <a:lnTo>
                  <a:pt x="226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2"/>
                </a:lnTo>
                <a:lnTo>
                  <a:pt x="224" y="22"/>
                </a:lnTo>
                <a:lnTo>
                  <a:pt x="222" y="18"/>
                </a:lnTo>
                <a:lnTo>
                  <a:pt x="222" y="18"/>
                </a:lnTo>
                <a:lnTo>
                  <a:pt x="220" y="18"/>
                </a:lnTo>
                <a:lnTo>
                  <a:pt x="220" y="18"/>
                </a:lnTo>
                <a:lnTo>
                  <a:pt x="220" y="16"/>
                </a:lnTo>
                <a:lnTo>
                  <a:pt x="220" y="16"/>
                </a:lnTo>
                <a:lnTo>
                  <a:pt x="220" y="14"/>
                </a:lnTo>
                <a:lnTo>
                  <a:pt x="220" y="14"/>
                </a:lnTo>
                <a:lnTo>
                  <a:pt x="218" y="12"/>
                </a:lnTo>
                <a:lnTo>
                  <a:pt x="218" y="12"/>
                </a:lnTo>
                <a:lnTo>
                  <a:pt x="212" y="6"/>
                </a:lnTo>
                <a:lnTo>
                  <a:pt x="212" y="6"/>
                </a:lnTo>
                <a:lnTo>
                  <a:pt x="208" y="4"/>
                </a:lnTo>
                <a:lnTo>
                  <a:pt x="206" y="4"/>
                </a:lnTo>
                <a:lnTo>
                  <a:pt x="206" y="4"/>
                </a:lnTo>
                <a:lnTo>
                  <a:pt x="204" y="2"/>
                </a:lnTo>
                <a:lnTo>
                  <a:pt x="204" y="2"/>
                </a:lnTo>
                <a:lnTo>
                  <a:pt x="200" y="2"/>
                </a:lnTo>
                <a:lnTo>
                  <a:pt x="200" y="2"/>
                </a:lnTo>
                <a:lnTo>
                  <a:pt x="196" y="2"/>
                </a:lnTo>
                <a:lnTo>
                  <a:pt x="196" y="2"/>
                </a:lnTo>
                <a:lnTo>
                  <a:pt x="196" y="2"/>
                </a:lnTo>
                <a:lnTo>
                  <a:pt x="194" y="2"/>
                </a:lnTo>
                <a:lnTo>
                  <a:pt x="194" y="2"/>
                </a:lnTo>
                <a:lnTo>
                  <a:pt x="194" y="0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2"/>
                </a:lnTo>
                <a:lnTo>
                  <a:pt x="192" y="2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88" y="0"/>
                </a:lnTo>
                <a:lnTo>
                  <a:pt x="188" y="0"/>
                </a:lnTo>
                <a:lnTo>
                  <a:pt x="188" y="2"/>
                </a:lnTo>
                <a:lnTo>
                  <a:pt x="188" y="2"/>
                </a:lnTo>
                <a:lnTo>
                  <a:pt x="186" y="2"/>
                </a:lnTo>
                <a:lnTo>
                  <a:pt x="186" y="2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4" y="4"/>
                </a:lnTo>
                <a:lnTo>
                  <a:pt x="184" y="4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78" y="4"/>
                </a:lnTo>
                <a:lnTo>
                  <a:pt x="178" y="4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6" y="6"/>
                </a:lnTo>
                <a:lnTo>
                  <a:pt x="176" y="6"/>
                </a:lnTo>
                <a:lnTo>
                  <a:pt x="174" y="8"/>
                </a:lnTo>
                <a:lnTo>
                  <a:pt x="174" y="8"/>
                </a:lnTo>
                <a:lnTo>
                  <a:pt x="170" y="8"/>
                </a:lnTo>
                <a:lnTo>
                  <a:pt x="170" y="8"/>
                </a:lnTo>
                <a:lnTo>
                  <a:pt x="170" y="10"/>
                </a:lnTo>
                <a:lnTo>
                  <a:pt x="170" y="10"/>
                </a:lnTo>
                <a:lnTo>
                  <a:pt x="172" y="8"/>
                </a:lnTo>
                <a:lnTo>
                  <a:pt x="172" y="8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2" y="10"/>
                </a:lnTo>
                <a:lnTo>
                  <a:pt x="172" y="10"/>
                </a:lnTo>
                <a:lnTo>
                  <a:pt x="172" y="12"/>
                </a:lnTo>
                <a:lnTo>
                  <a:pt x="172" y="10"/>
                </a:lnTo>
                <a:lnTo>
                  <a:pt x="172" y="10"/>
                </a:lnTo>
                <a:lnTo>
                  <a:pt x="170" y="12"/>
                </a:lnTo>
                <a:lnTo>
                  <a:pt x="170" y="12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68" y="16"/>
                </a:lnTo>
                <a:lnTo>
                  <a:pt x="168" y="16"/>
                </a:lnTo>
                <a:lnTo>
                  <a:pt x="170" y="14"/>
                </a:lnTo>
                <a:lnTo>
                  <a:pt x="170" y="14"/>
                </a:lnTo>
                <a:lnTo>
                  <a:pt x="168" y="18"/>
                </a:lnTo>
                <a:lnTo>
                  <a:pt x="168" y="18"/>
                </a:lnTo>
                <a:lnTo>
                  <a:pt x="166" y="22"/>
                </a:ln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2" y="26"/>
                </a:lnTo>
                <a:lnTo>
                  <a:pt x="162" y="26"/>
                </a:lnTo>
                <a:lnTo>
                  <a:pt x="160" y="26"/>
                </a:lnTo>
                <a:lnTo>
                  <a:pt x="160" y="26"/>
                </a:lnTo>
                <a:lnTo>
                  <a:pt x="160" y="28"/>
                </a:lnTo>
                <a:lnTo>
                  <a:pt x="160" y="28"/>
                </a:lnTo>
                <a:lnTo>
                  <a:pt x="160" y="30"/>
                </a:lnTo>
                <a:lnTo>
                  <a:pt x="160" y="30"/>
                </a:lnTo>
                <a:lnTo>
                  <a:pt x="158" y="32"/>
                </a:lnTo>
                <a:lnTo>
                  <a:pt x="158" y="32"/>
                </a:lnTo>
                <a:lnTo>
                  <a:pt x="158" y="34"/>
                </a:lnTo>
                <a:lnTo>
                  <a:pt x="158" y="34"/>
                </a:lnTo>
                <a:lnTo>
                  <a:pt x="156" y="36"/>
                </a:lnTo>
                <a:lnTo>
                  <a:pt x="156" y="36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0" y="40"/>
                </a:lnTo>
                <a:lnTo>
                  <a:pt x="160" y="40"/>
                </a:lnTo>
                <a:lnTo>
                  <a:pt x="162" y="42"/>
                </a:lnTo>
                <a:lnTo>
                  <a:pt x="162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4"/>
                </a:lnTo>
                <a:lnTo>
                  <a:pt x="164" y="44"/>
                </a:lnTo>
                <a:lnTo>
                  <a:pt x="162" y="44"/>
                </a:lnTo>
                <a:lnTo>
                  <a:pt x="162" y="44"/>
                </a:lnTo>
                <a:lnTo>
                  <a:pt x="160" y="42"/>
                </a:lnTo>
                <a:lnTo>
                  <a:pt x="160" y="42"/>
                </a:lnTo>
                <a:lnTo>
                  <a:pt x="158" y="40"/>
                </a:lnTo>
                <a:lnTo>
                  <a:pt x="158" y="40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2" y="44"/>
                </a:lnTo>
                <a:lnTo>
                  <a:pt x="162" y="44"/>
                </a:lnTo>
                <a:lnTo>
                  <a:pt x="164" y="44"/>
                </a:lnTo>
                <a:lnTo>
                  <a:pt x="164" y="44"/>
                </a:lnTo>
                <a:lnTo>
                  <a:pt x="164" y="46"/>
                </a:lnTo>
                <a:lnTo>
                  <a:pt x="164" y="46"/>
                </a:lnTo>
                <a:lnTo>
                  <a:pt x="164" y="50"/>
                </a:lnTo>
                <a:lnTo>
                  <a:pt x="164" y="50"/>
                </a:lnTo>
                <a:lnTo>
                  <a:pt x="164" y="52"/>
                </a:lnTo>
                <a:lnTo>
                  <a:pt x="164" y="52"/>
                </a:lnTo>
                <a:lnTo>
                  <a:pt x="164" y="54"/>
                </a:lnTo>
                <a:lnTo>
                  <a:pt x="164" y="54"/>
                </a:lnTo>
                <a:lnTo>
                  <a:pt x="166" y="56"/>
                </a:lnTo>
                <a:lnTo>
                  <a:pt x="166" y="56"/>
                </a:lnTo>
                <a:lnTo>
                  <a:pt x="166" y="58"/>
                </a:lnTo>
                <a:lnTo>
                  <a:pt x="166" y="58"/>
                </a:lnTo>
                <a:lnTo>
                  <a:pt x="166" y="64"/>
                </a:lnTo>
                <a:lnTo>
                  <a:pt x="166" y="64"/>
                </a:lnTo>
                <a:lnTo>
                  <a:pt x="168" y="66"/>
                </a:lnTo>
                <a:lnTo>
                  <a:pt x="168" y="68"/>
                </a:lnTo>
                <a:lnTo>
                  <a:pt x="168" y="68"/>
                </a:lnTo>
                <a:lnTo>
                  <a:pt x="170" y="72"/>
                </a:lnTo>
                <a:lnTo>
                  <a:pt x="170" y="72"/>
                </a:lnTo>
                <a:lnTo>
                  <a:pt x="170" y="76"/>
                </a:lnTo>
                <a:lnTo>
                  <a:pt x="170" y="76"/>
                </a:lnTo>
                <a:lnTo>
                  <a:pt x="164" y="78"/>
                </a:lnTo>
                <a:lnTo>
                  <a:pt x="164" y="78"/>
                </a:lnTo>
                <a:lnTo>
                  <a:pt x="148" y="84"/>
                </a:lnTo>
                <a:lnTo>
                  <a:pt x="148" y="84"/>
                </a:lnTo>
                <a:lnTo>
                  <a:pt x="138" y="90"/>
                </a:lnTo>
                <a:lnTo>
                  <a:pt x="138" y="90"/>
                </a:lnTo>
                <a:lnTo>
                  <a:pt x="136" y="92"/>
                </a:lnTo>
                <a:lnTo>
                  <a:pt x="136" y="92"/>
                </a:lnTo>
                <a:lnTo>
                  <a:pt x="134" y="92"/>
                </a:lnTo>
                <a:lnTo>
                  <a:pt x="134" y="92"/>
                </a:lnTo>
                <a:lnTo>
                  <a:pt x="134" y="94"/>
                </a:lnTo>
                <a:lnTo>
                  <a:pt x="134" y="94"/>
                </a:lnTo>
                <a:lnTo>
                  <a:pt x="132" y="100"/>
                </a:lnTo>
                <a:lnTo>
                  <a:pt x="130" y="106"/>
                </a:lnTo>
                <a:lnTo>
                  <a:pt x="130" y="106"/>
                </a:lnTo>
                <a:lnTo>
                  <a:pt x="128" y="120"/>
                </a:lnTo>
                <a:lnTo>
                  <a:pt x="128" y="120"/>
                </a:lnTo>
                <a:lnTo>
                  <a:pt x="126" y="130"/>
                </a:lnTo>
                <a:lnTo>
                  <a:pt x="126" y="140"/>
                </a:lnTo>
                <a:lnTo>
                  <a:pt x="126" y="140"/>
                </a:lnTo>
                <a:lnTo>
                  <a:pt x="126" y="146"/>
                </a:lnTo>
                <a:lnTo>
                  <a:pt x="126" y="146"/>
                </a:lnTo>
                <a:lnTo>
                  <a:pt x="122" y="156"/>
                </a:lnTo>
                <a:lnTo>
                  <a:pt x="122" y="156"/>
                </a:lnTo>
                <a:lnTo>
                  <a:pt x="122" y="160"/>
                </a:lnTo>
                <a:lnTo>
                  <a:pt x="122" y="162"/>
                </a:lnTo>
                <a:lnTo>
                  <a:pt x="122" y="162"/>
                </a:lnTo>
                <a:lnTo>
                  <a:pt x="120" y="164"/>
                </a:lnTo>
                <a:lnTo>
                  <a:pt x="120" y="164"/>
                </a:lnTo>
                <a:lnTo>
                  <a:pt x="120" y="168"/>
                </a:lnTo>
                <a:lnTo>
                  <a:pt x="120" y="168"/>
                </a:lnTo>
                <a:lnTo>
                  <a:pt x="118" y="168"/>
                </a:lnTo>
                <a:lnTo>
                  <a:pt x="118" y="168"/>
                </a:lnTo>
                <a:lnTo>
                  <a:pt x="116" y="170"/>
                </a:lnTo>
                <a:lnTo>
                  <a:pt x="116" y="170"/>
                </a:lnTo>
                <a:lnTo>
                  <a:pt x="114" y="168"/>
                </a:lnTo>
                <a:lnTo>
                  <a:pt x="114" y="168"/>
                </a:lnTo>
                <a:lnTo>
                  <a:pt x="114" y="168"/>
                </a:lnTo>
                <a:lnTo>
                  <a:pt x="112" y="170"/>
                </a:lnTo>
                <a:lnTo>
                  <a:pt x="112" y="170"/>
                </a:lnTo>
                <a:lnTo>
                  <a:pt x="110" y="170"/>
                </a:lnTo>
                <a:lnTo>
                  <a:pt x="110" y="170"/>
                </a:lnTo>
                <a:lnTo>
                  <a:pt x="104" y="168"/>
                </a:lnTo>
                <a:lnTo>
                  <a:pt x="104" y="168"/>
                </a:lnTo>
                <a:lnTo>
                  <a:pt x="100" y="166"/>
                </a:lnTo>
                <a:lnTo>
                  <a:pt x="100" y="166"/>
                </a:lnTo>
                <a:lnTo>
                  <a:pt x="94" y="164"/>
                </a:lnTo>
                <a:lnTo>
                  <a:pt x="94" y="164"/>
                </a:lnTo>
                <a:lnTo>
                  <a:pt x="90" y="164"/>
                </a:lnTo>
                <a:lnTo>
                  <a:pt x="90" y="164"/>
                </a:lnTo>
                <a:lnTo>
                  <a:pt x="84" y="160"/>
                </a:lnTo>
                <a:lnTo>
                  <a:pt x="84" y="160"/>
                </a:lnTo>
                <a:lnTo>
                  <a:pt x="76" y="158"/>
                </a:lnTo>
                <a:lnTo>
                  <a:pt x="76" y="158"/>
                </a:lnTo>
                <a:lnTo>
                  <a:pt x="70" y="156"/>
                </a:lnTo>
                <a:lnTo>
                  <a:pt x="70" y="156"/>
                </a:lnTo>
                <a:lnTo>
                  <a:pt x="64" y="154"/>
                </a:lnTo>
                <a:lnTo>
                  <a:pt x="64" y="154"/>
                </a:lnTo>
                <a:lnTo>
                  <a:pt x="60" y="152"/>
                </a:lnTo>
                <a:lnTo>
                  <a:pt x="60" y="152"/>
                </a:lnTo>
                <a:lnTo>
                  <a:pt x="58" y="152"/>
                </a:lnTo>
                <a:lnTo>
                  <a:pt x="58" y="152"/>
                </a:lnTo>
                <a:lnTo>
                  <a:pt x="58" y="148"/>
                </a:lnTo>
                <a:lnTo>
                  <a:pt x="58" y="148"/>
                </a:lnTo>
                <a:lnTo>
                  <a:pt x="54" y="142"/>
                </a:lnTo>
                <a:lnTo>
                  <a:pt x="54" y="142"/>
                </a:lnTo>
                <a:lnTo>
                  <a:pt x="50" y="138"/>
                </a:lnTo>
                <a:lnTo>
                  <a:pt x="50" y="138"/>
                </a:lnTo>
                <a:lnTo>
                  <a:pt x="48" y="132"/>
                </a:lnTo>
                <a:lnTo>
                  <a:pt x="48" y="132"/>
                </a:lnTo>
                <a:lnTo>
                  <a:pt x="46" y="128"/>
                </a:lnTo>
                <a:lnTo>
                  <a:pt x="46" y="128"/>
                </a:lnTo>
                <a:lnTo>
                  <a:pt x="44" y="122"/>
                </a:lnTo>
                <a:lnTo>
                  <a:pt x="44" y="122"/>
                </a:lnTo>
                <a:lnTo>
                  <a:pt x="42" y="122"/>
                </a:lnTo>
                <a:lnTo>
                  <a:pt x="42" y="124"/>
                </a:lnTo>
                <a:lnTo>
                  <a:pt x="42" y="124"/>
                </a:lnTo>
                <a:lnTo>
                  <a:pt x="40" y="128"/>
                </a:lnTo>
                <a:lnTo>
                  <a:pt x="40" y="128"/>
                </a:lnTo>
                <a:lnTo>
                  <a:pt x="42" y="132"/>
                </a:lnTo>
                <a:lnTo>
                  <a:pt x="44" y="138"/>
                </a:lnTo>
                <a:lnTo>
                  <a:pt x="44" y="138"/>
                </a:lnTo>
                <a:lnTo>
                  <a:pt x="42" y="140"/>
                </a:lnTo>
                <a:lnTo>
                  <a:pt x="40" y="144"/>
                </a:lnTo>
                <a:lnTo>
                  <a:pt x="40" y="144"/>
                </a:lnTo>
                <a:lnTo>
                  <a:pt x="36" y="146"/>
                </a:lnTo>
                <a:lnTo>
                  <a:pt x="34" y="144"/>
                </a:lnTo>
                <a:lnTo>
                  <a:pt x="34" y="144"/>
                </a:lnTo>
                <a:lnTo>
                  <a:pt x="26" y="142"/>
                </a:lnTo>
                <a:lnTo>
                  <a:pt x="26" y="142"/>
                </a:lnTo>
                <a:lnTo>
                  <a:pt x="20" y="140"/>
                </a:lnTo>
                <a:lnTo>
                  <a:pt x="20" y="140"/>
                </a:lnTo>
                <a:lnTo>
                  <a:pt x="16" y="138"/>
                </a:lnTo>
                <a:lnTo>
                  <a:pt x="16" y="138"/>
                </a:lnTo>
                <a:lnTo>
                  <a:pt x="10" y="138"/>
                </a:lnTo>
                <a:lnTo>
                  <a:pt x="10" y="138"/>
                </a:lnTo>
                <a:lnTo>
                  <a:pt x="6" y="138"/>
                </a:lnTo>
                <a:lnTo>
                  <a:pt x="6" y="138"/>
                </a:lnTo>
                <a:lnTo>
                  <a:pt x="4" y="138"/>
                </a:lnTo>
                <a:lnTo>
                  <a:pt x="4" y="140"/>
                </a:lnTo>
                <a:lnTo>
                  <a:pt x="4" y="140"/>
                </a:lnTo>
                <a:lnTo>
                  <a:pt x="6" y="140"/>
                </a:lnTo>
                <a:lnTo>
                  <a:pt x="8" y="142"/>
                </a:lnTo>
                <a:lnTo>
                  <a:pt x="8" y="142"/>
                </a:lnTo>
                <a:lnTo>
                  <a:pt x="16" y="144"/>
                </a:lnTo>
                <a:lnTo>
                  <a:pt x="16" y="144"/>
                </a:lnTo>
                <a:lnTo>
                  <a:pt x="20" y="146"/>
                </a:lnTo>
                <a:lnTo>
                  <a:pt x="20" y="146"/>
                </a:lnTo>
                <a:lnTo>
                  <a:pt x="22" y="148"/>
                </a:lnTo>
                <a:lnTo>
                  <a:pt x="22" y="148"/>
                </a:lnTo>
                <a:lnTo>
                  <a:pt x="26" y="150"/>
                </a:lnTo>
                <a:lnTo>
                  <a:pt x="26" y="150"/>
                </a:lnTo>
                <a:lnTo>
                  <a:pt x="26" y="150"/>
                </a:lnTo>
                <a:lnTo>
                  <a:pt x="24" y="150"/>
                </a:lnTo>
                <a:lnTo>
                  <a:pt x="24" y="150"/>
                </a:lnTo>
                <a:lnTo>
                  <a:pt x="18" y="150"/>
                </a:lnTo>
                <a:lnTo>
                  <a:pt x="18" y="150"/>
                </a:lnTo>
                <a:lnTo>
                  <a:pt x="14" y="148"/>
                </a:lnTo>
                <a:lnTo>
                  <a:pt x="14" y="148"/>
                </a:lnTo>
                <a:lnTo>
                  <a:pt x="8" y="146"/>
                </a:lnTo>
                <a:lnTo>
                  <a:pt x="8" y="146"/>
                </a:lnTo>
                <a:lnTo>
                  <a:pt x="2" y="146"/>
                </a:lnTo>
                <a:lnTo>
                  <a:pt x="2" y="146"/>
                </a:lnTo>
                <a:lnTo>
                  <a:pt x="0" y="148"/>
                </a:lnTo>
                <a:lnTo>
                  <a:pt x="0" y="148"/>
                </a:lnTo>
                <a:lnTo>
                  <a:pt x="0" y="148"/>
                </a:lnTo>
                <a:lnTo>
                  <a:pt x="0" y="150"/>
                </a:lnTo>
                <a:lnTo>
                  <a:pt x="0" y="150"/>
                </a:lnTo>
                <a:lnTo>
                  <a:pt x="2" y="150"/>
                </a:lnTo>
                <a:lnTo>
                  <a:pt x="2" y="150"/>
                </a:lnTo>
                <a:lnTo>
                  <a:pt x="6" y="152"/>
                </a:lnTo>
                <a:lnTo>
                  <a:pt x="6" y="152"/>
                </a:lnTo>
                <a:lnTo>
                  <a:pt x="10" y="152"/>
                </a:lnTo>
                <a:lnTo>
                  <a:pt x="10" y="152"/>
                </a:lnTo>
                <a:lnTo>
                  <a:pt x="14" y="154"/>
                </a:lnTo>
                <a:lnTo>
                  <a:pt x="14" y="154"/>
                </a:lnTo>
                <a:lnTo>
                  <a:pt x="10" y="154"/>
                </a:lnTo>
                <a:lnTo>
                  <a:pt x="10" y="154"/>
                </a:lnTo>
                <a:lnTo>
                  <a:pt x="4" y="154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2" y="156"/>
                </a:lnTo>
                <a:lnTo>
                  <a:pt x="6" y="156"/>
                </a:lnTo>
                <a:lnTo>
                  <a:pt x="6" y="156"/>
                </a:lnTo>
                <a:lnTo>
                  <a:pt x="10" y="158"/>
                </a:lnTo>
                <a:lnTo>
                  <a:pt x="10" y="158"/>
                </a:lnTo>
                <a:lnTo>
                  <a:pt x="14" y="160"/>
                </a:lnTo>
                <a:lnTo>
                  <a:pt x="14" y="160"/>
                </a:lnTo>
                <a:lnTo>
                  <a:pt x="18" y="162"/>
                </a:lnTo>
                <a:lnTo>
                  <a:pt x="18" y="162"/>
                </a:lnTo>
                <a:lnTo>
                  <a:pt x="24" y="164"/>
                </a:lnTo>
                <a:lnTo>
                  <a:pt x="24" y="164"/>
                </a:lnTo>
                <a:lnTo>
                  <a:pt x="30" y="164"/>
                </a:lnTo>
                <a:lnTo>
                  <a:pt x="30" y="164"/>
                </a:lnTo>
                <a:lnTo>
                  <a:pt x="36" y="164"/>
                </a:lnTo>
                <a:lnTo>
                  <a:pt x="36" y="164"/>
                </a:lnTo>
                <a:lnTo>
                  <a:pt x="48" y="168"/>
                </a:lnTo>
                <a:lnTo>
                  <a:pt x="48" y="168"/>
                </a:lnTo>
                <a:lnTo>
                  <a:pt x="52" y="168"/>
                </a:lnTo>
                <a:lnTo>
                  <a:pt x="52" y="168"/>
                </a:lnTo>
                <a:lnTo>
                  <a:pt x="50" y="180"/>
                </a:lnTo>
                <a:lnTo>
                  <a:pt x="50" y="180"/>
                </a:lnTo>
                <a:lnTo>
                  <a:pt x="48" y="188"/>
                </a:lnTo>
                <a:lnTo>
                  <a:pt x="48" y="188"/>
                </a:lnTo>
                <a:lnTo>
                  <a:pt x="62" y="192"/>
                </a:lnTo>
                <a:lnTo>
                  <a:pt x="62" y="192"/>
                </a:lnTo>
                <a:lnTo>
                  <a:pt x="74" y="196"/>
                </a:lnTo>
                <a:lnTo>
                  <a:pt x="74" y="196"/>
                </a:lnTo>
                <a:lnTo>
                  <a:pt x="86" y="200"/>
                </a:lnTo>
                <a:lnTo>
                  <a:pt x="86" y="200"/>
                </a:lnTo>
                <a:lnTo>
                  <a:pt x="92" y="200"/>
                </a:lnTo>
                <a:lnTo>
                  <a:pt x="96" y="200"/>
                </a:lnTo>
                <a:lnTo>
                  <a:pt x="96" y="200"/>
                </a:lnTo>
                <a:lnTo>
                  <a:pt x="104" y="202"/>
                </a:lnTo>
                <a:lnTo>
                  <a:pt x="104" y="202"/>
                </a:lnTo>
                <a:lnTo>
                  <a:pt x="112" y="206"/>
                </a:lnTo>
                <a:lnTo>
                  <a:pt x="112" y="206"/>
                </a:lnTo>
                <a:lnTo>
                  <a:pt x="122" y="206"/>
                </a:lnTo>
                <a:lnTo>
                  <a:pt x="122" y="206"/>
                </a:lnTo>
                <a:lnTo>
                  <a:pt x="128" y="206"/>
                </a:lnTo>
                <a:lnTo>
                  <a:pt x="132" y="206"/>
                </a:lnTo>
                <a:lnTo>
                  <a:pt x="132" y="206"/>
                </a:lnTo>
                <a:lnTo>
                  <a:pt x="138" y="200"/>
                </a:lnTo>
                <a:lnTo>
                  <a:pt x="142" y="196"/>
                </a:lnTo>
                <a:lnTo>
                  <a:pt x="142" y="196"/>
                </a:lnTo>
                <a:lnTo>
                  <a:pt x="146" y="190"/>
                </a:lnTo>
                <a:lnTo>
                  <a:pt x="148" y="186"/>
                </a:lnTo>
                <a:lnTo>
                  <a:pt x="148" y="186"/>
                </a:lnTo>
                <a:lnTo>
                  <a:pt x="150" y="190"/>
                </a:lnTo>
                <a:lnTo>
                  <a:pt x="150" y="200"/>
                </a:lnTo>
                <a:lnTo>
                  <a:pt x="150" y="200"/>
                </a:lnTo>
                <a:lnTo>
                  <a:pt x="148" y="212"/>
                </a:lnTo>
                <a:lnTo>
                  <a:pt x="148" y="212"/>
                </a:lnTo>
                <a:lnTo>
                  <a:pt x="148" y="222"/>
                </a:lnTo>
                <a:lnTo>
                  <a:pt x="148" y="222"/>
                </a:lnTo>
                <a:lnTo>
                  <a:pt x="146" y="228"/>
                </a:lnTo>
                <a:lnTo>
                  <a:pt x="146" y="228"/>
                </a:lnTo>
                <a:lnTo>
                  <a:pt x="146" y="234"/>
                </a:lnTo>
                <a:lnTo>
                  <a:pt x="146" y="234"/>
                </a:lnTo>
                <a:lnTo>
                  <a:pt x="144" y="242"/>
                </a:lnTo>
                <a:lnTo>
                  <a:pt x="144" y="242"/>
                </a:lnTo>
                <a:lnTo>
                  <a:pt x="144" y="246"/>
                </a:lnTo>
                <a:lnTo>
                  <a:pt x="144" y="246"/>
                </a:lnTo>
                <a:lnTo>
                  <a:pt x="144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50"/>
                </a:lnTo>
                <a:lnTo>
                  <a:pt x="146" y="250"/>
                </a:lnTo>
                <a:lnTo>
                  <a:pt x="146" y="276"/>
                </a:lnTo>
                <a:lnTo>
                  <a:pt x="146" y="276"/>
                </a:lnTo>
                <a:lnTo>
                  <a:pt x="148" y="296"/>
                </a:lnTo>
                <a:lnTo>
                  <a:pt x="148" y="296"/>
                </a:lnTo>
                <a:lnTo>
                  <a:pt x="148" y="306"/>
                </a:lnTo>
                <a:lnTo>
                  <a:pt x="148" y="306"/>
                </a:lnTo>
                <a:lnTo>
                  <a:pt x="150" y="316"/>
                </a:lnTo>
                <a:lnTo>
                  <a:pt x="150" y="342"/>
                </a:lnTo>
                <a:lnTo>
                  <a:pt x="152" y="378"/>
                </a:lnTo>
                <a:lnTo>
                  <a:pt x="152" y="406"/>
                </a:lnTo>
                <a:lnTo>
                  <a:pt x="154" y="436"/>
                </a:lnTo>
                <a:lnTo>
                  <a:pt x="154" y="466"/>
                </a:lnTo>
                <a:lnTo>
                  <a:pt x="154" y="466"/>
                </a:lnTo>
                <a:lnTo>
                  <a:pt x="154" y="500"/>
                </a:lnTo>
                <a:lnTo>
                  <a:pt x="154" y="500"/>
                </a:lnTo>
                <a:lnTo>
                  <a:pt x="154" y="508"/>
                </a:lnTo>
                <a:lnTo>
                  <a:pt x="154" y="508"/>
                </a:lnTo>
                <a:lnTo>
                  <a:pt x="154" y="514"/>
                </a:lnTo>
                <a:lnTo>
                  <a:pt x="154" y="514"/>
                </a:lnTo>
                <a:lnTo>
                  <a:pt x="154" y="520"/>
                </a:lnTo>
                <a:lnTo>
                  <a:pt x="154" y="520"/>
                </a:lnTo>
                <a:lnTo>
                  <a:pt x="152" y="522"/>
                </a:lnTo>
                <a:lnTo>
                  <a:pt x="152" y="522"/>
                </a:lnTo>
                <a:lnTo>
                  <a:pt x="152" y="524"/>
                </a:lnTo>
                <a:lnTo>
                  <a:pt x="152" y="524"/>
                </a:lnTo>
                <a:lnTo>
                  <a:pt x="150" y="530"/>
                </a:lnTo>
                <a:lnTo>
                  <a:pt x="150" y="530"/>
                </a:lnTo>
                <a:lnTo>
                  <a:pt x="146" y="536"/>
                </a:lnTo>
                <a:lnTo>
                  <a:pt x="146" y="536"/>
                </a:lnTo>
                <a:lnTo>
                  <a:pt x="144" y="544"/>
                </a:lnTo>
                <a:lnTo>
                  <a:pt x="144" y="544"/>
                </a:lnTo>
                <a:lnTo>
                  <a:pt x="144" y="546"/>
                </a:lnTo>
                <a:lnTo>
                  <a:pt x="144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8"/>
                </a:lnTo>
                <a:lnTo>
                  <a:pt x="142" y="548"/>
                </a:lnTo>
                <a:lnTo>
                  <a:pt x="138" y="552"/>
                </a:lnTo>
                <a:lnTo>
                  <a:pt x="138" y="552"/>
                </a:lnTo>
                <a:lnTo>
                  <a:pt x="142" y="548"/>
                </a:lnTo>
                <a:lnTo>
                  <a:pt x="142" y="548"/>
                </a:lnTo>
                <a:lnTo>
                  <a:pt x="144" y="548"/>
                </a:lnTo>
                <a:lnTo>
                  <a:pt x="144" y="548"/>
                </a:lnTo>
                <a:lnTo>
                  <a:pt x="142" y="550"/>
                </a:lnTo>
                <a:lnTo>
                  <a:pt x="142" y="550"/>
                </a:lnTo>
                <a:lnTo>
                  <a:pt x="140" y="550"/>
                </a:lnTo>
                <a:lnTo>
                  <a:pt x="140" y="550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36" y="556"/>
                </a:lnTo>
                <a:lnTo>
                  <a:pt x="136" y="556"/>
                </a:lnTo>
                <a:lnTo>
                  <a:pt x="134" y="558"/>
                </a:lnTo>
                <a:lnTo>
                  <a:pt x="134" y="558"/>
                </a:lnTo>
                <a:lnTo>
                  <a:pt x="130" y="558"/>
                </a:lnTo>
                <a:lnTo>
                  <a:pt x="130" y="558"/>
                </a:lnTo>
                <a:lnTo>
                  <a:pt x="120" y="562"/>
                </a:lnTo>
                <a:lnTo>
                  <a:pt x="120" y="562"/>
                </a:lnTo>
                <a:lnTo>
                  <a:pt x="118" y="564"/>
                </a:lnTo>
                <a:lnTo>
                  <a:pt x="118" y="564"/>
                </a:lnTo>
                <a:lnTo>
                  <a:pt x="118" y="564"/>
                </a:lnTo>
                <a:lnTo>
                  <a:pt x="118" y="566"/>
                </a:lnTo>
                <a:lnTo>
                  <a:pt x="118" y="566"/>
                </a:lnTo>
                <a:lnTo>
                  <a:pt x="116" y="568"/>
                </a:lnTo>
                <a:lnTo>
                  <a:pt x="116" y="568"/>
                </a:lnTo>
                <a:lnTo>
                  <a:pt x="116" y="570"/>
                </a:lnTo>
                <a:lnTo>
                  <a:pt x="116" y="570"/>
                </a:lnTo>
                <a:lnTo>
                  <a:pt x="118" y="572"/>
                </a:lnTo>
                <a:lnTo>
                  <a:pt x="124" y="574"/>
                </a:lnTo>
                <a:lnTo>
                  <a:pt x="124" y="574"/>
                </a:lnTo>
                <a:lnTo>
                  <a:pt x="146" y="576"/>
                </a:lnTo>
                <a:lnTo>
                  <a:pt x="146" y="576"/>
                </a:lnTo>
                <a:lnTo>
                  <a:pt x="154" y="574"/>
                </a:lnTo>
                <a:lnTo>
                  <a:pt x="156" y="572"/>
                </a:lnTo>
                <a:lnTo>
                  <a:pt x="156" y="572"/>
                </a:lnTo>
                <a:lnTo>
                  <a:pt x="160" y="570"/>
                </a:lnTo>
                <a:lnTo>
                  <a:pt x="160" y="570"/>
                </a:lnTo>
                <a:lnTo>
                  <a:pt x="164" y="572"/>
                </a:lnTo>
                <a:lnTo>
                  <a:pt x="164" y="572"/>
                </a:lnTo>
                <a:lnTo>
                  <a:pt x="170" y="572"/>
                </a:lnTo>
                <a:lnTo>
                  <a:pt x="182" y="570"/>
                </a:lnTo>
                <a:lnTo>
                  <a:pt x="182" y="570"/>
                </a:lnTo>
                <a:lnTo>
                  <a:pt x="186" y="568"/>
                </a:lnTo>
                <a:lnTo>
                  <a:pt x="186" y="566"/>
                </a:lnTo>
                <a:lnTo>
                  <a:pt x="186" y="566"/>
                </a:lnTo>
                <a:lnTo>
                  <a:pt x="184" y="562"/>
                </a:lnTo>
                <a:lnTo>
                  <a:pt x="184" y="562"/>
                </a:lnTo>
                <a:lnTo>
                  <a:pt x="184" y="560"/>
                </a:lnTo>
                <a:lnTo>
                  <a:pt x="184" y="560"/>
                </a:lnTo>
                <a:lnTo>
                  <a:pt x="184" y="552"/>
                </a:lnTo>
                <a:lnTo>
                  <a:pt x="184" y="552"/>
                </a:lnTo>
                <a:lnTo>
                  <a:pt x="184" y="540"/>
                </a:lnTo>
                <a:lnTo>
                  <a:pt x="184" y="540"/>
                </a:lnTo>
                <a:lnTo>
                  <a:pt x="184" y="538"/>
                </a:lnTo>
                <a:lnTo>
                  <a:pt x="188" y="532"/>
                </a:lnTo>
                <a:lnTo>
                  <a:pt x="188" y="532"/>
                </a:lnTo>
                <a:lnTo>
                  <a:pt x="192" y="522"/>
                </a:lnTo>
                <a:lnTo>
                  <a:pt x="192" y="518"/>
                </a:lnTo>
                <a:lnTo>
                  <a:pt x="192" y="518"/>
                </a:lnTo>
                <a:lnTo>
                  <a:pt x="192" y="502"/>
                </a:lnTo>
                <a:lnTo>
                  <a:pt x="192" y="502"/>
                </a:lnTo>
                <a:lnTo>
                  <a:pt x="196" y="468"/>
                </a:lnTo>
                <a:lnTo>
                  <a:pt x="196" y="468"/>
                </a:lnTo>
                <a:lnTo>
                  <a:pt x="198" y="442"/>
                </a:lnTo>
                <a:lnTo>
                  <a:pt x="198" y="442"/>
                </a:lnTo>
                <a:lnTo>
                  <a:pt x="198" y="430"/>
                </a:lnTo>
                <a:lnTo>
                  <a:pt x="198" y="430"/>
                </a:lnTo>
                <a:lnTo>
                  <a:pt x="198" y="424"/>
                </a:lnTo>
                <a:lnTo>
                  <a:pt x="198" y="424"/>
                </a:lnTo>
                <a:lnTo>
                  <a:pt x="200" y="406"/>
                </a:lnTo>
                <a:lnTo>
                  <a:pt x="200" y="406"/>
                </a:lnTo>
                <a:lnTo>
                  <a:pt x="202" y="380"/>
                </a:lnTo>
                <a:lnTo>
                  <a:pt x="202" y="380"/>
                </a:lnTo>
                <a:lnTo>
                  <a:pt x="204" y="366"/>
                </a:lnTo>
                <a:lnTo>
                  <a:pt x="204" y="366"/>
                </a:lnTo>
                <a:lnTo>
                  <a:pt x="204" y="356"/>
                </a:lnTo>
                <a:lnTo>
                  <a:pt x="204" y="356"/>
                </a:lnTo>
                <a:lnTo>
                  <a:pt x="206" y="344"/>
                </a:lnTo>
                <a:lnTo>
                  <a:pt x="206" y="344"/>
                </a:lnTo>
                <a:lnTo>
                  <a:pt x="206" y="338"/>
                </a:lnTo>
                <a:lnTo>
                  <a:pt x="206" y="338"/>
                </a:lnTo>
                <a:lnTo>
                  <a:pt x="210" y="342"/>
                </a:lnTo>
                <a:lnTo>
                  <a:pt x="210" y="342"/>
                </a:lnTo>
                <a:lnTo>
                  <a:pt x="212" y="356"/>
                </a:lnTo>
                <a:lnTo>
                  <a:pt x="212" y="356"/>
                </a:lnTo>
                <a:lnTo>
                  <a:pt x="218" y="406"/>
                </a:lnTo>
                <a:lnTo>
                  <a:pt x="218" y="406"/>
                </a:lnTo>
                <a:lnTo>
                  <a:pt x="222" y="430"/>
                </a:lnTo>
                <a:lnTo>
                  <a:pt x="222" y="430"/>
                </a:lnTo>
                <a:lnTo>
                  <a:pt x="226" y="466"/>
                </a:lnTo>
                <a:lnTo>
                  <a:pt x="226" y="466"/>
                </a:lnTo>
                <a:lnTo>
                  <a:pt x="230" y="496"/>
                </a:lnTo>
                <a:lnTo>
                  <a:pt x="230" y="496"/>
                </a:lnTo>
                <a:lnTo>
                  <a:pt x="234" y="518"/>
                </a:lnTo>
                <a:lnTo>
                  <a:pt x="234" y="518"/>
                </a:lnTo>
                <a:lnTo>
                  <a:pt x="238" y="532"/>
                </a:lnTo>
                <a:lnTo>
                  <a:pt x="238" y="532"/>
                </a:lnTo>
                <a:lnTo>
                  <a:pt x="238" y="548"/>
                </a:lnTo>
                <a:lnTo>
                  <a:pt x="238" y="548"/>
                </a:lnTo>
                <a:lnTo>
                  <a:pt x="240" y="552"/>
                </a:lnTo>
                <a:lnTo>
                  <a:pt x="240" y="552"/>
                </a:lnTo>
                <a:lnTo>
                  <a:pt x="244" y="556"/>
                </a:lnTo>
                <a:lnTo>
                  <a:pt x="244" y="556"/>
                </a:lnTo>
                <a:lnTo>
                  <a:pt x="244" y="560"/>
                </a:lnTo>
                <a:lnTo>
                  <a:pt x="244" y="560"/>
                </a:lnTo>
                <a:lnTo>
                  <a:pt x="242" y="564"/>
                </a:lnTo>
                <a:lnTo>
                  <a:pt x="242" y="564"/>
                </a:lnTo>
                <a:lnTo>
                  <a:pt x="240" y="566"/>
                </a:lnTo>
                <a:lnTo>
                  <a:pt x="242" y="568"/>
                </a:lnTo>
                <a:lnTo>
                  <a:pt x="242" y="568"/>
                </a:lnTo>
                <a:lnTo>
                  <a:pt x="240" y="570"/>
                </a:lnTo>
                <a:lnTo>
                  <a:pt x="240" y="570"/>
                </a:lnTo>
                <a:lnTo>
                  <a:pt x="238" y="574"/>
                </a:lnTo>
                <a:lnTo>
                  <a:pt x="238" y="574"/>
                </a:lnTo>
                <a:lnTo>
                  <a:pt x="240" y="578"/>
                </a:lnTo>
                <a:lnTo>
                  <a:pt x="240" y="578"/>
                </a:lnTo>
                <a:lnTo>
                  <a:pt x="238" y="578"/>
                </a:lnTo>
                <a:lnTo>
                  <a:pt x="238" y="578"/>
                </a:lnTo>
                <a:lnTo>
                  <a:pt x="238" y="582"/>
                </a:lnTo>
                <a:lnTo>
                  <a:pt x="238" y="582"/>
                </a:lnTo>
                <a:lnTo>
                  <a:pt x="242" y="584"/>
                </a:lnTo>
                <a:lnTo>
                  <a:pt x="254" y="584"/>
                </a:lnTo>
                <a:lnTo>
                  <a:pt x="254" y="584"/>
                </a:lnTo>
                <a:lnTo>
                  <a:pt x="266" y="584"/>
                </a:lnTo>
                <a:lnTo>
                  <a:pt x="272" y="582"/>
                </a:lnTo>
                <a:lnTo>
                  <a:pt x="272" y="582"/>
                </a:lnTo>
                <a:lnTo>
                  <a:pt x="274" y="580"/>
                </a:lnTo>
                <a:lnTo>
                  <a:pt x="272" y="580"/>
                </a:lnTo>
                <a:lnTo>
                  <a:pt x="272" y="580"/>
                </a:lnTo>
                <a:lnTo>
                  <a:pt x="274" y="578"/>
                </a:lnTo>
                <a:lnTo>
                  <a:pt x="274" y="578"/>
                </a:lnTo>
                <a:lnTo>
                  <a:pt x="274" y="574"/>
                </a:lnTo>
                <a:lnTo>
                  <a:pt x="274" y="570"/>
                </a:lnTo>
                <a:lnTo>
                  <a:pt x="274" y="570"/>
                </a:lnTo>
                <a:lnTo>
                  <a:pt x="276" y="568"/>
                </a:lnTo>
                <a:lnTo>
                  <a:pt x="276" y="568"/>
                </a:lnTo>
                <a:lnTo>
                  <a:pt x="274" y="562"/>
                </a:lnTo>
                <a:lnTo>
                  <a:pt x="274" y="562"/>
                </a:lnTo>
                <a:lnTo>
                  <a:pt x="274" y="558"/>
                </a:lnTo>
                <a:lnTo>
                  <a:pt x="274" y="558"/>
                </a:lnTo>
                <a:lnTo>
                  <a:pt x="272" y="554"/>
                </a:lnTo>
                <a:lnTo>
                  <a:pt x="272" y="554"/>
                </a:lnTo>
                <a:lnTo>
                  <a:pt x="270" y="552"/>
                </a:lnTo>
                <a:lnTo>
                  <a:pt x="270" y="552"/>
                </a:lnTo>
                <a:lnTo>
                  <a:pt x="272" y="552"/>
                </a:lnTo>
                <a:lnTo>
                  <a:pt x="272" y="552"/>
                </a:lnTo>
                <a:lnTo>
                  <a:pt x="272" y="552"/>
                </a:lnTo>
                <a:lnTo>
                  <a:pt x="274" y="554"/>
                </a:lnTo>
                <a:lnTo>
                  <a:pt x="274" y="554"/>
                </a:lnTo>
                <a:lnTo>
                  <a:pt x="274" y="554"/>
                </a:lnTo>
                <a:lnTo>
                  <a:pt x="276" y="544"/>
                </a:lnTo>
                <a:lnTo>
                  <a:pt x="276" y="544"/>
                </a:lnTo>
                <a:lnTo>
                  <a:pt x="276" y="536"/>
                </a:lnTo>
                <a:lnTo>
                  <a:pt x="276" y="536"/>
                </a:lnTo>
                <a:lnTo>
                  <a:pt x="272" y="524"/>
                </a:lnTo>
                <a:lnTo>
                  <a:pt x="272" y="524"/>
                </a:lnTo>
                <a:lnTo>
                  <a:pt x="274" y="520"/>
                </a:lnTo>
                <a:lnTo>
                  <a:pt x="276" y="516"/>
                </a:lnTo>
                <a:lnTo>
                  <a:pt x="276" y="516"/>
                </a:lnTo>
                <a:lnTo>
                  <a:pt x="276" y="508"/>
                </a:lnTo>
                <a:lnTo>
                  <a:pt x="274" y="496"/>
                </a:lnTo>
                <a:lnTo>
                  <a:pt x="274" y="496"/>
                </a:lnTo>
                <a:lnTo>
                  <a:pt x="270" y="470"/>
                </a:lnTo>
                <a:lnTo>
                  <a:pt x="270" y="470"/>
                </a:lnTo>
                <a:lnTo>
                  <a:pt x="270" y="462"/>
                </a:lnTo>
                <a:lnTo>
                  <a:pt x="270" y="462"/>
                </a:lnTo>
                <a:lnTo>
                  <a:pt x="268" y="442"/>
                </a:lnTo>
                <a:lnTo>
                  <a:pt x="268" y="442"/>
                </a:lnTo>
                <a:lnTo>
                  <a:pt x="266" y="430"/>
                </a:lnTo>
                <a:lnTo>
                  <a:pt x="266" y="430"/>
                </a:lnTo>
                <a:lnTo>
                  <a:pt x="266" y="418"/>
                </a:lnTo>
                <a:lnTo>
                  <a:pt x="266" y="418"/>
                </a:lnTo>
                <a:lnTo>
                  <a:pt x="264" y="392"/>
                </a:lnTo>
                <a:lnTo>
                  <a:pt x="264" y="392"/>
                </a:lnTo>
                <a:lnTo>
                  <a:pt x="264" y="384"/>
                </a:lnTo>
                <a:lnTo>
                  <a:pt x="266" y="378"/>
                </a:lnTo>
                <a:lnTo>
                  <a:pt x="266" y="378"/>
                </a:lnTo>
                <a:lnTo>
                  <a:pt x="266" y="358"/>
                </a:lnTo>
                <a:lnTo>
                  <a:pt x="266" y="358"/>
                </a:lnTo>
                <a:lnTo>
                  <a:pt x="264" y="324"/>
                </a:lnTo>
                <a:lnTo>
                  <a:pt x="264" y="324"/>
                </a:lnTo>
                <a:lnTo>
                  <a:pt x="264" y="308"/>
                </a:lnTo>
                <a:lnTo>
                  <a:pt x="264" y="308"/>
                </a:lnTo>
                <a:lnTo>
                  <a:pt x="264" y="308"/>
                </a:lnTo>
                <a:lnTo>
                  <a:pt x="264" y="306"/>
                </a:lnTo>
                <a:lnTo>
                  <a:pt x="264" y="306"/>
                </a:lnTo>
                <a:lnTo>
                  <a:pt x="264" y="298"/>
                </a:lnTo>
                <a:lnTo>
                  <a:pt x="264" y="298"/>
                </a:lnTo>
                <a:lnTo>
                  <a:pt x="264" y="292"/>
                </a:lnTo>
                <a:lnTo>
                  <a:pt x="264" y="292"/>
                </a:lnTo>
                <a:lnTo>
                  <a:pt x="264" y="284"/>
                </a:lnTo>
                <a:lnTo>
                  <a:pt x="264" y="284"/>
                </a:lnTo>
                <a:lnTo>
                  <a:pt x="266" y="264"/>
                </a:lnTo>
                <a:lnTo>
                  <a:pt x="266" y="264"/>
                </a:lnTo>
                <a:lnTo>
                  <a:pt x="264" y="246"/>
                </a:lnTo>
                <a:lnTo>
                  <a:pt x="264" y="246"/>
                </a:lnTo>
                <a:lnTo>
                  <a:pt x="262" y="230"/>
                </a:lnTo>
                <a:lnTo>
                  <a:pt x="262" y="230"/>
                </a:lnTo>
                <a:lnTo>
                  <a:pt x="262" y="220"/>
                </a:lnTo>
                <a:lnTo>
                  <a:pt x="262" y="220"/>
                </a:lnTo>
                <a:lnTo>
                  <a:pt x="264" y="210"/>
                </a:lnTo>
                <a:lnTo>
                  <a:pt x="264" y="210"/>
                </a:lnTo>
                <a:lnTo>
                  <a:pt x="266" y="192"/>
                </a:lnTo>
                <a:lnTo>
                  <a:pt x="266" y="192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72" y="182"/>
                </a:lnTo>
                <a:lnTo>
                  <a:pt x="272" y="182"/>
                </a:lnTo>
                <a:lnTo>
                  <a:pt x="276" y="190"/>
                </a:lnTo>
                <a:lnTo>
                  <a:pt x="276" y="190"/>
                </a:lnTo>
                <a:lnTo>
                  <a:pt x="288" y="198"/>
                </a:lnTo>
                <a:lnTo>
                  <a:pt x="288" y="198"/>
                </a:lnTo>
                <a:lnTo>
                  <a:pt x="292" y="200"/>
                </a:lnTo>
                <a:lnTo>
                  <a:pt x="294" y="200"/>
                </a:lnTo>
                <a:lnTo>
                  <a:pt x="294" y="200"/>
                </a:lnTo>
                <a:lnTo>
                  <a:pt x="300" y="198"/>
                </a:lnTo>
                <a:lnTo>
                  <a:pt x="300" y="198"/>
                </a:lnTo>
                <a:lnTo>
                  <a:pt x="310" y="194"/>
                </a:lnTo>
                <a:lnTo>
                  <a:pt x="310" y="194"/>
                </a:lnTo>
                <a:lnTo>
                  <a:pt x="330" y="184"/>
                </a:lnTo>
                <a:lnTo>
                  <a:pt x="330" y="184"/>
                </a:lnTo>
                <a:lnTo>
                  <a:pt x="334" y="182"/>
                </a:lnTo>
                <a:lnTo>
                  <a:pt x="334" y="182"/>
                </a:lnTo>
                <a:lnTo>
                  <a:pt x="336" y="182"/>
                </a:lnTo>
                <a:lnTo>
                  <a:pt x="336" y="182"/>
                </a:lnTo>
                <a:lnTo>
                  <a:pt x="338" y="180"/>
                </a:lnTo>
                <a:lnTo>
                  <a:pt x="338" y="180"/>
                </a:lnTo>
                <a:lnTo>
                  <a:pt x="342" y="178"/>
                </a:lnTo>
                <a:lnTo>
                  <a:pt x="342" y="178"/>
                </a:lnTo>
                <a:lnTo>
                  <a:pt x="346" y="174"/>
                </a:lnTo>
                <a:lnTo>
                  <a:pt x="346" y="174"/>
                </a:lnTo>
                <a:lnTo>
                  <a:pt x="348" y="170"/>
                </a:lnTo>
                <a:lnTo>
                  <a:pt x="348" y="170"/>
                </a:lnTo>
                <a:lnTo>
                  <a:pt x="358" y="164"/>
                </a:lnTo>
                <a:lnTo>
                  <a:pt x="358" y="164"/>
                </a:lnTo>
                <a:lnTo>
                  <a:pt x="360" y="162"/>
                </a:lnTo>
                <a:lnTo>
                  <a:pt x="362" y="158"/>
                </a:lnTo>
                <a:lnTo>
                  <a:pt x="362" y="158"/>
                </a:lnTo>
                <a:lnTo>
                  <a:pt x="362" y="154"/>
                </a:lnTo>
                <a:lnTo>
                  <a:pt x="362" y="152"/>
                </a:lnTo>
                <a:lnTo>
                  <a:pt x="362" y="152"/>
                </a:lnTo>
                <a:lnTo>
                  <a:pt x="360" y="146"/>
                </a:lnTo>
                <a:lnTo>
                  <a:pt x="360" y="146"/>
                </a:lnTo>
                <a:lnTo>
                  <a:pt x="362" y="146"/>
                </a:lnTo>
                <a:lnTo>
                  <a:pt x="362" y="146"/>
                </a:lnTo>
                <a:lnTo>
                  <a:pt x="366" y="142"/>
                </a:lnTo>
                <a:lnTo>
                  <a:pt x="366" y="142"/>
                </a:lnTo>
                <a:lnTo>
                  <a:pt x="374" y="140"/>
                </a:lnTo>
                <a:lnTo>
                  <a:pt x="374" y="140"/>
                </a:lnTo>
                <a:lnTo>
                  <a:pt x="382" y="138"/>
                </a:lnTo>
                <a:lnTo>
                  <a:pt x="382" y="138"/>
                </a:lnTo>
                <a:lnTo>
                  <a:pt x="388" y="134"/>
                </a:lnTo>
                <a:lnTo>
                  <a:pt x="388" y="134"/>
                </a:lnTo>
                <a:lnTo>
                  <a:pt x="394" y="130"/>
                </a:lnTo>
                <a:lnTo>
                  <a:pt x="394" y="130"/>
                </a:lnTo>
                <a:lnTo>
                  <a:pt x="396" y="130"/>
                </a:lnTo>
                <a:lnTo>
                  <a:pt x="396" y="130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6" y="126"/>
                </a:lnTo>
                <a:lnTo>
                  <a:pt x="396" y="126"/>
                </a:lnTo>
                <a:lnTo>
                  <a:pt x="400" y="122"/>
                </a:lnTo>
                <a:lnTo>
                  <a:pt x="400" y="122"/>
                </a:lnTo>
                <a:lnTo>
                  <a:pt x="400" y="122"/>
                </a:lnTo>
                <a:lnTo>
                  <a:pt x="400" y="120"/>
                </a:lnTo>
                <a:lnTo>
                  <a:pt x="400" y="120"/>
                </a:lnTo>
                <a:close/>
                <a:moveTo>
                  <a:pt x="158" y="32"/>
                </a:moveTo>
                <a:lnTo>
                  <a:pt x="158" y="32"/>
                </a:lnTo>
                <a:lnTo>
                  <a:pt x="158" y="32"/>
                </a:lnTo>
                <a:lnTo>
                  <a:pt x="160" y="32"/>
                </a:lnTo>
                <a:lnTo>
                  <a:pt x="158" y="32"/>
                </a:lnTo>
                <a:close/>
                <a:moveTo>
                  <a:pt x="162" y="28"/>
                </a:moveTo>
                <a:lnTo>
                  <a:pt x="162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close/>
                <a:moveTo>
                  <a:pt x="166" y="22"/>
                </a:move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0"/>
                </a:lnTo>
                <a:lnTo>
                  <a:pt x="166" y="20"/>
                </a:lnTo>
                <a:lnTo>
                  <a:pt x="168" y="20"/>
                </a:lnTo>
                <a:lnTo>
                  <a:pt x="168" y="20"/>
                </a:lnTo>
                <a:lnTo>
                  <a:pt x="166" y="22"/>
                </a:lnTo>
                <a:lnTo>
                  <a:pt x="166" y="22"/>
                </a:lnTo>
                <a:close/>
                <a:moveTo>
                  <a:pt x="172" y="12"/>
                </a:move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2" y="12"/>
                </a:lnTo>
                <a:lnTo>
                  <a:pt x="172" y="12"/>
                </a:lnTo>
                <a:close/>
                <a:moveTo>
                  <a:pt x="176" y="12"/>
                </a:moveTo>
                <a:lnTo>
                  <a:pt x="174" y="12"/>
                </a:lnTo>
                <a:lnTo>
                  <a:pt x="172" y="12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6" y="10"/>
                </a:lnTo>
                <a:lnTo>
                  <a:pt x="176" y="12"/>
                </a:lnTo>
                <a:close/>
                <a:moveTo>
                  <a:pt x="178" y="8"/>
                </a:moveTo>
                <a:lnTo>
                  <a:pt x="178" y="8"/>
                </a:lnTo>
                <a:lnTo>
                  <a:pt x="178" y="8"/>
                </a:lnTo>
                <a:lnTo>
                  <a:pt x="178" y="8"/>
                </a:lnTo>
                <a:lnTo>
                  <a:pt x="176" y="10"/>
                </a:lnTo>
                <a:lnTo>
                  <a:pt x="176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8"/>
                </a:lnTo>
                <a:lnTo>
                  <a:pt x="172" y="8"/>
                </a:lnTo>
                <a:lnTo>
                  <a:pt x="174" y="8"/>
                </a:lnTo>
                <a:lnTo>
                  <a:pt x="174" y="8"/>
                </a:lnTo>
                <a:lnTo>
                  <a:pt x="174" y="6"/>
                </a:lnTo>
                <a:lnTo>
                  <a:pt x="174" y="6"/>
                </a:lnTo>
                <a:lnTo>
                  <a:pt x="176" y="6"/>
                </a:lnTo>
                <a:lnTo>
                  <a:pt x="176" y="6"/>
                </a:lnTo>
                <a:lnTo>
                  <a:pt x="178" y="6"/>
                </a:lnTo>
                <a:lnTo>
                  <a:pt x="178" y="6"/>
                </a:lnTo>
                <a:lnTo>
                  <a:pt x="178" y="8"/>
                </a:lnTo>
                <a:lnTo>
                  <a:pt x="178" y="8"/>
                </a:lnTo>
                <a:close/>
                <a:moveTo>
                  <a:pt x="180" y="6"/>
                </a:moveTo>
                <a:lnTo>
                  <a:pt x="180" y="6"/>
                </a:lnTo>
                <a:lnTo>
                  <a:pt x="178" y="6"/>
                </a:lnTo>
                <a:lnTo>
                  <a:pt x="178" y="6"/>
                </a:lnTo>
                <a:lnTo>
                  <a:pt x="180" y="4"/>
                </a:lnTo>
                <a:lnTo>
                  <a:pt x="180" y="4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close/>
                <a:moveTo>
                  <a:pt x="182" y="4"/>
                </a:moveTo>
                <a:lnTo>
                  <a:pt x="182" y="6"/>
                </a:lnTo>
                <a:lnTo>
                  <a:pt x="180" y="6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2" y="4"/>
                </a:lnTo>
                <a:lnTo>
                  <a:pt x="182" y="4"/>
                </a:lnTo>
                <a:close/>
                <a:moveTo>
                  <a:pt x="190" y="4"/>
                </a:moveTo>
                <a:lnTo>
                  <a:pt x="190" y="4"/>
                </a:lnTo>
                <a:lnTo>
                  <a:pt x="188" y="4"/>
                </a:lnTo>
                <a:lnTo>
                  <a:pt x="188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8" y="2"/>
                </a:lnTo>
                <a:lnTo>
                  <a:pt x="188" y="2"/>
                </a:lnTo>
                <a:lnTo>
                  <a:pt x="188" y="2"/>
                </a:lnTo>
                <a:lnTo>
                  <a:pt x="190" y="2"/>
                </a:lnTo>
                <a:lnTo>
                  <a:pt x="190" y="2"/>
                </a:lnTo>
                <a:lnTo>
                  <a:pt x="190" y="4"/>
                </a:lnTo>
                <a:lnTo>
                  <a:pt x="190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16"/>
          <p:cNvSpPr>
            <a:spLocks/>
          </p:cNvSpPr>
          <p:nvPr/>
        </p:nvSpPr>
        <p:spPr bwMode="auto">
          <a:xfrm flipH="1">
            <a:off x="1295400" y="2667000"/>
            <a:ext cx="457200" cy="1562100"/>
          </a:xfrm>
          <a:custGeom>
            <a:avLst/>
            <a:gdLst/>
            <a:ahLst/>
            <a:cxnLst>
              <a:cxn ang="0">
                <a:pos x="180" y="496"/>
              </a:cxn>
              <a:cxn ang="0">
                <a:pos x="176" y="456"/>
              </a:cxn>
              <a:cxn ang="0">
                <a:pos x="168" y="410"/>
              </a:cxn>
              <a:cxn ang="0">
                <a:pos x="162" y="342"/>
              </a:cxn>
              <a:cxn ang="0">
                <a:pos x="160" y="304"/>
              </a:cxn>
              <a:cxn ang="0">
                <a:pos x="156" y="272"/>
              </a:cxn>
              <a:cxn ang="0">
                <a:pos x="150" y="252"/>
              </a:cxn>
              <a:cxn ang="0">
                <a:pos x="148" y="236"/>
              </a:cxn>
              <a:cxn ang="0">
                <a:pos x="154" y="238"/>
              </a:cxn>
              <a:cxn ang="0">
                <a:pos x="154" y="224"/>
              </a:cxn>
              <a:cxn ang="0">
                <a:pos x="156" y="176"/>
              </a:cxn>
              <a:cxn ang="0">
                <a:pos x="166" y="148"/>
              </a:cxn>
              <a:cxn ang="0">
                <a:pos x="162" y="120"/>
              </a:cxn>
              <a:cxn ang="0">
                <a:pos x="154" y="92"/>
              </a:cxn>
              <a:cxn ang="0">
                <a:pos x="132" y="84"/>
              </a:cxn>
              <a:cxn ang="0">
                <a:pos x="118" y="76"/>
              </a:cxn>
              <a:cxn ang="0">
                <a:pos x="118" y="52"/>
              </a:cxn>
              <a:cxn ang="0">
                <a:pos x="124" y="34"/>
              </a:cxn>
              <a:cxn ang="0">
                <a:pos x="88" y="2"/>
              </a:cxn>
              <a:cxn ang="0">
                <a:pos x="68" y="40"/>
              </a:cxn>
              <a:cxn ang="0">
                <a:pos x="76" y="76"/>
              </a:cxn>
              <a:cxn ang="0">
                <a:pos x="64" y="92"/>
              </a:cxn>
              <a:cxn ang="0">
                <a:pos x="42" y="96"/>
              </a:cxn>
              <a:cxn ang="0">
                <a:pos x="28" y="106"/>
              </a:cxn>
              <a:cxn ang="0">
                <a:pos x="14" y="136"/>
              </a:cxn>
              <a:cxn ang="0">
                <a:pos x="0" y="182"/>
              </a:cxn>
              <a:cxn ang="0">
                <a:pos x="18" y="198"/>
              </a:cxn>
              <a:cxn ang="0">
                <a:pos x="40" y="202"/>
              </a:cxn>
              <a:cxn ang="0">
                <a:pos x="44" y="246"/>
              </a:cxn>
              <a:cxn ang="0">
                <a:pos x="46" y="256"/>
              </a:cxn>
              <a:cxn ang="0">
                <a:pos x="40" y="278"/>
              </a:cxn>
              <a:cxn ang="0">
                <a:pos x="36" y="302"/>
              </a:cxn>
              <a:cxn ang="0">
                <a:pos x="38" y="316"/>
              </a:cxn>
              <a:cxn ang="0">
                <a:pos x="44" y="366"/>
              </a:cxn>
              <a:cxn ang="0">
                <a:pos x="54" y="450"/>
              </a:cxn>
              <a:cxn ang="0">
                <a:pos x="70" y="502"/>
              </a:cxn>
              <a:cxn ang="0">
                <a:pos x="58" y="532"/>
              </a:cxn>
              <a:cxn ang="0">
                <a:pos x="60" y="546"/>
              </a:cxn>
              <a:cxn ang="0">
                <a:pos x="52" y="560"/>
              </a:cxn>
              <a:cxn ang="0">
                <a:pos x="26" y="574"/>
              </a:cxn>
              <a:cxn ang="0">
                <a:pos x="36" y="584"/>
              </a:cxn>
              <a:cxn ang="0">
                <a:pos x="52" y="584"/>
              </a:cxn>
              <a:cxn ang="0">
                <a:pos x="62" y="582"/>
              </a:cxn>
              <a:cxn ang="0">
                <a:pos x="72" y="580"/>
              </a:cxn>
              <a:cxn ang="0">
                <a:pos x="98" y="578"/>
              </a:cxn>
              <a:cxn ang="0">
                <a:pos x="108" y="576"/>
              </a:cxn>
              <a:cxn ang="0">
                <a:pos x="112" y="564"/>
              </a:cxn>
              <a:cxn ang="0">
                <a:pos x="112" y="550"/>
              </a:cxn>
              <a:cxn ang="0">
                <a:pos x="120" y="532"/>
              </a:cxn>
              <a:cxn ang="0">
                <a:pos x="110" y="500"/>
              </a:cxn>
              <a:cxn ang="0">
                <a:pos x="110" y="456"/>
              </a:cxn>
              <a:cxn ang="0">
                <a:pos x="110" y="410"/>
              </a:cxn>
              <a:cxn ang="0">
                <a:pos x="108" y="384"/>
              </a:cxn>
              <a:cxn ang="0">
                <a:pos x="116" y="416"/>
              </a:cxn>
              <a:cxn ang="0">
                <a:pos x="120" y="448"/>
              </a:cxn>
              <a:cxn ang="0">
                <a:pos x="124" y="478"/>
              </a:cxn>
              <a:cxn ang="0">
                <a:pos x="136" y="536"/>
              </a:cxn>
              <a:cxn ang="0">
                <a:pos x="130" y="554"/>
              </a:cxn>
              <a:cxn ang="0">
                <a:pos x="140" y="572"/>
              </a:cxn>
              <a:cxn ang="0">
                <a:pos x="142" y="590"/>
              </a:cxn>
              <a:cxn ang="0">
                <a:pos x="164" y="600"/>
              </a:cxn>
              <a:cxn ang="0">
                <a:pos x="178" y="578"/>
              </a:cxn>
              <a:cxn ang="0">
                <a:pos x="182" y="564"/>
              </a:cxn>
            </a:cxnLst>
            <a:rect l="0" t="0" r="r" b="b"/>
            <a:pathLst>
              <a:path w="186" h="600">
                <a:moveTo>
                  <a:pt x="186" y="552"/>
                </a:moveTo>
                <a:lnTo>
                  <a:pt x="186" y="552"/>
                </a:lnTo>
                <a:lnTo>
                  <a:pt x="184" y="550"/>
                </a:lnTo>
                <a:lnTo>
                  <a:pt x="184" y="550"/>
                </a:lnTo>
                <a:lnTo>
                  <a:pt x="184" y="544"/>
                </a:lnTo>
                <a:lnTo>
                  <a:pt x="184" y="544"/>
                </a:lnTo>
                <a:lnTo>
                  <a:pt x="184" y="532"/>
                </a:lnTo>
                <a:lnTo>
                  <a:pt x="184" y="532"/>
                </a:lnTo>
                <a:lnTo>
                  <a:pt x="182" y="524"/>
                </a:lnTo>
                <a:lnTo>
                  <a:pt x="182" y="524"/>
                </a:lnTo>
                <a:lnTo>
                  <a:pt x="182" y="510"/>
                </a:lnTo>
                <a:lnTo>
                  <a:pt x="182" y="510"/>
                </a:lnTo>
                <a:lnTo>
                  <a:pt x="180" y="496"/>
                </a:lnTo>
                <a:lnTo>
                  <a:pt x="180" y="496"/>
                </a:lnTo>
                <a:lnTo>
                  <a:pt x="180" y="492"/>
                </a:lnTo>
                <a:lnTo>
                  <a:pt x="180" y="492"/>
                </a:lnTo>
                <a:lnTo>
                  <a:pt x="178" y="486"/>
                </a:lnTo>
                <a:lnTo>
                  <a:pt x="178" y="486"/>
                </a:lnTo>
                <a:lnTo>
                  <a:pt x="178" y="482"/>
                </a:lnTo>
                <a:lnTo>
                  <a:pt x="178" y="482"/>
                </a:lnTo>
                <a:lnTo>
                  <a:pt x="178" y="478"/>
                </a:lnTo>
                <a:lnTo>
                  <a:pt x="178" y="478"/>
                </a:lnTo>
                <a:lnTo>
                  <a:pt x="176" y="474"/>
                </a:lnTo>
                <a:lnTo>
                  <a:pt x="176" y="474"/>
                </a:lnTo>
                <a:lnTo>
                  <a:pt x="176" y="464"/>
                </a:lnTo>
                <a:lnTo>
                  <a:pt x="176" y="464"/>
                </a:lnTo>
                <a:lnTo>
                  <a:pt x="176" y="456"/>
                </a:lnTo>
                <a:lnTo>
                  <a:pt x="176" y="456"/>
                </a:lnTo>
                <a:lnTo>
                  <a:pt x="174" y="448"/>
                </a:lnTo>
                <a:lnTo>
                  <a:pt x="174" y="448"/>
                </a:lnTo>
                <a:lnTo>
                  <a:pt x="174" y="440"/>
                </a:lnTo>
                <a:lnTo>
                  <a:pt x="174" y="440"/>
                </a:lnTo>
                <a:lnTo>
                  <a:pt x="174" y="432"/>
                </a:lnTo>
                <a:lnTo>
                  <a:pt x="174" y="432"/>
                </a:lnTo>
                <a:lnTo>
                  <a:pt x="172" y="426"/>
                </a:lnTo>
                <a:lnTo>
                  <a:pt x="172" y="426"/>
                </a:lnTo>
                <a:lnTo>
                  <a:pt x="170" y="420"/>
                </a:lnTo>
                <a:lnTo>
                  <a:pt x="170" y="420"/>
                </a:lnTo>
                <a:lnTo>
                  <a:pt x="168" y="418"/>
                </a:lnTo>
                <a:lnTo>
                  <a:pt x="168" y="418"/>
                </a:lnTo>
                <a:lnTo>
                  <a:pt x="168" y="410"/>
                </a:lnTo>
                <a:lnTo>
                  <a:pt x="168" y="410"/>
                </a:lnTo>
                <a:lnTo>
                  <a:pt x="168" y="398"/>
                </a:lnTo>
                <a:lnTo>
                  <a:pt x="168" y="398"/>
                </a:lnTo>
                <a:lnTo>
                  <a:pt x="170" y="388"/>
                </a:lnTo>
                <a:lnTo>
                  <a:pt x="170" y="388"/>
                </a:lnTo>
                <a:lnTo>
                  <a:pt x="168" y="382"/>
                </a:lnTo>
                <a:lnTo>
                  <a:pt x="168" y="382"/>
                </a:lnTo>
                <a:lnTo>
                  <a:pt x="166" y="370"/>
                </a:lnTo>
                <a:lnTo>
                  <a:pt x="166" y="370"/>
                </a:lnTo>
                <a:lnTo>
                  <a:pt x="164" y="356"/>
                </a:lnTo>
                <a:lnTo>
                  <a:pt x="164" y="356"/>
                </a:lnTo>
                <a:lnTo>
                  <a:pt x="164" y="346"/>
                </a:lnTo>
                <a:lnTo>
                  <a:pt x="164" y="346"/>
                </a:lnTo>
                <a:lnTo>
                  <a:pt x="162" y="342"/>
                </a:lnTo>
                <a:lnTo>
                  <a:pt x="162" y="342"/>
                </a:lnTo>
                <a:lnTo>
                  <a:pt x="162" y="338"/>
                </a:lnTo>
                <a:lnTo>
                  <a:pt x="162" y="338"/>
                </a:lnTo>
                <a:lnTo>
                  <a:pt x="162" y="334"/>
                </a:lnTo>
                <a:lnTo>
                  <a:pt x="162" y="334"/>
                </a:lnTo>
                <a:lnTo>
                  <a:pt x="162" y="324"/>
                </a:lnTo>
                <a:lnTo>
                  <a:pt x="162" y="324"/>
                </a:lnTo>
                <a:lnTo>
                  <a:pt x="162" y="320"/>
                </a:lnTo>
                <a:lnTo>
                  <a:pt x="162" y="320"/>
                </a:lnTo>
                <a:lnTo>
                  <a:pt x="160" y="314"/>
                </a:lnTo>
                <a:lnTo>
                  <a:pt x="160" y="314"/>
                </a:lnTo>
                <a:lnTo>
                  <a:pt x="160" y="306"/>
                </a:lnTo>
                <a:lnTo>
                  <a:pt x="160" y="306"/>
                </a:lnTo>
                <a:lnTo>
                  <a:pt x="160" y="304"/>
                </a:lnTo>
                <a:lnTo>
                  <a:pt x="160" y="304"/>
                </a:lnTo>
                <a:lnTo>
                  <a:pt x="160" y="300"/>
                </a:lnTo>
                <a:lnTo>
                  <a:pt x="160" y="300"/>
                </a:lnTo>
                <a:lnTo>
                  <a:pt x="162" y="292"/>
                </a:lnTo>
                <a:lnTo>
                  <a:pt x="162" y="292"/>
                </a:lnTo>
                <a:lnTo>
                  <a:pt x="160" y="286"/>
                </a:lnTo>
                <a:lnTo>
                  <a:pt x="160" y="286"/>
                </a:lnTo>
                <a:lnTo>
                  <a:pt x="158" y="278"/>
                </a:lnTo>
                <a:lnTo>
                  <a:pt x="158" y="278"/>
                </a:lnTo>
                <a:lnTo>
                  <a:pt x="156" y="274"/>
                </a:lnTo>
                <a:lnTo>
                  <a:pt x="156" y="274"/>
                </a:lnTo>
                <a:lnTo>
                  <a:pt x="156" y="272"/>
                </a:lnTo>
                <a:lnTo>
                  <a:pt x="156" y="272"/>
                </a:lnTo>
                <a:lnTo>
                  <a:pt x="156" y="272"/>
                </a:lnTo>
                <a:lnTo>
                  <a:pt x="156" y="272"/>
                </a:lnTo>
                <a:lnTo>
                  <a:pt x="156" y="270"/>
                </a:lnTo>
                <a:lnTo>
                  <a:pt x="156" y="270"/>
                </a:lnTo>
                <a:lnTo>
                  <a:pt x="154" y="268"/>
                </a:lnTo>
                <a:lnTo>
                  <a:pt x="154" y="268"/>
                </a:lnTo>
                <a:lnTo>
                  <a:pt x="154" y="266"/>
                </a:lnTo>
                <a:lnTo>
                  <a:pt x="154" y="266"/>
                </a:lnTo>
                <a:lnTo>
                  <a:pt x="152" y="260"/>
                </a:lnTo>
                <a:lnTo>
                  <a:pt x="152" y="260"/>
                </a:lnTo>
                <a:lnTo>
                  <a:pt x="152" y="258"/>
                </a:lnTo>
                <a:lnTo>
                  <a:pt x="152" y="258"/>
                </a:lnTo>
                <a:lnTo>
                  <a:pt x="150" y="256"/>
                </a:lnTo>
                <a:lnTo>
                  <a:pt x="150" y="256"/>
                </a:lnTo>
                <a:lnTo>
                  <a:pt x="150" y="252"/>
                </a:lnTo>
                <a:lnTo>
                  <a:pt x="150" y="252"/>
                </a:lnTo>
                <a:lnTo>
                  <a:pt x="150" y="250"/>
                </a:lnTo>
                <a:lnTo>
                  <a:pt x="150" y="250"/>
                </a:lnTo>
                <a:lnTo>
                  <a:pt x="148" y="248"/>
                </a:lnTo>
                <a:lnTo>
                  <a:pt x="148" y="248"/>
                </a:lnTo>
                <a:lnTo>
                  <a:pt x="148" y="246"/>
                </a:lnTo>
                <a:lnTo>
                  <a:pt x="148" y="246"/>
                </a:lnTo>
                <a:lnTo>
                  <a:pt x="148" y="246"/>
                </a:lnTo>
                <a:lnTo>
                  <a:pt x="148" y="246"/>
                </a:lnTo>
                <a:lnTo>
                  <a:pt x="146" y="238"/>
                </a:lnTo>
                <a:lnTo>
                  <a:pt x="146" y="238"/>
                </a:lnTo>
                <a:lnTo>
                  <a:pt x="146" y="238"/>
                </a:lnTo>
                <a:lnTo>
                  <a:pt x="146" y="238"/>
                </a:lnTo>
                <a:lnTo>
                  <a:pt x="148" y="236"/>
                </a:lnTo>
                <a:lnTo>
                  <a:pt x="148" y="236"/>
                </a:lnTo>
                <a:lnTo>
                  <a:pt x="148" y="238"/>
                </a:lnTo>
                <a:lnTo>
                  <a:pt x="148" y="238"/>
                </a:lnTo>
                <a:lnTo>
                  <a:pt x="148" y="242"/>
                </a:lnTo>
                <a:lnTo>
                  <a:pt x="148" y="242"/>
                </a:lnTo>
                <a:lnTo>
                  <a:pt x="148" y="242"/>
                </a:lnTo>
                <a:lnTo>
                  <a:pt x="148" y="242"/>
                </a:lnTo>
                <a:lnTo>
                  <a:pt x="150" y="242"/>
                </a:lnTo>
                <a:lnTo>
                  <a:pt x="150" y="242"/>
                </a:lnTo>
                <a:lnTo>
                  <a:pt x="152" y="240"/>
                </a:lnTo>
                <a:lnTo>
                  <a:pt x="152" y="240"/>
                </a:lnTo>
                <a:lnTo>
                  <a:pt x="152" y="240"/>
                </a:lnTo>
                <a:lnTo>
                  <a:pt x="152" y="240"/>
                </a:lnTo>
                <a:lnTo>
                  <a:pt x="154" y="238"/>
                </a:lnTo>
                <a:lnTo>
                  <a:pt x="154" y="238"/>
                </a:lnTo>
                <a:lnTo>
                  <a:pt x="156" y="236"/>
                </a:lnTo>
                <a:lnTo>
                  <a:pt x="156" y="236"/>
                </a:lnTo>
                <a:lnTo>
                  <a:pt x="158" y="234"/>
                </a:lnTo>
                <a:lnTo>
                  <a:pt x="158" y="234"/>
                </a:lnTo>
                <a:lnTo>
                  <a:pt x="160" y="230"/>
                </a:lnTo>
                <a:lnTo>
                  <a:pt x="160" y="230"/>
                </a:lnTo>
                <a:lnTo>
                  <a:pt x="160" y="230"/>
                </a:lnTo>
                <a:lnTo>
                  <a:pt x="160" y="230"/>
                </a:lnTo>
                <a:lnTo>
                  <a:pt x="158" y="230"/>
                </a:lnTo>
                <a:lnTo>
                  <a:pt x="158" y="230"/>
                </a:lnTo>
                <a:lnTo>
                  <a:pt x="156" y="228"/>
                </a:lnTo>
                <a:lnTo>
                  <a:pt x="156" y="228"/>
                </a:lnTo>
                <a:lnTo>
                  <a:pt x="154" y="224"/>
                </a:lnTo>
                <a:lnTo>
                  <a:pt x="154" y="224"/>
                </a:lnTo>
                <a:lnTo>
                  <a:pt x="152" y="216"/>
                </a:lnTo>
                <a:lnTo>
                  <a:pt x="152" y="216"/>
                </a:lnTo>
                <a:lnTo>
                  <a:pt x="152" y="212"/>
                </a:lnTo>
                <a:lnTo>
                  <a:pt x="152" y="212"/>
                </a:lnTo>
                <a:lnTo>
                  <a:pt x="150" y="206"/>
                </a:lnTo>
                <a:lnTo>
                  <a:pt x="150" y="206"/>
                </a:lnTo>
                <a:lnTo>
                  <a:pt x="150" y="194"/>
                </a:lnTo>
                <a:lnTo>
                  <a:pt x="150" y="194"/>
                </a:lnTo>
                <a:lnTo>
                  <a:pt x="150" y="192"/>
                </a:lnTo>
                <a:lnTo>
                  <a:pt x="150" y="192"/>
                </a:lnTo>
                <a:lnTo>
                  <a:pt x="154" y="184"/>
                </a:lnTo>
                <a:lnTo>
                  <a:pt x="154" y="184"/>
                </a:lnTo>
                <a:lnTo>
                  <a:pt x="156" y="176"/>
                </a:lnTo>
                <a:lnTo>
                  <a:pt x="156" y="176"/>
                </a:lnTo>
                <a:lnTo>
                  <a:pt x="158" y="172"/>
                </a:lnTo>
                <a:lnTo>
                  <a:pt x="158" y="172"/>
                </a:lnTo>
                <a:lnTo>
                  <a:pt x="158" y="168"/>
                </a:lnTo>
                <a:lnTo>
                  <a:pt x="158" y="168"/>
                </a:lnTo>
                <a:lnTo>
                  <a:pt x="162" y="160"/>
                </a:lnTo>
                <a:lnTo>
                  <a:pt x="162" y="160"/>
                </a:lnTo>
                <a:lnTo>
                  <a:pt x="162" y="158"/>
                </a:lnTo>
                <a:lnTo>
                  <a:pt x="162" y="158"/>
                </a:lnTo>
                <a:lnTo>
                  <a:pt x="164" y="154"/>
                </a:lnTo>
                <a:lnTo>
                  <a:pt x="164" y="154"/>
                </a:lnTo>
                <a:lnTo>
                  <a:pt x="164" y="150"/>
                </a:lnTo>
                <a:lnTo>
                  <a:pt x="164" y="150"/>
                </a:lnTo>
                <a:lnTo>
                  <a:pt x="166" y="148"/>
                </a:lnTo>
                <a:lnTo>
                  <a:pt x="166" y="148"/>
                </a:lnTo>
                <a:lnTo>
                  <a:pt x="166" y="146"/>
                </a:lnTo>
                <a:lnTo>
                  <a:pt x="166" y="146"/>
                </a:lnTo>
                <a:lnTo>
                  <a:pt x="166" y="142"/>
                </a:lnTo>
                <a:lnTo>
                  <a:pt x="166" y="142"/>
                </a:lnTo>
                <a:lnTo>
                  <a:pt x="166" y="140"/>
                </a:lnTo>
                <a:lnTo>
                  <a:pt x="166" y="140"/>
                </a:lnTo>
                <a:lnTo>
                  <a:pt x="166" y="138"/>
                </a:lnTo>
                <a:lnTo>
                  <a:pt x="166" y="138"/>
                </a:lnTo>
                <a:lnTo>
                  <a:pt x="164" y="132"/>
                </a:lnTo>
                <a:lnTo>
                  <a:pt x="164" y="132"/>
                </a:lnTo>
                <a:lnTo>
                  <a:pt x="162" y="122"/>
                </a:lnTo>
                <a:lnTo>
                  <a:pt x="162" y="122"/>
                </a:lnTo>
                <a:lnTo>
                  <a:pt x="162" y="120"/>
                </a:lnTo>
                <a:lnTo>
                  <a:pt x="162" y="120"/>
                </a:lnTo>
                <a:lnTo>
                  <a:pt x="162" y="116"/>
                </a:lnTo>
                <a:lnTo>
                  <a:pt x="162" y="116"/>
                </a:lnTo>
                <a:lnTo>
                  <a:pt x="162" y="108"/>
                </a:lnTo>
                <a:lnTo>
                  <a:pt x="162" y="108"/>
                </a:lnTo>
                <a:lnTo>
                  <a:pt x="162" y="104"/>
                </a:lnTo>
                <a:lnTo>
                  <a:pt x="162" y="104"/>
                </a:lnTo>
                <a:lnTo>
                  <a:pt x="160" y="100"/>
                </a:lnTo>
                <a:lnTo>
                  <a:pt x="160" y="100"/>
                </a:lnTo>
                <a:lnTo>
                  <a:pt x="158" y="98"/>
                </a:lnTo>
                <a:lnTo>
                  <a:pt x="158" y="98"/>
                </a:lnTo>
                <a:lnTo>
                  <a:pt x="156" y="96"/>
                </a:lnTo>
                <a:lnTo>
                  <a:pt x="156" y="96"/>
                </a:lnTo>
                <a:lnTo>
                  <a:pt x="154" y="92"/>
                </a:lnTo>
                <a:lnTo>
                  <a:pt x="154" y="92"/>
                </a:lnTo>
                <a:lnTo>
                  <a:pt x="150" y="88"/>
                </a:lnTo>
                <a:lnTo>
                  <a:pt x="150" y="88"/>
                </a:lnTo>
                <a:lnTo>
                  <a:pt x="146" y="88"/>
                </a:lnTo>
                <a:lnTo>
                  <a:pt x="146" y="88"/>
                </a:lnTo>
                <a:lnTo>
                  <a:pt x="144" y="88"/>
                </a:lnTo>
                <a:lnTo>
                  <a:pt x="144" y="88"/>
                </a:lnTo>
                <a:lnTo>
                  <a:pt x="142" y="88"/>
                </a:lnTo>
                <a:lnTo>
                  <a:pt x="142" y="88"/>
                </a:lnTo>
                <a:lnTo>
                  <a:pt x="140" y="86"/>
                </a:lnTo>
                <a:lnTo>
                  <a:pt x="140" y="86"/>
                </a:lnTo>
                <a:lnTo>
                  <a:pt x="136" y="84"/>
                </a:lnTo>
                <a:lnTo>
                  <a:pt x="136" y="84"/>
                </a:lnTo>
                <a:lnTo>
                  <a:pt x="132" y="84"/>
                </a:lnTo>
                <a:lnTo>
                  <a:pt x="132" y="84"/>
                </a:lnTo>
                <a:lnTo>
                  <a:pt x="128" y="84"/>
                </a:lnTo>
                <a:lnTo>
                  <a:pt x="128" y="84"/>
                </a:lnTo>
                <a:lnTo>
                  <a:pt x="124" y="82"/>
                </a:lnTo>
                <a:lnTo>
                  <a:pt x="124" y="82"/>
                </a:lnTo>
                <a:lnTo>
                  <a:pt x="122" y="80"/>
                </a:lnTo>
                <a:lnTo>
                  <a:pt x="122" y="80"/>
                </a:lnTo>
                <a:lnTo>
                  <a:pt x="120" y="80"/>
                </a:lnTo>
                <a:lnTo>
                  <a:pt x="120" y="80"/>
                </a:lnTo>
                <a:lnTo>
                  <a:pt x="120" y="80"/>
                </a:lnTo>
                <a:lnTo>
                  <a:pt x="120" y="80"/>
                </a:lnTo>
                <a:lnTo>
                  <a:pt x="118" y="78"/>
                </a:lnTo>
                <a:lnTo>
                  <a:pt x="118" y="78"/>
                </a:lnTo>
                <a:lnTo>
                  <a:pt x="118" y="76"/>
                </a:lnTo>
                <a:lnTo>
                  <a:pt x="118" y="76"/>
                </a:lnTo>
                <a:lnTo>
                  <a:pt x="116" y="74"/>
                </a:lnTo>
                <a:lnTo>
                  <a:pt x="116" y="74"/>
                </a:lnTo>
                <a:lnTo>
                  <a:pt x="116" y="70"/>
                </a:lnTo>
                <a:lnTo>
                  <a:pt x="116" y="70"/>
                </a:lnTo>
                <a:lnTo>
                  <a:pt x="114" y="70"/>
                </a:lnTo>
                <a:lnTo>
                  <a:pt x="114" y="70"/>
                </a:lnTo>
                <a:lnTo>
                  <a:pt x="114" y="68"/>
                </a:lnTo>
                <a:lnTo>
                  <a:pt x="114" y="68"/>
                </a:lnTo>
                <a:lnTo>
                  <a:pt x="116" y="60"/>
                </a:lnTo>
                <a:lnTo>
                  <a:pt x="116" y="60"/>
                </a:lnTo>
                <a:lnTo>
                  <a:pt x="116" y="54"/>
                </a:lnTo>
                <a:lnTo>
                  <a:pt x="116" y="54"/>
                </a:lnTo>
                <a:lnTo>
                  <a:pt x="118" y="52"/>
                </a:lnTo>
                <a:lnTo>
                  <a:pt x="118" y="52"/>
                </a:lnTo>
                <a:lnTo>
                  <a:pt x="120" y="52"/>
                </a:lnTo>
                <a:lnTo>
                  <a:pt x="120" y="52"/>
                </a:lnTo>
                <a:lnTo>
                  <a:pt x="122" y="50"/>
                </a:lnTo>
                <a:lnTo>
                  <a:pt x="122" y="50"/>
                </a:lnTo>
                <a:lnTo>
                  <a:pt x="122" y="48"/>
                </a:lnTo>
                <a:lnTo>
                  <a:pt x="122" y="48"/>
                </a:lnTo>
                <a:lnTo>
                  <a:pt x="124" y="46"/>
                </a:lnTo>
                <a:lnTo>
                  <a:pt x="124" y="46"/>
                </a:lnTo>
                <a:lnTo>
                  <a:pt x="124" y="42"/>
                </a:lnTo>
                <a:lnTo>
                  <a:pt x="124" y="42"/>
                </a:lnTo>
                <a:lnTo>
                  <a:pt x="124" y="38"/>
                </a:lnTo>
                <a:lnTo>
                  <a:pt x="124" y="38"/>
                </a:lnTo>
                <a:lnTo>
                  <a:pt x="124" y="34"/>
                </a:lnTo>
                <a:lnTo>
                  <a:pt x="124" y="34"/>
                </a:lnTo>
                <a:lnTo>
                  <a:pt x="122" y="32"/>
                </a:lnTo>
                <a:lnTo>
                  <a:pt x="122" y="32"/>
                </a:lnTo>
                <a:lnTo>
                  <a:pt x="122" y="30"/>
                </a:lnTo>
                <a:lnTo>
                  <a:pt x="122" y="30"/>
                </a:lnTo>
                <a:lnTo>
                  <a:pt x="122" y="20"/>
                </a:lnTo>
                <a:lnTo>
                  <a:pt x="122" y="20"/>
                </a:lnTo>
                <a:lnTo>
                  <a:pt x="118" y="14"/>
                </a:lnTo>
                <a:lnTo>
                  <a:pt x="114" y="8"/>
                </a:lnTo>
                <a:lnTo>
                  <a:pt x="108" y="4"/>
                </a:lnTo>
                <a:lnTo>
                  <a:pt x="104" y="2"/>
                </a:lnTo>
                <a:lnTo>
                  <a:pt x="104" y="2"/>
                </a:lnTo>
                <a:lnTo>
                  <a:pt x="96" y="0"/>
                </a:lnTo>
                <a:lnTo>
                  <a:pt x="88" y="2"/>
                </a:lnTo>
                <a:lnTo>
                  <a:pt x="88" y="2"/>
                </a:lnTo>
                <a:lnTo>
                  <a:pt x="82" y="4"/>
                </a:lnTo>
                <a:lnTo>
                  <a:pt x="78" y="6"/>
                </a:lnTo>
                <a:lnTo>
                  <a:pt x="78" y="6"/>
                </a:lnTo>
                <a:lnTo>
                  <a:pt x="76" y="8"/>
                </a:lnTo>
                <a:lnTo>
                  <a:pt x="76" y="8"/>
                </a:lnTo>
                <a:lnTo>
                  <a:pt x="72" y="14"/>
                </a:lnTo>
                <a:lnTo>
                  <a:pt x="72" y="14"/>
                </a:lnTo>
                <a:lnTo>
                  <a:pt x="68" y="22"/>
                </a:lnTo>
                <a:lnTo>
                  <a:pt x="68" y="22"/>
                </a:lnTo>
                <a:lnTo>
                  <a:pt x="68" y="30"/>
                </a:lnTo>
                <a:lnTo>
                  <a:pt x="68" y="30"/>
                </a:lnTo>
                <a:lnTo>
                  <a:pt x="68" y="34"/>
                </a:lnTo>
                <a:lnTo>
                  <a:pt x="68" y="34"/>
                </a:lnTo>
                <a:lnTo>
                  <a:pt x="68" y="40"/>
                </a:lnTo>
                <a:lnTo>
                  <a:pt x="68" y="40"/>
                </a:lnTo>
                <a:lnTo>
                  <a:pt x="68" y="46"/>
                </a:lnTo>
                <a:lnTo>
                  <a:pt x="68" y="46"/>
                </a:lnTo>
                <a:lnTo>
                  <a:pt x="68" y="56"/>
                </a:lnTo>
                <a:lnTo>
                  <a:pt x="68" y="56"/>
                </a:lnTo>
                <a:lnTo>
                  <a:pt x="70" y="64"/>
                </a:lnTo>
                <a:lnTo>
                  <a:pt x="70" y="64"/>
                </a:lnTo>
                <a:lnTo>
                  <a:pt x="74" y="72"/>
                </a:lnTo>
                <a:lnTo>
                  <a:pt x="74" y="72"/>
                </a:lnTo>
                <a:lnTo>
                  <a:pt x="76" y="74"/>
                </a:lnTo>
                <a:lnTo>
                  <a:pt x="76" y="74"/>
                </a:lnTo>
                <a:lnTo>
                  <a:pt x="78" y="74"/>
                </a:lnTo>
                <a:lnTo>
                  <a:pt x="78" y="74"/>
                </a:lnTo>
                <a:lnTo>
                  <a:pt x="76" y="76"/>
                </a:lnTo>
                <a:lnTo>
                  <a:pt x="76" y="76"/>
                </a:lnTo>
                <a:lnTo>
                  <a:pt x="76" y="80"/>
                </a:lnTo>
                <a:lnTo>
                  <a:pt x="76" y="80"/>
                </a:lnTo>
                <a:lnTo>
                  <a:pt x="76" y="84"/>
                </a:lnTo>
                <a:lnTo>
                  <a:pt x="76" y="84"/>
                </a:lnTo>
                <a:lnTo>
                  <a:pt x="76" y="84"/>
                </a:lnTo>
                <a:lnTo>
                  <a:pt x="76" y="84"/>
                </a:lnTo>
                <a:lnTo>
                  <a:pt x="76" y="86"/>
                </a:lnTo>
                <a:lnTo>
                  <a:pt x="76" y="86"/>
                </a:lnTo>
                <a:lnTo>
                  <a:pt x="74" y="86"/>
                </a:lnTo>
                <a:lnTo>
                  <a:pt x="74" y="86"/>
                </a:lnTo>
                <a:lnTo>
                  <a:pt x="68" y="90"/>
                </a:lnTo>
                <a:lnTo>
                  <a:pt x="68" y="90"/>
                </a:lnTo>
                <a:lnTo>
                  <a:pt x="64" y="92"/>
                </a:lnTo>
                <a:lnTo>
                  <a:pt x="64" y="92"/>
                </a:lnTo>
                <a:lnTo>
                  <a:pt x="60" y="94"/>
                </a:lnTo>
                <a:lnTo>
                  <a:pt x="60" y="94"/>
                </a:lnTo>
                <a:lnTo>
                  <a:pt x="56" y="94"/>
                </a:lnTo>
                <a:lnTo>
                  <a:pt x="56" y="94"/>
                </a:lnTo>
                <a:lnTo>
                  <a:pt x="50" y="94"/>
                </a:lnTo>
                <a:lnTo>
                  <a:pt x="50" y="94"/>
                </a:lnTo>
                <a:lnTo>
                  <a:pt x="48" y="96"/>
                </a:lnTo>
                <a:lnTo>
                  <a:pt x="48" y="96"/>
                </a:lnTo>
                <a:lnTo>
                  <a:pt x="46" y="96"/>
                </a:lnTo>
                <a:lnTo>
                  <a:pt x="46" y="96"/>
                </a:lnTo>
                <a:lnTo>
                  <a:pt x="44" y="96"/>
                </a:lnTo>
                <a:lnTo>
                  <a:pt x="44" y="96"/>
                </a:lnTo>
                <a:lnTo>
                  <a:pt x="42" y="96"/>
                </a:lnTo>
                <a:lnTo>
                  <a:pt x="42" y="96"/>
                </a:lnTo>
                <a:lnTo>
                  <a:pt x="38" y="96"/>
                </a:lnTo>
                <a:lnTo>
                  <a:pt x="38" y="96"/>
                </a:lnTo>
                <a:lnTo>
                  <a:pt x="38" y="98"/>
                </a:lnTo>
                <a:lnTo>
                  <a:pt x="38" y="98"/>
                </a:lnTo>
                <a:lnTo>
                  <a:pt x="34" y="100"/>
                </a:lnTo>
                <a:lnTo>
                  <a:pt x="34" y="100"/>
                </a:lnTo>
                <a:lnTo>
                  <a:pt x="32" y="100"/>
                </a:lnTo>
                <a:lnTo>
                  <a:pt x="32" y="100"/>
                </a:lnTo>
                <a:lnTo>
                  <a:pt x="30" y="102"/>
                </a:lnTo>
                <a:lnTo>
                  <a:pt x="30" y="102"/>
                </a:lnTo>
                <a:lnTo>
                  <a:pt x="30" y="104"/>
                </a:lnTo>
                <a:lnTo>
                  <a:pt x="30" y="104"/>
                </a:lnTo>
                <a:lnTo>
                  <a:pt x="28" y="106"/>
                </a:lnTo>
                <a:lnTo>
                  <a:pt x="28" y="106"/>
                </a:lnTo>
                <a:lnTo>
                  <a:pt x="26" y="108"/>
                </a:lnTo>
                <a:lnTo>
                  <a:pt x="26" y="108"/>
                </a:lnTo>
                <a:lnTo>
                  <a:pt x="24" y="114"/>
                </a:lnTo>
                <a:lnTo>
                  <a:pt x="24" y="114"/>
                </a:lnTo>
                <a:lnTo>
                  <a:pt x="22" y="120"/>
                </a:lnTo>
                <a:lnTo>
                  <a:pt x="22" y="120"/>
                </a:lnTo>
                <a:lnTo>
                  <a:pt x="20" y="122"/>
                </a:lnTo>
                <a:lnTo>
                  <a:pt x="20" y="122"/>
                </a:lnTo>
                <a:lnTo>
                  <a:pt x="18" y="124"/>
                </a:lnTo>
                <a:lnTo>
                  <a:pt x="18" y="124"/>
                </a:lnTo>
                <a:lnTo>
                  <a:pt x="16" y="132"/>
                </a:lnTo>
                <a:lnTo>
                  <a:pt x="16" y="132"/>
                </a:lnTo>
                <a:lnTo>
                  <a:pt x="14" y="136"/>
                </a:lnTo>
                <a:lnTo>
                  <a:pt x="14" y="136"/>
                </a:lnTo>
                <a:lnTo>
                  <a:pt x="12" y="140"/>
                </a:lnTo>
                <a:lnTo>
                  <a:pt x="12" y="140"/>
                </a:lnTo>
                <a:lnTo>
                  <a:pt x="10" y="146"/>
                </a:lnTo>
                <a:lnTo>
                  <a:pt x="10" y="146"/>
                </a:lnTo>
                <a:lnTo>
                  <a:pt x="8" y="152"/>
                </a:lnTo>
                <a:lnTo>
                  <a:pt x="8" y="152"/>
                </a:lnTo>
                <a:lnTo>
                  <a:pt x="6" y="156"/>
                </a:lnTo>
                <a:lnTo>
                  <a:pt x="6" y="156"/>
                </a:lnTo>
                <a:lnTo>
                  <a:pt x="4" y="160"/>
                </a:lnTo>
                <a:lnTo>
                  <a:pt x="4" y="160"/>
                </a:lnTo>
                <a:lnTo>
                  <a:pt x="2" y="170"/>
                </a:lnTo>
                <a:lnTo>
                  <a:pt x="2" y="170"/>
                </a:lnTo>
                <a:lnTo>
                  <a:pt x="0" y="182"/>
                </a:lnTo>
                <a:lnTo>
                  <a:pt x="0" y="182"/>
                </a:lnTo>
                <a:lnTo>
                  <a:pt x="2" y="192"/>
                </a:lnTo>
                <a:lnTo>
                  <a:pt x="2" y="192"/>
                </a:lnTo>
                <a:lnTo>
                  <a:pt x="2" y="194"/>
                </a:lnTo>
                <a:lnTo>
                  <a:pt x="4" y="196"/>
                </a:lnTo>
                <a:lnTo>
                  <a:pt x="4" y="196"/>
                </a:lnTo>
                <a:lnTo>
                  <a:pt x="8" y="196"/>
                </a:lnTo>
                <a:lnTo>
                  <a:pt x="8" y="196"/>
                </a:lnTo>
                <a:lnTo>
                  <a:pt x="14" y="198"/>
                </a:lnTo>
                <a:lnTo>
                  <a:pt x="14" y="198"/>
                </a:lnTo>
                <a:lnTo>
                  <a:pt x="14" y="198"/>
                </a:lnTo>
                <a:lnTo>
                  <a:pt x="14" y="198"/>
                </a:lnTo>
                <a:lnTo>
                  <a:pt x="18" y="198"/>
                </a:lnTo>
                <a:lnTo>
                  <a:pt x="18" y="198"/>
                </a:lnTo>
                <a:lnTo>
                  <a:pt x="22" y="198"/>
                </a:lnTo>
                <a:lnTo>
                  <a:pt x="22" y="198"/>
                </a:lnTo>
                <a:lnTo>
                  <a:pt x="26" y="200"/>
                </a:lnTo>
                <a:lnTo>
                  <a:pt x="26" y="200"/>
                </a:lnTo>
                <a:lnTo>
                  <a:pt x="32" y="202"/>
                </a:lnTo>
                <a:lnTo>
                  <a:pt x="32" y="202"/>
                </a:lnTo>
                <a:lnTo>
                  <a:pt x="34" y="202"/>
                </a:lnTo>
                <a:lnTo>
                  <a:pt x="34" y="202"/>
                </a:lnTo>
                <a:lnTo>
                  <a:pt x="36" y="202"/>
                </a:lnTo>
                <a:lnTo>
                  <a:pt x="36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2"/>
                </a:lnTo>
                <a:lnTo>
                  <a:pt x="40" y="206"/>
                </a:lnTo>
                <a:lnTo>
                  <a:pt x="40" y="206"/>
                </a:lnTo>
                <a:lnTo>
                  <a:pt x="38" y="218"/>
                </a:lnTo>
                <a:lnTo>
                  <a:pt x="38" y="218"/>
                </a:lnTo>
                <a:lnTo>
                  <a:pt x="38" y="232"/>
                </a:lnTo>
                <a:lnTo>
                  <a:pt x="38" y="232"/>
                </a:lnTo>
                <a:lnTo>
                  <a:pt x="38" y="240"/>
                </a:lnTo>
                <a:lnTo>
                  <a:pt x="38" y="240"/>
                </a:lnTo>
                <a:lnTo>
                  <a:pt x="40" y="242"/>
                </a:lnTo>
                <a:lnTo>
                  <a:pt x="40" y="242"/>
                </a:lnTo>
                <a:lnTo>
                  <a:pt x="42" y="244"/>
                </a:lnTo>
                <a:lnTo>
                  <a:pt x="42" y="244"/>
                </a:lnTo>
                <a:lnTo>
                  <a:pt x="44" y="246"/>
                </a:lnTo>
                <a:lnTo>
                  <a:pt x="44" y="246"/>
                </a:lnTo>
                <a:lnTo>
                  <a:pt x="44" y="246"/>
                </a:lnTo>
                <a:lnTo>
                  <a:pt x="44" y="246"/>
                </a:lnTo>
                <a:lnTo>
                  <a:pt x="46" y="248"/>
                </a:lnTo>
                <a:lnTo>
                  <a:pt x="46" y="248"/>
                </a:lnTo>
                <a:lnTo>
                  <a:pt x="46" y="248"/>
                </a:lnTo>
                <a:lnTo>
                  <a:pt x="46" y="248"/>
                </a:lnTo>
                <a:lnTo>
                  <a:pt x="46" y="250"/>
                </a:lnTo>
                <a:lnTo>
                  <a:pt x="46" y="250"/>
                </a:lnTo>
                <a:lnTo>
                  <a:pt x="46" y="250"/>
                </a:lnTo>
                <a:lnTo>
                  <a:pt x="46" y="250"/>
                </a:lnTo>
                <a:lnTo>
                  <a:pt x="46" y="252"/>
                </a:lnTo>
                <a:lnTo>
                  <a:pt x="46" y="252"/>
                </a:lnTo>
                <a:lnTo>
                  <a:pt x="46" y="256"/>
                </a:lnTo>
                <a:lnTo>
                  <a:pt x="46" y="256"/>
                </a:lnTo>
                <a:lnTo>
                  <a:pt x="42" y="256"/>
                </a:lnTo>
                <a:lnTo>
                  <a:pt x="42" y="256"/>
                </a:lnTo>
                <a:lnTo>
                  <a:pt x="42" y="262"/>
                </a:lnTo>
                <a:lnTo>
                  <a:pt x="42" y="262"/>
                </a:lnTo>
                <a:lnTo>
                  <a:pt x="44" y="264"/>
                </a:lnTo>
                <a:lnTo>
                  <a:pt x="44" y="264"/>
                </a:lnTo>
                <a:lnTo>
                  <a:pt x="42" y="266"/>
                </a:lnTo>
                <a:lnTo>
                  <a:pt x="42" y="266"/>
                </a:lnTo>
                <a:lnTo>
                  <a:pt x="42" y="270"/>
                </a:lnTo>
                <a:lnTo>
                  <a:pt x="42" y="270"/>
                </a:lnTo>
                <a:lnTo>
                  <a:pt x="42" y="274"/>
                </a:lnTo>
                <a:lnTo>
                  <a:pt x="42" y="274"/>
                </a:lnTo>
                <a:lnTo>
                  <a:pt x="40" y="278"/>
                </a:lnTo>
                <a:lnTo>
                  <a:pt x="40" y="278"/>
                </a:lnTo>
                <a:lnTo>
                  <a:pt x="40" y="280"/>
                </a:lnTo>
                <a:lnTo>
                  <a:pt x="40" y="280"/>
                </a:lnTo>
                <a:lnTo>
                  <a:pt x="38" y="284"/>
                </a:lnTo>
                <a:lnTo>
                  <a:pt x="38" y="284"/>
                </a:lnTo>
                <a:lnTo>
                  <a:pt x="38" y="286"/>
                </a:lnTo>
                <a:lnTo>
                  <a:pt x="38" y="286"/>
                </a:lnTo>
                <a:lnTo>
                  <a:pt x="36" y="292"/>
                </a:lnTo>
                <a:lnTo>
                  <a:pt x="36" y="292"/>
                </a:lnTo>
                <a:lnTo>
                  <a:pt x="36" y="296"/>
                </a:lnTo>
                <a:lnTo>
                  <a:pt x="36" y="296"/>
                </a:lnTo>
                <a:lnTo>
                  <a:pt x="36" y="298"/>
                </a:lnTo>
                <a:lnTo>
                  <a:pt x="36" y="298"/>
                </a:lnTo>
                <a:lnTo>
                  <a:pt x="36" y="302"/>
                </a:lnTo>
                <a:lnTo>
                  <a:pt x="36" y="302"/>
                </a:lnTo>
                <a:lnTo>
                  <a:pt x="36" y="304"/>
                </a:lnTo>
                <a:lnTo>
                  <a:pt x="36" y="304"/>
                </a:lnTo>
                <a:lnTo>
                  <a:pt x="36" y="306"/>
                </a:lnTo>
                <a:lnTo>
                  <a:pt x="36" y="306"/>
                </a:lnTo>
                <a:lnTo>
                  <a:pt x="36" y="308"/>
                </a:lnTo>
                <a:lnTo>
                  <a:pt x="36" y="308"/>
                </a:lnTo>
                <a:lnTo>
                  <a:pt x="36" y="310"/>
                </a:lnTo>
                <a:lnTo>
                  <a:pt x="36" y="310"/>
                </a:lnTo>
                <a:lnTo>
                  <a:pt x="38" y="312"/>
                </a:lnTo>
                <a:lnTo>
                  <a:pt x="38" y="312"/>
                </a:lnTo>
                <a:lnTo>
                  <a:pt x="38" y="314"/>
                </a:lnTo>
                <a:lnTo>
                  <a:pt x="38" y="314"/>
                </a:lnTo>
                <a:lnTo>
                  <a:pt x="38" y="316"/>
                </a:lnTo>
                <a:lnTo>
                  <a:pt x="38" y="316"/>
                </a:lnTo>
                <a:lnTo>
                  <a:pt x="38" y="320"/>
                </a:lnTo>
                <a:lnTo>
                  <a:pt x="38" y="320"/>
                </a:lnTo>
                <a:lnTo>
                  <a:pt x="38" y="324"/>
                </a:lnTo>
                <a:lnTo>
                  <a:pt x="38" y="324"/>
                </a:lnTo>
                <a:lnTo>
                  <a:pt x="38" y="328"/>
                </a:lnTo>
                <a:lnTo>
                  <a:pt x="38" y="328"/>
                </a:lnTo>
                <a:lnTo>
                  <a:pt x="38" y="334"/>
                </a:lnTo>
                <a:lnTo>
                  <a:pt x="38" y="334"/>
                </a:lnTo>
                <a:lnTo>
                  <a:pt x="40" y="346"/>
                </a:lnTo>
                <a:lnTo>
                  <a:pt x="40" y="346"/>
                </a:lnTo>
                <a:lnTo>
                  <a:pt x="42" y="354"/>
                </a:lnTo>
                <a:lnTo>
                  <a:pt x="42" y="354"/>
                </a:lnTo>
                <a:lnTo>
                  <a:pt x="44" y="366"/>
                </a:lnTo>
                <a:lnTo>
                  <a:pt x="44" y="366"/>
                </a:lnTo>
                <a:lnTo>
                  <a:pt x="46" y="372"/>
                </a:lnTo>
                <a:lnTo>
                  <a:pt x="46" y="372"/>
                </a:lnTo>
                <a:lnTo>
                  <a:pt x="46" y="380"/>
                </a:lnTo>
                <a:lnTo>
                  <a:pt x="46" y="380"/>
                </a:lnTo>
                <a:lnTo>
                  <a:pt x="48" y="390"/>
                </a:lnTo>
                <a:lnTo>
                  <a:pt x="48" y="390"/>
                </a:lnTo>
                <a:lnTo>
                  <a:pt x="48" y="404"/>
                </a:lnTo>
                <a:lnTo>
                  <a:pt x="48" y="404"/>
                </a:lnTo>
                <a:lnTo>
                  <a:pt x="50" y="420"/>
                </a:lnTo>
                <a:lnTo>
                  <a:pt x="50" y="420"/>
                </a:lnTo>
                <a:lnTo>
                  <a:pt x="52" y="436"/>
                </a:lnTo>
                <a:lnTo>
                  <a:pt x="52" y="436"/>
                </a:lnTo>
                <a:lnTo>
                  <a:pt x="54" y="450"/>
                </a:lnTo>
                <a:lnTo>
                  <a:pt x="54" y="450"/>
                </a:lnTo>
                <a:lnTo>
                  <a:pt x="56" y="460"/>
                </a:lnTo>
                <a:lnTo>
                  <a:pt x="56" y="460"/>
                </a:lnTo>
                <a:lnTo>
                  <a:pt x="58" y="470"/>
                </a:lnTo>
                <a:lnTo>
                  <a:pt x="58" y="470"/>
                </a:lnTo>
                <a:lnTo>
                  <a:pt x="60" y="478"/>
                </a:lnTo>
                <a:lnTo>
                  <a:pt x="60" y="478"/>
                </a:lnTo>
                <a:lnTo>
                  <a:pt x="62" y="484"/>
                </a:lnTo>
                <a:lnTo>
                  <a:pt x="62" y="484"/>
                </a:lnTo>
                <a:lnTo>
                  <a:pt x="64" y="488"/>
                </a:lnTo>
                <a:lnTo>
                  <a:pt x="64" y="488"/>
                </a:lnTo>
                <a:lnTo>
                  <a:pt x="66" y="494"/>
                </a:lnTo>
                <a:lnTo>
                  <a:pt x="66" y="494"/>
                </a:lnTo>
                <a:lnTo>
                  <a:pt x="70" y="502"/>
                </a:lnTo>
                <a:lnTo>
                  <a:pt x="70" y="502"/>
                </a:lnTo>
                <a:lnTo>
                  <a:pt x="70" y="504"/>
                </a:lnTo>
                <a:lnTo>
                  <a:pt x="70" y="504"/>
                </a:lnTo>
                <a:lnTo>
                  <a:pt x="70" y="506"/>
                </a:lnTo>
                <a:lnTo>
                  <a:pt x="70" y="506"/>
                </a:lnTo>
                <a:lnTo>
                  <a:pt x="66" y="512"/>
                </a:lnTo>
                <a:lnTo>
                  <a:pt x="66" y="512"/>
                </a:lnTo>
                <a:lnTo>
                  <a:pt x="64" y="516"/>
                </a:lnTo>
                <a:lnTo>
                  <a:pt x="64" y="516"/>
                </a:lnTo>
                <a:lnTo>
                  <a:pt x="62" y="522"/>
                </a:lnTo>
                <a:lnTo>
                  <a:pt x="62" y="522"/>
                </a:lnTo>
                <a:lnTo>
                  <a:pt x="60" y="528"/>
                </a:lnTo>
                <a:lnTo>
                  <a:pt x="60" y="528"/>
                </a:lnTo>
                <a:lnTo>
                  <a:pt x="58" y="532"/>
                </a:lnTo>
                <a:lnTo>
                  <a:pt x="58" y="532"/>
                </a:lnTo>
                <a:lnTo>
                  <a:pt x="58" y="534"/>
                </a:lnTo>
                <a:lnTo>
                  <a:pt x="58" y="534"/>
                </a:lnTo>
                <a:lnTo>
                  <a:pt x="58" y="538"/>
                </a:lnTo>
                <a:lnTo>
                  <a:pt x="58" y="538"/>
                </a:lnTo>
                <a:lnTo>
                  <a:pt x="60" y="540"/>
                </a:lnTo>
                <a:lnTo>
                  <a:pt x="60" y="540"/>
                </a:lnTo>
                <a:lnTo>
                  <a:pt x="64" y="540"/>
                </a:lnTo>
                <a:lnTo>
                  <a:pt x="64" y="540"/>
                </a:lnTo>
                <a:lnTo>
                  <a:pt x="64" y="542"/>
                </a:lnTo>
                <a:lnTo>
                  <a:pt x="64" y="542"/>
                </a:lnTo>
                <a:lnTo>
                  <a:pt x="62" y="544"/>
                </a:lnTo>
                <a:lnTo>
                  <a:pt x="62" y="544"/>
                </a:lnTo>
                <a:lnTo>
                  <a:pt x="60" y="546"/>
                </a:lnTo>
                <a:lnTo>
                  <a:pt x="60" y="546"/>
                </a:lnTo>
                <a:lnTo>
                  <a:pt x="60" y="548"/>
                </a:lnTo>
                <a:lnTo>
                  <a:pt x="60" y="548"/>
                </a:lnTo>
                <a:lnTo>
                  <a:pt x="58" y="552"/>
                </a:lnTo>
                <a:lnTo>
                  <a:pt x="58" y="552"/>
                </a:lnTo>
                <a:lnTo>
                  <a:pt x="56" y="556"/>
                </a:lnTo>
                <a:lnTo>
                  <a:pt x="56" y="556"/>
                </a:lnTo>
                <a:lnTo>
                  <a:pt x="56" y="556"/>
                </a:lnTo>
                <a:lnTo>
                  <a:pt x="56" y="556"/>
                </a:lnTo>
                <a:lnTo>
                  <a:pt x="56" y="556"/>
                </a:lnTo>
                <a:lnTo>
                  <a:pt x="56" y="556"/>
                </a:lnTo>
                <a:lnTo>
                  <a:pt x="54" y="558"/>
                </a:lnTo>
                <a:lnTo>
                  <a:pt x="54" y="558"/>
                </a:lnTo>
                <a:lnTo>
                  <a:pt x="52" y="560"/>
                </a:lnTo>
                <a:lnTo>
                  <a:pt x="52" y="560"/>
                </a:lnTo>
                <a:lnTo>
                  <a:pt x="50" y="562"/>
                </a:lnTo>
                <a:lnTo>
                  <a:pt x="50" y="562"/>
                </a:lnTo>
                <a:lnTo>
                  <a:pt x="44" y="564"/>
                </a:lnTo>
                <a:lnTo>
                  <a:pt x="44" y="564"/>
                </a:lnTo>
                <a:lnTo>
                  <a:pt x="36" y="566"/>
                </a:lnTo>
                <a:lnTo>
                  <a:pt x="36" y="566"/>
                </a:lnTo>
                <a:lnTo>
                  <a:pt x="30" y="568"/>
                </a:lnTo>
                <a:lnTo>
                  <a:pt x="30" y="568"/>
                </a:lnTo>
                <a:lnTo>
                  <a:pt x="28" y="572"/>
                </a:lnTo>
                <a:lnTo>
                  <a:pt x="28" y="572"/>
                </a:lnTo>
                <a:lnTo>
                  <a:pt x="28" y="572"/>
                </a:lnTo>
                <a:lnTo>
                  <a:pt x="28" y="572"/>
                </a:lnTo>
                <a:lnTo>
                  <a:pt x="26" y="574"/>
                </a:lnTo>
                <a:lnTo>
                  <a:pt x="26" y="574"/>
                </a:lnTo>
                <a:lnTo>
                  <a:pt x="26" y="574"/>
                </a:lnTo>
                <a:lnTo>
                  <a:pt x="26" y="574"/>
                </a:lnTo>
                <a:lnTo>
                  <a:pt x="26" y="576"/>
                </a:lnTo>
                <a:lnTo>
                  <a:pt x="26" y="576"/>
                </a:lnTo>
                <a:lnTo>
                  <a:pt x="26" y="578"/>
                </a:lnTo>
                <a:lnTo>
                  <a:pt x="26" y="578"/>
                </a:lnTo>
                <a:lnTo>
                  <a:pt x="26" y="580"/>
                </a:lnTo>
                <a:lnTo>
                  <a:pt x="26" y="580"/>
                </a:lnTo>
                <a:lnTo>
                  <a:pt x="30" y="582"/>
                </a:lnTo>
                <a:lnTo>
                  <a:pt x="30" y="582"/>
                </a:lnTo>
                <a:lnTo>
                  <a:pt x="34" y="582"/>
                </a:lnTo>
                <a:lnTo>
                  <a:pt x="34" y="582"/>
                </a:lnTo>
                <a:lnTo>
                  <a:pt x="36" y="584"/>
                </a:lnTo>
                <a:lnTo>
                  <a:pt x="36" y="584"/>
                </a:lnTo>
                <a:lnTo>
                  <a:pt x="40" y="584"/>
                </a:lnTo>
                <a:lnTo>
                  <a:pt x="40" y="584"/>
                </a:lnTo>
                <a:lnTo>
                  <a:pt x="44" y="584"/>
                </a:lnTo>
                <a:lnTo>
                  <a:pt x="44" y="584"/>
                </a:lnTo>
                <a:lnTo>
                  <a:pt x="46" y="584"/>
                </a:lnTo>
                <a:lnTo>
                  <a:pt x="46" y="584"/>
                </a:lnTo>
                <a:lnTo>
                  <a:pt x="48" y="584"/>
                </a:lnTo>
                <a:lnTo>
                  <a:pt x="48" y="584"/>
                </a:lnTo>
                <a:lnTo>
                  <a:pt x="50" y="584"/>
                </a:lnTo>
                <a:lnTo>
                  <a:pt x="50" y="584"/>
                </a:lnTo>
                <a:lnTo>
                  <a:pt x="52" y="584"/>
                </a:lnTo>
                <a:lnTo>
                  <a:pt x="52" y="584"/>
                </a:lnTo>
                <a:lnTo>
                  <a:pt x="52" y="584"/>
                </a:lnTo>
                <a:lnTo>
                  <a:pt x="52" y="584"/>
                </a:lnTo>
                <a:lnTo>
                  <a:pt x="54" y="584"/>
                </a:lnTo>
                <a:lnTo>
                  <a:pt x="54" y="584"/>
                </a:lnTo>
                <a:lnTo>
                  <a:pt x="56" y="582"/>
                </a:lnTo>
                <a:lnTo>
                  <a:pt x="56" y="582"/>
                </a:lnTo>
                <a:lnTo>
                  <a:pt x="56" y="584"/>
                </a:lnTo>
                <a:lnTo>
                  <a:pt x="56" y="584"/>
                </a:lnTo>
                <a:lnTo>
                  <a:pt x="58" y="584"/>
                </a:lnTo>
                <a:lnTo>
                  <a:pt x="58" y="584"/>
                </a:lnTo>
                <a:lnTo>
                  <a:pt x="60" y="582"/>
                </a:lnTo>
                <a:lnTo>
                  <a:pt x="60" y="582"/>
                </a:lnTo>
                <a:lnTo>
                  <a:pt x="60" y="582"/>
                </a:lnTo>
                <a:lnTo>
                  <a:pt x="60" y="582"/>
                </a:lnTo>
                <a:lnTo>
                  <a:pt x="62" y="582"/>
                </a:lnTo>
                <a:lnTo>
                  <a:pt x="62" y="582"/>
                </a:lnTo>
                <a:lnTo>
                  <a:pt x="64" y="582"/>
                </a:lnTo>
                <a:lnTo>
                  <a:pt x="64" y="582"/>
                </a:lnTo>
                <a:lnTo>
                  <a:pt x="64" y="582"/>
                </a:lnTo>
                <a:lnTo>
                  <a:pt x="64" y="582"/>
                </a:lnTo>
                <a:lnTo>
                  <a:pt x="66" y="582"/>
                </a:lnTo>
                <a:lnTo>
                  <a:pt x="66" y="582"/>
                </a:lnTo>
                <a:lnTo>
                  <a:pt x="68" y="582"/>
                </a:lnTo>
                <a:lnTo>
                  <a:pt x="68" y="582"/>
                </a:lnTo>
                <a:lnTo>
                  <a:pt x="68" y="582"/>
                </a:lnTo>
                <a:lnTo>
                  <a:pt x="68" y="582"/>
                </a:lnTo>
                <a:lnTo>
                  <a:pt x="70" y="582"/>
                </a:lnTo>
                <a:lnTo>
                  <a:pt x="70" y="582"/>
                </a:lnTo>
                <a:lnTo>
                  <a:pt x="72" y="580"/>
                </a:lnTo>
                <a:lnTo>
                  <a:pt x="72" y="580"/>
                </a:lnTo>
                <a:lnTo>
                  <a:pt x="72" y="580"/>
                </a:lnTo>
                <a:lnTo>
                  <a:pt x="72" y="580"/>
                </a:lnTo>
                <a:lnTo>
                  <a:pt x="76" y="578"/>
                </a:lnTo>
                <a:lnTo>
                  <a:pt x="76" y="578"/>
                </a:lnTo>
                <a:lnTo>
                  <a:pt x="86" y="576"/>
                </a:lnTo>
                <a:lnTo>
                  <a:pt x="86" y="576"/>
                </a:lnTo>
                <a:lnTo>
                  <a:pt x="88" y="576"/>
                </a:lnTo>
                <a:lnTo>
                  <a:pt x="88" y="576"/>
                </a:lnTo>
                <a:lnTo>
                  <a:pt x="92" y="578"/>
                </a:lnTo>
                <a:lnTo>
                  <a:pt x="92" y="578"/>
                </a:lnTo>
                <a:lnTo>
                  <a:pt x="94" y="578"/>
                </a:lnTo>
                <a:lnTo>
                  <a:pt x="94" y="578"/>
                </a:lnTo>
                <a:lnTo>
                  <a:pt x="98" y="578"/>
                </a:lnTo>
                <a:lnTo>
                  <a:pt x="98" y="578"/>
                </a:lnTo>
                <a:lnTo>
                  <a:pt x="100" y="578"/>
                </a:lnTo>
                <a:lnTo>
                  <a:pt x="100" y="578"/>
                </a:lnTo>
                <a:lnTo>
                  <a:pt x="100" y="578"/>
                </a:lnTo>
                <a:lnTo>
                  <a:pt x="100" y="578"/>
                </a:lnTo>
                <a:lnTo>
                  <a:pt x="102" y="578"/>
                </a:lnTo>
                <a:lnTo>
                  <a:pt x="102" y="578"/>
                </a:lnTo>
                <a:lnTo>
                  <a:pt x="104" y="578"/>
                </a:lnTo>
                <a:lnTo>
                  <a:pt x="104" y="578"/>
                </a:lnTo>
                <a:lnTo>
                  <a:pt x="104" y="578"/>
                </a:lnTo>
                <a:lnTo>
                  <a:pt x="104" y="578"/>
                </a:lnTo>
                <a:lnTo>
                  <a:pt x="106" y="578"/>
                </a:lnTo>
                <a:lnTo>
                  <a:pt x="106" y="578"/>
                </a:lnTo>
                <a:lnTo>
                  <a:pt x="108" y="576"/>
                </a:lnTo>
                <a:lnTo>
                  <a:pt x="108" y="576"/>
                </a:lnTo>
                <a:lnTo>
                  <a:pt x="108" y="576"/>
                </a:lnTo>
                <a:lnTo>
                  <a:pt x="108" y="576"/>
                </a:lnTo>
                <a:lnTo>
                  <a:pt x="110" y="576"/>
                </a:lnTo>
                <a:lnTo>
                  <a:pt x="110" y="576"/>
                </a:lnTo>
                <a:lnTo>
                  <a:pt x="112" y="576"/>
                </a:lnTo>
                <a:lnTo>
                  <a:pt x="112" y="576"/>
                </a:lnTo>
                <a:lnTo>
                  <a:pt x="114" y="574"/>
                </a:lnTo>
                <a:lnTo>
                  <a:pt x="114" y="574"/>
                </a:lnTo>
                <a:lnTo>
                  <a:pt x="114" y="574"/>
                </a:lnTo>
                <a:lnTo>
                  <a:pt x="114" y="574"/>
                </a:lnTo>
                <a:lnTo>
                  <a:pt x="114" y="568"/>
                </a:lnTo>
                <a:lnTo>
                  <a:pt x="114" y="568"/>
                </a:lnTo>
                <a:lnTo>
                  <a:pt x="112" y="564"/>
                </a:lnTo>
                <a:lnTo>
                  <a:pt x="112" y="564"/>
                </a:lnTo>
                <a:lnTo>
                  <a:pt x="112" y="564"/>
                </a:lnTo>
                <a:lnTo>
                  <a:pt x="112" y="564"/>
                </a:lnTo>
                <a:lnTo>
                  <a:pt x="112" y="562"/>
                </a:lnTo>
                <a:lnTo>
                  <a:pt x="112" y="562"/>
                </a:lnTo>
                <a:lnTo>
                  <a:pt x="112" y="560"/>
                </a:lnTo>
                <a:lnTo>
                  <a:pt x="112" y="560"/>
                </a:lnTo>
                <a:lnTo>
                  <a:pt x="112" y="558"/>
                </a:lnTo>
                <a:lnTo>
                  <a:pt x="112" y="558"/>
                </a:lnTo>
                <a:lnTo>
                  <a:pt x="112" y="556"/>
                </a:lnTo>
                <a:lnTo>
                  <a:pt x="112" y="556"/>
                </a:lnTo>
                <a:lnTo>
                  <a:pt x="112" y="552"/>
                </a:lnTo>
                <a:lnTo>
                  <a:pt x="112" y="552"/>
                </a:lnTo>
                <a:lnTo>
                  <a:pt x="112" y="550"/>
                </a:lnTo>
                <a:lnTo>
                  <a:pt x="112" y="550"/>
                </a:lnTo>
                <a:lnTo>
                  <a:pt x="112" y="550"/>
                </a:lnTo>
                <a:lnTo>
                  <a:pt x="112" y="550"/>
                </a:lnTo>
                <a:lnTo>
                  <a:pt x="112" y="550"/>
                </a:lnTo>
                <a:lnTo>
                  <a:pt x="112" y="550"/>
                </a:lnTo>
                <a:lnTo>
                  <a:pt x="116" y="546"/>
                </a:lnTo>
                <a:lnTo>
                  <a:pt x="116" y="546"/>
                </a:lnTo>
                <a:lnTo>
                  <a:pt x="118" y="542"/>
                </a:lnTo>
                <a:lnTo>
                  <a:pt x="118" y="542"/>
                </a:lnTo>
                <a:lnTo>
                  <a:pt x="120" y="538"/>
                </a:lnTo>
                <a:lnTo>
                  <a:pt x="120" y="538"/>
                </a:lnTo>
                <a:lnTo>
                  <a:pt x="120" y="536"/>
                </a:lnTo>
                <a:lnTo>
                  <a:pt x="120" y="536"/>
                </a:lnTo>
                <a:lnTo>
                  <a:pt x="120" y="532"/>
                </a:lnTo>
                <a:lnTo>
                  <a:pt x="120" y="532"/>
                </a:lnTo>
                <a:lnTo>
                  <a:pt x="116" y="524"/>
                </a:lnTo>
                <a:lnTo>
                  <a:pt x="116" y="524"/>
                </a:lnTo>
                <a:lnTo>
                  <a:pt x="112" y="518"/>
                </a:lnTo>
                <a:lnTo>
                  <a:pt x="112" y="518"/>
                </a:lnTo>
                <a:lnTo>
                  <a:pt x="110" y="514"/>
                </a:lnTo>
                <a:lnTo>
                  <a:pt x="110" y="514"/>
                </a:lnTo>
                <a:lnTo>
                  <a:pt x="108" y="512"/>
                </a:lnTo>
                <a:lnTo>
                  <a:pt x="108" y="512"/>
                </a:lnTo>
                <a:lnTo>
                  <a:pt x="108" y="510"/>
                </a:lnTo>
                <a:lnTo>
                  <a:pt x="108" y="510"/>
                </a:lnTo>
                <a:lnTo>
                  <a:pt x="108" y="508"/>
                </a:lnTo>
                <a:lnTo>
                  <a:pt x="108" y="508"/>
                </a:lnTo>
                <a:lnTo>
                  <a:pt x="110" y="500"/>
                </a:lnTo>
                <a:lnTo>
                  <a:pt x="110" y="500"/>
                </a:lnTo>
                <a:lnTo>
                  <a:pt x="110" y="488"/>
                </a:lnTo>
                <a:lnTo>
                  <a:pt x="110" y="488"/>
                </a:lnTo>
                <a:lnTo>
                  <a:pt x="110" y="480"/>
                </a:lnTo>
                <a:lnTo>
                  <a:pt x="110" y="480"/>
                </a:lnTo>
                <a:lnTo>
                  <a:pt x="110" y="476"/>
                </a:lnTo>
                <a:lnTo>
                  <a:pt x="110" y="476"/>
                </a:lnTo>
                <a:lnTo>
                  <a:pt x="110" y="468"/>
                </a:lnTo>
                <a:lnTo>
                  <a:pt x="110" y="468"/>
                </a:lnTo>
                <a:lnTo>
                  <a:pt x="110" y="466"/>
                </a:lnTo>
                <a:lnTo>
                  <a:pt x="110" y="466"/>
                </a:lnTo>
                <a:lnTo>
                  <a:pt x="110" y="464"/>
                </a:lnTo>
                <a:lnTo>
                  <a:pt x="110" y="464"/>
                </a:lnTo>
                <a:lnTo>
                  <a:pt x="110" y="456"/>
                </a:lnTo>
                <a:lnTo>
                  <a:pt x="110" y="456"/>
                </a:lnTo>
                <a:lnTo>
                  <a:pt x="108" y="444"/>
                </a:lnTo>
                <a:lnTo>
                  <a:pt x="108" y="444"/>
                </a:lnTo>
                <a:lnTo>
                  <a:pt x="108" y="438"/>
                </a:lnTo>
                <a:lnTo>
                  <a:pt x="108" y="438"/>
                </a:lnTo>
                <a:lnTo>
                  <a:pt x="108" y="434"/>
                </a:lnTo>
                <a:lnTo>
                  <a:pt x="108" y="434"/>
                </a:lnTo>
                <a:lnTo>
                  <a:pt x="108" y="430"/>
                </a:lnTo>
                <a:lnTo>
                  <a:pt x="108" y="430"/>
                </a:lnTo>
                <a:lnTo>
                  <a:pt x="110" y="422"/>
                </a:lnTo>
                <a:lnTo>
                  <a:pt x="110" y="422"/>
                </a:lnTo>
                <a:lnTo>
                  <a:pt x="110" y="416"/>
                </a:lnTo>
                <a:lnTo>
                  <a:pt x="110" y="416"/>
                </a:lnTo>
                <a:lnTo>
                  <a:pt x="110" y="410"/>
                </a:lnTo>
                <a:lnTo>
                  <a:pt x="110" y="410"/>
                </a:lnTo>
                <a:lnTo>
                  <a:pt x="110" y="402"/>
                </a:lnTo>
                <a:lnTo>
                  <a:pt x="110" y="402"/>
                </a:lnTo>
                <a:lnTo>
                  <a:pt x="110" y="396"/>
                </a:lnTo>
                <a:lnTo>
                  <a:pt x="110" y="396"/>
                </a:lnTo>
                <a:lnTo>
                  <a:pt x="108" y="392"/>
                </a:lnTo>
                <a:lnTo>
                  <a:pt x="108" y="392"/>
                </a:lnTo>
                <a:lnTo>
                  <a:pt x="108" y="386"/>
                </a:lnTo>
                <a:lnTo>
                  <a:pt x="108" y="386"/>
                </a:lnTo>
                <a:lnTo>
                  <a:pt x="108" y="382"/>
                </a:lnTo>
                <a:lnTo>
                  <a:pt x="108" y="382"/>
                </a:lnTo>
                <a:lnTo>
                  <a:pt x="108" y="382"/>
                </a:lnTo>
                <a:lnTo>
                  <a:pt x="108" y="382"/>
                </a:lnTo>
                <a:lnTo>
                  <a:pt x="108" y="384"/>
                </a:lnTo>
                <a:lnTo>
                  <a:pt x="108" y="384"/>
                </a:lnTo>
                <a:lnTo>
                  <a:pt x="110" y="388"/>
                </a:lnTo>
                <a:lnTo>
                  <a:pt x="110" y="388"/>
                </a:lnTo>
                <a:lnTo>
                  <a:pt x="110" y="394"/>
                </a:lnTo>
                <a:lnTo>
                  <a:pt x="110" y="394"/>
                </a:lnTo>
                <a:lnTo>
                  <a:pt x="112" y="396"/>
                </a:lnTo>
                <a:lnTo>
                  <a:pt x="112" y="396"/>
                </a:lnTo>
                <a:lnTo>
                  <a:pt x="112" y="400"/>
                </a:lnTo>
                <a:lnTo>
                  <a:pt x="112" y="400"/>
                </a:lnTo>
                <a:lnTo>
                  <a:pt x="114" y="406"/>
                </a:lnTo>
                <a:lnTo>
                  <a:pt x="114" y="406"/>
                </a:lnTo>
                <a:lnTo>
                  <a:pt x="114" y="410"/>
                </a:lnTo>
                <a:lnTo>
                  <a:pt x="114" y="410"/>
                </a:lnTo>
                <a:lnTo>
                  <a:pt x="116" y="416"/>
                </a:lnTo>
                <a:lnTo>
                  <a:pt x="116" y="416"/>
                </a:lnTo>
                <a:lnTo>
                  <a:pt x="118" y="420"/>
                </a:lnTo>
                <a:lnTo>
                  <a:pt x="118" y="420"/>
                </a:lnTo>
                <a:lnTo>
                  <a:pt x="118" y="426"/>
                </a:lnTo>
                <a:lnTo>
                  <a:pt x="118" y="426"/>
                </a:lnTo>
                <a:lnTo>
                  <a:pt x="118" y="430"/>
                </a:lnTo>
                <a:lnTo>
                  <a:pt x="118" y="430"/>
                </a:lnTo>
                <a:lnTo>
                  <a:pt x="118" y="434"/>
                </a:lnTo>
                <a:lnTo>
                  <a:pt x="118" y="434"/>
                </a:lnTo>
                <a:lnTo>
                  <a:pt x="120" y="438"/>
                </a:lnTo>
                <a:lnTo>
                  <a:pt x="120" y="438"/>
                </a:lnTo>
                <a:lnTo>
                  <a:pt x="120" y="442"/>
                </a:lnTo>
                <a:lnTo>
                  <a:pt x="120" y="442"/>
                </a:lnTo>
                <a:lnTo>
                  <a:pt x="120" y="448"/>
                </a:lnTo>
                <a:lnTo>
                  <a:pt x="120" y="448"/>
                </a:lnTo>
                <a:lnTo>
                  <a:pt x="120" y="452"/>
                </a:lnTo>
                <a:lnTo>
                  <a:pt x="120" y="452"/>
                </a:lnTo>
                <a:lnTo>
                  <a:pt x="120" y="454"/>
                </a:lnTo>
                <a:lnTo>
                  <a:pt x="120" y="454"/>
                </a:lnTo>
                <a:lnTo>
                  <a:pt x="122" y="460"/>
                </a:lnTo>
                <a:lnTo>
                  <a:pt x="122" y="460"/>
                </a:lnTo>
                <a:lnTo>
                  <a:pt x="122" y="464"/>
                </a:lnTo>
                <a:lnTo>
                  <a:pt x="122" y="464"/>
                </a:lnTo>
                <a:lnTo>
                  <a:pt x="122" y="468"/>
                </a:lnTo>
                <a:lnTo>
                  <a:pt x="122" y="468"/>
                </a:lnTo>
                <a:lnTo>
                  <a:pt x="122" y="470"/>
                </a:lnTo>
                <a:lnTo>
                  <a:pt x="122" y="470"/>
                </a:lnTo>
                <a:lnTo>
                  <a:pt x="124" y="478"/>
                </a:lnTo>
                <a:lnTo>
                  <a:pt x="124" y="478"/>
                </a:lnTo>
                <a:lnTo>
                  <a:pt x="124" y="490"/>
                </a:lnTo>
                <a:lnTo>
                  <a:pt x="124" y="490"/>
                </a:lnTo>
                <a:lnTo>
                  <a:pt x="124" y="500"/>
                </a:lnTo>
                <a:lnTo>
                  <a:pt x="124" y="500"/>
                </a:lnTo>
                <a:lnTo>
                  <a:pt x="128" y="514"/>
                </a:lnTo>
                <a:lnTo>
                  <a:pt x="128" y="514"/>
                </a:lnTo>
                <a:lnTo>
                  <a:pt x="130" y="522"/>
                </a:lnTo>
                <a:lnTo>
                  <a:pt x="130" y="522"/>
                </a:lnTo>
                <a:lnTo>
                  <a:pt x="132" y="528"/>
                </a:lnTo>
                <a:lnTo>
                  <a:pt x="132" y="528"/>
                </a:lnTo>
                <a:lnTo>
                  <a:pt x="134" y="534"/>
                </a:lnTo>
                <a:lnTo>
                  <a:pt x="134" y="534"/>
                </a:lnTo>
                <a:lnTo>
                  <a:pt x="136" y="536"/>
                </a:lnTo>
                <a:lnTo>
                  <a:pt x="136" y="536"/>
                </a:lnTo>
                <a:lnTo>
                  <a:pt x="140" y="540"/>
                </a:lnTo>
                <a:lnTo>
                  <a:pt x="140" y="540"/>
                </a:lnTo>
                <a:lnTo>
                  <a:pt x="140" y="540"/>
                </a:lnTo>
                <a:lnTo>
                  <a:pt x="140" y="540"/>
                </a:lnTo>
                <a:lnTo>
                  <a:pt x="140" y="542"/>
                </a:lnTo>
                <a:lnTo>
                  <a:pt x="140" y="542"/>
                </a:lnTo>
                <a:lnTo>
                  <a:pt x="136" y="544"/>
                </a:lnTo>
                <a:lnTo>
                  <a:pt x="136" y="544"/>
                </a:lnTo>
                <a:lnTo>
                  <a:pt x="134" y="546"/>
                </a:lnTo>
                <a:lnTo>
                  <a:pt x="134" y="546"/>
                </a:lnTo>
                <a:lnTo>
                  <a:pt x="132" y="552"/>
                </a:lnTo>
                <a:lnTo>
                  <a:pt x="132" y="552"/>
                </a:lnTo>
                <a:lnTo>
                  <a:pt x="130" y="554"/>
                </a:lnTo>
                <a:lnTo>
                  <a:pt x="130" y="554"/>
                </a:lnTo>
                <a:lnTo>
                  <a:pt x="128" y="558"/>
                </a:lnTo>
                <a:lnTo>
                  <a:pt x="128" y="558"/>
                </a:lnTo>
                <a:lnTo>
                  <a:pt x="130" y="562"/>
                </a:lnTo>
                <a:lnTo>
                  <a:pt x="130" y="562"/>
                </a:lnTo>
                <a:lnTo>
                  <a:pt x="132" y="564"/>
                </a:lnTo>
                <a:lnTo>
                  <a:pt x="132" y="564"/>
                </a:lnTo>
                <a:lnTo>
                  <a:pt x="134" y="566"/>
                </a:lnTo>
                <a:lnTo>
                  <a:pt x="134" y="566"/>
                </a:lnTo>
                <a:lnTo>
                  <a:pt x="136" y="568"/>
                </a:lnTo>
                <a:lnTo>
                  <a:pt x="136" y="568"/>
                </a:lnTo>
                <a:lnTo>
                  <a:pt x="138" y="572"/>
                </a:lnTo>
                <a:lnTo>
                  <a:pt x="138" y="572"/>
                </a:lnTo>
                <a:lnTo>
                  <a:pt x="140" y="572"/>
                </a:lnTo>
                <a:lnTo>
                  <a:pt x="140" y="572"/>
                </a:lnTo>
                <a:lnTo>
                  <a:pt x="142" y="576"/>
                </a:lnTo>
                <a:lnTo>
                  <a:pt x="142" y="576"/>
                </a:lnTo>
                <a:lnTo>
                  <a:pt x="144" y="578"/>
                </a:lnTo>
                <a:lnTo>
                  <a:pt x="144" y="578"/>
                </a:lnTo>
                <a:lnTo>
                  <a:pt x="144" y="578"/>
                </a:lnTo>
                <a:lnTo>
                  <a:pt x="144" y="578"/>
                </a:lnTo>
                <a:lnTo>
                  <a:pt x="142" y="582"/>
                </a:lnTo>
                <a:lnTo>
                  <a:pt x="142" y="582"/>
                </a:lnTo>
                <a:lnTo>
                  <a:pt x="142" y="588"/>
                </a:lnTo>
                <a:lnTo>
                  <a:pt x="142" y="588"/>
                </a:lnTo>
                <a:lnTo>
                  <a:pt x="142" y="588"/>
                </a:lnTo>
                <a:lnTo>
                  <a:pt x="142" y="588"/>
                </a:lnTo>
                <a:lnTo>
                  <a:pt x="142" y="590"/>
                </a:lnTo>
                <a:lnTo>
                  <a:pt x="142" y="590"/>
                </a:lnTo>
                <a:lnTo>
                  <a:pt x="142" y="590"/>
                </a:lnTo>
                <a:lnTo>
                  <a:pt x="142" y="590"/>
                </a:lnTo>
                <a:lnTo>
                  <a:pt x="140" y="594"/>
                </a:lnTo>
                <a:lnTo>
                  <a:pt x="140" y="594"/>
                </a:lnTo>
                <a:lnTo>
                  <a:pt x="140" y="598"/>
                </a:lnTo>
                <a:lnTo>
                  <a:pt x="140" y="598"/>
                </a:lnTo>
                <a:lnTo>
                  <a:pt x="142" y="600"/>
                </a:lnTo>
                <a:lnTo>
                  <a:pt x="142" y="600"/>
                </a:lnTo>
                <a:lnTo>
                  <a:pt x="146" y="600"/>
                </a:lnTo>
                <a:lnTo>
                  <a:pt x="146" y="600"/>
                </a:lnTo>
                <a:lnTo>
                  <a:pt x="150" y="600"/>
                </a:lnTo>
                <a:lnTo>
                  <a:pt x="150" y="600"/>
                </a:lnTo>
                <a:lnTo>
                  <a:pt x="164" y="600"/>
                </a:lnTo>
                <a:lnTo>
                  <a:pt x="164" y="600"/>
                </a:lnTo>
                <a:lnTo>
                  <a:pt x="174" y="598"/>
                </a:lnTo>
                <a:lnTo>
                  <a:pt x="174" y="598"/>
                </a:lnTo>
                <a:lnTo>
                  <a:pt x="178" y="596"/>
                </a:lnTo>
                <a:lnTo>
                  <a:pt x="178" y="596"/>
                </a:lnTo>
                <a:lnTo>
                  <a:pt x="180" y="594"/>
                </a:lnTo>
                <a:lnTo>
                  <a:pt x="180" y="594"/>
                </a:lnTo>
                <a:lnTo>
                  <a:pt x="180" y="590"/>
                </a:lnTo>
                <a:lnTo>
                  <a:pt x="180" y="590"/>
                </a:lnTo>
                <a:lnTo>
                  <a:pt x="178" y="586"/>
                </a:lnTo>
                <a:lnTo>
                  <a:pt x="178" y="586"/>
                </a:lnTo>
                <a:lnTo>
                  <a:pt x="178" y="584"/>
                </a:lnTo>
                <a:lnTo>
                  <a:pt x="178" y="584"/>
                </a:lnTo>
                <a:lnTo>
                  <a:pt x="178" y="578"/>
                </a:lnTo>
                <a:lnTo>
                  <a:pt x="178" y="578"/>
                </a:lnTo>
                <a:lnTo>
                  <a:pt x="178" y="578"/>
                </a:lnTo>
                <a:lnTo>
                  <a:pt x="178" y="578"/>
                </a:lnTo>
                <a:lnTo>
                  <a:pt x="176" y="576"/>
                </a:lnTo>
                <a:lnTo>
                  <a:pt x="176" y="576"/>
                </a:lnTo>
                <a:lnTo>
                  <a:pt x="178" y="574"/>
                </a:lnTo>
                <a:lnTo>
                  <a:pt x="178" y="574"/>
                </a:lnTo>
                <a:lnTo>
                  <a:pt x="178" y="574"/>
                </a:lnTo>
                <a:lnTo>
                  <a:pt x="178" y="574"/>
                </a:lnTo>
                <a:lnTo>
                  <a:pt x="180" y="568"/>
                </a:lnTo>
                <a:lnTo>
                  <a:pt x="180" y="568"/>
                </a:lnTo>
                <a:lnTo>
                  <a:pt x="180" y="566"/>
                </a:lnTo>
                <a:lnTo>
                  <a:pt x="180" y="566"/>
                </a:lnTo>
                <a:lnTo>
                  <a:pt x="182" y="564"/>
                </a:lnTo>
                <a:lnTo>
                  <a:pt x="182" y="564"/>
                </a:lnTo>
                <a:lnTo>
                  <a:pt x="182" y="562"/>
                </a:lnTo>
                <a:lnTo>
                  <a:pt x="182" y="562"/>
                </a:lnTo>
                <a:lnTo>
                  <a:pt x="184" y="558"/>
                </a:lnTo>
                <a:lnTo>
                  <a:pt x="184" y="558"/>
                </a:lnTo>
                <a:lnTo>
                  <a:pt x="186" y="556"/>
                </a:lnTo>
                <a:lnTo>
                  <a:pt x="186" y="556"/>
                </a:lnTo>
                <a:lnTo>
                  <a:pt x="186" y="554"/>
                </a:lnTo>
                <a:lnTo>
                  <a:pt x="186" y="554"/>
                </a:lnTo>
                <a:lnTo>
                  <a:pt x="186" y="552"/>
                </a:lnTo>
                <a:lnTo>
                  <a:pt x="186" y="55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6934200" y="2057400"/>
            <a:ext cx="31242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5677694" y="3313906"/>
            <a:ext cx="2514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10400" y="2209800"/>
            <a:ext cx="3276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 </a:t>
            </a:r>
          </a:p>
          <a:p>
            <a:pPr marL="166688" indent="-166688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14" name="Freeform 24"/>
          <p:cNvSpPr>
            <a:spLocks/>
          </p:cNvSpPr>
          <p:nvPr/>
        </p:nvSpPr>
        <p:spPr bwMode="auto">
          <a:xfrm>
            <a:off x="3205130" y="2362200"/>
            <a:ext cx="444096" cy="1311440"/>
          </a:xfrm>
          <a:custGeom>
            <a:avLst/>
            <a:gdLst/>
            <a:ahLst/>
            <a:cxnLst>
              <a:cxn ang="0">
                <a:pos x="422" y="300"/>
              </a:cxn>
              <a:cxn ang="0">
                <a:pos x="416" y="264"/>
              </a:cxn>
              <a:cxn ang="0">
                <a:pos x="408" y="236"/>
              </a:cxn>
              <a:cxn ang="0">
                <a:pos x="356" y="218"/>
              </a:cxn>
              <a:cxn ang="0">
                <a:pos x="320" y="182"/>
              </a:cxn>
              <a:cxn ang="0">
                <a:pos x="334" y="120"/>
              </a:cxn>
              <a:cxn ang="0">
                <a:pos x="354" y="80"/>
              </a:cxn>
              <a:cxn ang="0">
                <a:pos x="338" y="32"/>
              </a:cxn>
              <a:cxn ang="0">
                <a:pos x="238" y="28"/>
              </a:cxn>
              <a:cxn ang="0">
                <a:pos x="226" y="78"/>
              </a:cxn>
              <a:cxn ang="0">
                <a:pos x="236" y="120"/>
              </a:cxn>
              <a:cxn ang="0">
                <a:pos x="244" y="164"/>
              </a:cxn>
              <a:cxn ang="0">
                <a:pos x="200" y="180"/>
              </a:cxn>
              <a:cxn ang="0">
                <a:pos x="144" y="182"/>
              </a:cxn>
              <a:cxn ang="0">
                <a:pos x="120" y="266"/>
              </a:cxn>
              <a:cxn ang="0">
                <a:pos x="126" y="390"/>
              </a:cxn>
              <a:cxn ang="0">
                <a:pos x="138" y="412"/>
              </a:cxn>
              <a:cxn ang="0">
                <a:pos x="148" y="416"/>
              </a:cxn>
              <a:cxn ang="0">
                <a:pos x="146" y="452"/>
              </a:cxn>
              <a:cxn ang="0">
                <a:pos x="136" y="540"/>
              </a:cxn>
              <a:cxn ang="0">
                <a:pos x="138" y="608"/>
              </a:cxn>
              <a:cxn ang="0">
                <a:pos x="128" y="648"/>
              </a:cxn>
              <a:cxn ang="0">
                <a:pos x="124" y="682"/>
              </a:cxn>
              <a:cxn ang="0">
                <a:pos x="110" y="822"/>
              </a:cxn>
              <a:cxn ang="0">
                <a:pos x="92" y="922"/>
              </a:cxn>
              <a:cxn ang="0">
                <a:pos x="76" y="1002"/>
              </a:cxn>
              <a:cxn ang="0">
                <a:pos x="50" y="1108"/>
              </a:cxn>
              <a:cxn ang="0">
                <a:pos x="32" y="1202"/>
              </a:cxn>
              <a:cxn ang="0">
                <a:pos x="20" y="1220"/>
              </a:cxn>
              <a:cxn ang="0">
                <a:pos x="4" y="1238"/>
              </a:cxn>
              <a:cxn ang="0">
                <a:pos x="4" y="1254"/>
              </a:cxn>
              <a:cxn ang="0">
                <a:pos x="74" y="1238"/>
              </a:cxn>
              <a:cxn ang="0">
                <a:pos x="92" y="1218"/>
              </a:cxn>
              <a:cxn ang="0">
                <a:pos x="114" y="1230"/>
              </a:cxn>
              <a:cxn ang="0">
                <a:pos x="152" y="1230"/>
              </a:cxn>
              <a:cxn ang="0">
                <a:pos x="170" y="1216"/>
              </a:cxn>
              <a:cxn ang="0">
                <a:pos x="190" y="1040"/>
              </a:cxn>
              <a:cxn ang="0">
                <a:pos x="200" y="906"/>
              </a:cxn>
              <a:cxn ang="0">
                <a:pos x="206" y="848"/>
              </a:cxn>
              <a:cxn ang="0">
                <a:pos x="226" y="774"/>
              </a:cxn>
              <a:cxn ang="0">
                <a:pos x="278" y="658"/>
              </a:cxn>
              <a:cxn ang="0">
                <a:pos x="294" y="736"/>
              </a:cxn>
              <a:cxn ang="0">
                <a:pos x="300" y="860"/>
              </a:cxn>
              <a:cxn ang="0">
                <a:pos x="302" y="1000"/>
              </a:cxn>
              <a:cxn ang="0">
                <a:pos x="294" y="1160"/>
              </a:cxn>
              <a:cxn ang="0">
                <a:pos x="314" y="1222"/>
              </a:cxn>
              <a:cxn ang="0">
                <a:pos x="328" y="1242"/>
              </a:cxn>
              <a:cxn ang="0">
                <a:pos x="394" y="1236"/>
              </a:cxn>
              <a:cxn ang="0">
                <a:pos x="410" y="1218"/>
              </a:cxn>
              <a:cxn ang="0">
                <a:pos x="422" y="1184"/>
              </a:cxn>
              <a:cxn ang="0">
                <a:pos x="416" y="1054"/>
              </a:cxn>
              <a:cxn ang="0">
                <a:pos x="406" y="930"/>
              </a:cxn>
              <a:cxn ang="0">
                <a:pos x="400" y="856"/>
              </a:cxn>
              <a:cxn ang="0">
                <a:pos x="408" y="688"/>
              </a:cxn>
              <a:cxn ang="0">
                <a:pos x="418" y="606"/>
              </a:cxn>
              <a:cxn ang="0">
                <a:pos x="408" y="536"/>
              </a:cxn>
              <a:cxn ang="0">
                <a:pos x="384" y="474"/>
              </a:cxn>
              <a:cxn ang="0">
                <a:pos x="364" y="430"/>
              </a:cxn>
              <a:cxn ang="0">
                <a:pos x="420" y="378"/>
              </a:cxn>
            </a:cxnLst>
            <a:rect l="0" t="0" r="r" b="b"/>
            <a:pathLst>
              <a:path w="426" h="1258">
                <a:moveTo>
                  <a:pt x="424" y="320"/>
                </a:moveTo>
                <a:lnTo>
                  <a:pt x="424" y="320"/>
                </a:lnTo>
                <a:lnTo>
                  <a:pt x="424" y="318"/>
                </a:lnTo>
                <a:lnTo>
                  <a:pt x="426" y="316"/>
                </a:lnTo>
                <a:lnTo>
                  <a:pt x="426" y="316"/>
                </a:lnTo>
                <a:lnTo>
                  <a:pt x="424" y="312"/>
                </a:lnTo>
                <a:lnTo>
                  <a:pt x="422" y="310"/>
                </a:lnTo>
                <a:lnTo>
                  <a:pt x="420" y="306"/>
                </a:lnTo>
                <a:lnTo>
                  <a:pt x="420" y="306"/>
                </a:lnTo>
                <a:lnTo>
                  <a:pt x="418" y="304"/>
                </a:lnTo>
                <a:lnTo>
                  <a:pt x="418" y="304"/>
                </a:lnTo>
                <a:lnTo>
                  <a:pt x="420" y="302"/>
                </a:lnTo>
                <a:lnTo>
                  <a:pt x="422" y="300"/>
                </a:lnTo>
                <a:lnTo>
                  <a:pt x="422" y="300"/>
                </a:lnTo>
                <a:lnTo>
                  <a:pt x="420" y="296"/>
                </a:lnTo>
                <a:lnTo>
                  <a:pt x="420" y="296"/>
                </a:lnTo>
                <a:lnTo>
                  <a:pt x="420" y="296"/>
                </a:lnTo>
                <a:lnTo>
                  <a:pt x="420" y="294"/>
                </a:lnTo>
                <a:lnTo>
                  <a:pt x="420" y="290"/>
                </a:lnTo>
                <a:lnTo>
                  <a:pt x="420" y="290"/>
                </a:lnTo>
                <a:lnTo>
                  <a:pt x="420" y="286"/>
                </a:lnTo>
                <a:lnTo>
                  <a:pt x="418" y="282"/>
                </a:lnTo>
                <a:lnTo>
                  <a:pt x="418" y="282"/>
                </a:lnTo>
                <a:lnTo>
                  <a:pt x="418" y="274"/>
                </a:lnTo>
                <a:lnTo>
                  <a:pt x="418" y="274"/>
                </a:lnTo>
                <a:lnTo>
                  <a:pt x="418" y="270"/>
                </a:lnTo>
                <a:lnTo>
                  <a:pt x="418" y="270"/>
                </a:lnTo>
                <a:lnTo>
                  <a:pt x="416" y="264"/>
                </a:lnTo>
                <a:lnTo>
                  <a:pt x="416" y="264"/>
                </a:lnTo>
                <a:lnTo>
                  <a:pt x="414" y="256"/>
                </a:lnTo>
                <a:lnTo>
                  <a:pt x="414" y="256"/>
                </a:lnTo>
                <a:lnTo>
                  <a:pt x="414" y="254"/>
                </a:lnTo>
                <a:lnTo>
                  <a:pt x="414" y="254"/>
                </a:lnTo>
                <a:lnTo>
                  <a:pt x="416" y="248"/>
                </a:lnTo>
                <a:lnTo>
                  <a:pt x="416" y="248"/>
                </a:lnTo>
                <a:lnTo>
                  <a:pt x="416" y="246"/>
                </a:lnTo>
                <a:lnTo>
                  <a:pt x="414" y="244"/>
                </a:lnTo>
                <a:lnTo>
                  <a:pt x="414" y="244"/>
                </a:lnTo>
                <a:lnTo>
                  <a:pt x="412" y="240"/>
                </a:lnTo>
                <a:lnTo>
                  <a:pt x="412" y="240"/>
                </a:lnTo>
                <a:lnTo>
                  <a:pt x="408" y="236"/>
                </a:lnTo>
                <a:lnTo>
                  <a:pt x="408" y="236"/>
                </a:lnTo>
                <a:lnTo>
                  <a:pt x="404" y="234"/>
                </a:lnTo>
                <a:lnTo>
                  <a:pt x="402" y="232"/>
                </a:lnTo>
                <a:lnTo>
                  <a:pt x="402" y="232"/>
                </a:lnTo>
                <a:lnTo>
                  <a:pt x="398" y="232"/>
                </a:lnTo>
                <a:lnTo>
                  <a:pt x="398" y="232"/>
                </a:lnTo>
                <a:lnTo>
                  <a:pt x="386" y="226"/>
                </a:lnTo>
                <a:lnTo>
                  <a:pt x="386" y="226"/>
                </a:lnTo>
                <a:lnTo>
                  <a:pt x="374" y="224"/>
                </a:lnTo>
                <a:lnTo>
                  <a:pt x="374" y="224"/>
                </a:lnTo>
                <a:lnTo>
                  <a:pt x="368" y="222"/>
                </a:lnTo>
                <a:lnTo>
                  <a:pt x="368" y="222"/>
                </a:lnTo>
                <a:lnTo>
                  <a:pt x="362" y="218"/>
                </a:lnTo>
                <a:lnTo>
                  <a:pt x="362" y="218"/>
                </a:lnTo>
                <a:lnTo>
                  <a:pt x="356" y="218"/>
                </a:lnTo>
                <a:lnTo>
                  <a:pt x="356" y="218"/>
                </a:lnTo>
                <a:lnTo>
                  <a:pt x="352" y="216"/>
                </a:lnTo>
                <a:lnTo>
                  <a:pt x="348" y="212"/>
                </a:lnTo>
                <a:lnTo>
                  <a:pt x="348" y="212"/>
                </a:lnTo>
                <a:lnTo>
                  <a:pt x="338" y="200"/>
                </a:lnTo>
                <a:lnTo>
                  <a:pt x="338" y="200"/>
                </a:lnTo>
                <a:lnTo>
                  <a:pt x="332" y="194"/>
                </a:lnTo>
                <a:lnTo>
                  <a:pt x="332" y="194"/>
                </a:lnTo>
                <a:lnTo>
                  <a:pt x="326" y="186"/>
                </a:lnTo>
                <a:lnTo>
                  <a:pt x="326" y="186"/>
                </a:lnTo>
                <a:lnTo>
                  <a:pt x="324" y="184"/>
                </a:lnTo>
                <a:lnTo>
                  <a:pt x="320" y="182"/>
                </a:lnTo>
                <a:lnTo>
                  <a:pt x="320" y="182"/>
                </a:lnTo>
                <a:lnTo>
                  <a:pt x="320" y="182"/>
                </a:lnTo>
                <a:lnTo>
                  <a:pt x="320" y="180"/>
                </a:lnTo>
                <a:lnTo>
                  <a:pt x="320" y="180"/>
                </a:lnTo>
                <a:lnTo>
                  <a:pt x="320" y="170"/>
                </a:lnTo>
                <a:lnTo>
                  <a:pt x="320" y="170"/>
                </a:lnTo>
                <a:lnTo>
                  <a:pt x="324" y="152"/>
                </a:lnTo>
                <a:lnTo>
                  <a:pt x="324" y="152"/>
                </a:lnTo>
                <a:lnTo>
                  <a:pt x="326" y="150"/>
                </a:lnTo>
                <a:lnTo>
                  <a:pt x="326" y="150"/>
                </a:lnTo>
                <a:lnTo>
                  <a:pt x="330" y="144"/>
                </a:lnTo>
                <a:lnTo>
                  <a:pt x="332" y="138"/>
                </a:lnTo>
                <a:lnTo>
                  <a:pt x="332" y="138"/>
                </a:lnTo>
                <a:lnTo>
                  <a:pt x="334" y="128"/>
                </a:lnTo>
                <a:lnTo>
                  <a:pt x="334" y="120"/>
                </a:lnTo>
                <a:lnTo>
                  <a:pt x="334" y="120"/>
                </a:lnTo>
                <a:lnTo>
                  <a:pt x="336" y="118"/>
                </a:lnTo>
                <a:lnTo>
                  <a:pt x="338" y="118"/>
                </a:lnTo>
                <a:lnTo>
                  <a:pt x="338" y="118"/>
                </a:lnTo>
                <a:lnTo>
                  <a:pt x="342" y="118"/>
                </a:lnTo>
                <a:lnTo>
                  <a:pt x="344" y="116"/>
                </a:lnTo>
                <a:lnTo>
                  <a:pt x="344" y="116"/>
                </a:lnTo>
                <a:lnTo>
                  <a:pt x="348" y="110"/>
                </a:lnTo>
                <a:lnTo>
                  <a:pt x="350" y="102"/>
                </a:lnTo>
                <a:lnTo>
                  <a:pt x="350" y="102"/>
                </a:lnTo>
                <a:lnTo>
                  <a:pt x="352" y="94"/>
                </a:lnTo>
                <a:lnTo>
                  <a:pt x="352" y="88"/>
                </a:lnTo>
                <a:lnTo>
                  <a:pt x="352" y="88"/>
                </a:lnTo>
                <a:lnTo>
                  <a:pt x="354" y="80"/>
                </a:lnTo>
                <a:lnTo>
                  <a:pt x="354" y="80"/>
                </a:lnTo>
                <a:lnTo>
                  <a:pt x="354" y="76"/>
                </a:lnTo>
                <a:lnTo>
                  <a:pt x="354" y="74"/>
                </a:lnTo>
                <a:lnTo>
                  <a:pt x="354" y="74"/>
                </a:lnTo>
                <a:lnTo>
                  <a:pt x="350" y="72"/>
                </a:lnTo>
                <a:lnTo>
                  <a:pt x="350" y="72"/>
                </a:lnTo>
                <a:lnTo>
                  <a:pt x="348" y="74"/>
                </a:lnTo>
                <a:lnTo>
                  <a:pt x="348" y="74"/>
                </a:lnTo>
                <a:lnTo>
                  <a:pt x="346" y="76"/>
                </a:lnTo>
                <a:lnTo>
                  <a:pt x="346" y="76"/>
                </a:lnTo>
                <a:lnTo>
                  <a:pt x="346" y="76"/>
                </a:lnTo>
                <a:lnTo>
                  <a:pt x="344" y="72"/>
                </a:lnTo>
                <a:lnTo>
                  <a:pt x="344" y="72"/>
                </a:lnTo>
                <a:lnTo>
                  <a:pt x="342" y="46"/>
                </a:lnTo>
                <a:lnTo>
                  <a:pt x="338" y="32"/>
                </a:lnTo>
                <a:lnTo>
                  <a:pt x="338" y="32"/>
                </a:lnTo>
                <a:lnTo>
                  <a:pt x="334" y="24"/>
                </a:lnTo>
                <a:lnTo>
                  <a:pt x="324" y="14"/>
                </a:lnTo>
                <a:lnTo>
                  <a:pt x="312" y="6"/>
                </a:lnTo>
                <a:lnTo>
                  <a:pt x="306" y="2"/>
                </a:lnTo>
                <a:lnTo>
                  <a:pt x="300" y="2"/>
                </a:lnTo>
                <a:lnTo>
                  <a:pt x="300" y="2"/>
                </a:lnTo>
                <a:lnTo>
                  <a:pt x="286" y="0"/>
                </a:lnTo>
                <a:lnTo>
                  <a:pt x="276" y="2"/>
                </a:lnTo>
                <a:lnTo>
                  <a:pt x="266" y="6"/>
                </a:lnTo>
                <a:lnTo>
                  <a:pt x="252" y="14"/>
                </a:lnTo>
                <a:lnTo>
                  <a:pt x="252" y="14"/>
                </a:lnTo>
                <a:lnTo>
                  <a:pt x="244" y="20"/>
                </a:lnTo>
                <a:lnTo>
                  <a:pt x="238" y="28"/>
                </a:lnTo>
                <a:lnTo>
                  <a:pt x="234" y="38"/>
                </a:lnTo>
                <a:lnTo>
                  <a:pt x="232" y="46"/>
                </a:lnTo>
                <a:lnTo>
                  <a:pt x="230" y="62"/>
                </a:lnTo>
                <a:lnTo>
                  <a:pt x="232" y="70"/>
                </a:lnTo>
                <a:lnTo>
                  <a:pt x="232" y="70"/>
                </a:lnTo>
                <a:lnTo>
                  <a:pt x="232" y="80"/>
                </a:lnTo>
                <a:lnTo>
                  <a:pt x="232" y="80"/>
                </a:lnTo>
                <a:lnTo>
                  <a:pt x="230" y="82"/>
                </a:lnTo>
                <a:lnTo>
                  <a:pt x="230" y="82"/>
                </a:lnTo>
                <a:lnTo>
                  <a:pt x="228" y="80"/>
                </a:lnTo>
                <a:lnTo>
                  <a:pt x="228" y="80"/>
                </a:lnTo>
                <a:lnTo>
                  <a:pt x="228" y="78"/>
                </a:lnTo>
                <a:lnTo>
                  <a:pt x="226" y="78"/>
                </a:lnTo>
                <a:lnTo>
                  <a:pt x="226" y="78"/>
                </a:lnTo>
                <a:lnTo>
                  <a:pt x="224" y="80"/>
                </a:lnTo>
                <a:lnTo>
                  <a:pt x="224" y="82"/>
                </a:lnTo>
                <a:lnTo>
                  <a:pt x="224" y="82"/>
                </a:lnTo>
                <a:lnTo>
                  <a:pt x="224" y="88"/>
                </a:lnTo>
                <a:lnTo>
                  <a:pt x="224" y="88"/>
                </a:lnTo>
                <a:lnTo>
                  <a:pt x="226" y="94"/>
                </a:lnTo>
                <a:lnTo>
                  <a:pt x="226" y="94"/>
                </a:lnTo>
                <a:lnTo>
                  <a:pt x="228" y="106"/>
                </a:lnTo>
                <a:lnTo>
                  <a:pt x="228" y="106"/>
                </a:lnTo>
                <a:lnTo>
                  <a:pt x="230" y="114"/>
                </a:lnTo>
                <a:lnTo>
                  <a:pt x="230" y="114"/>
                </a:lnTo>
                <a:lnTo>
                  <a:pt x="234" y="118"/>
                </a:lnTo>
                <a:lnTo>
                  <a:pt x="236" y="120"/>
                </a:lnTo>
                <a:lnTo>
                  <a:pt x="236" y="120"/>
                </a:lnTo>
                <a:lnTo>
                  <a:pt x="240" y="122"/>
                </a:lnTo>
                <a:lnTo>
                  <a:pt x="240" y="122"/>
                </a:lnTo>
                <a:lnTo>
                  <a:pt x="242" y="122"/>
                </a:lnTo>
                <a:lnTo>
                  <a:pt x="242" y="122"/>
                </a:lnTo>
                <a:lnTo>
                  <a:pt x="242" y="122"/>
                </a:lnTo>
                <a:lnTo>
                  <a:pt x="244" y="134"/>
                </a:lnTo>
                <a:lnTo>
                  <a:pt x="244" y="134"/>
                </a:lnTo>
                <a:lnTo>
                  <a:pt x="246" y="142"/>
                </a:lnTo>
                <a:lnTo>
                  <a:pt x="246" y="142"/>
                </a:lnTo>
                <a:lnTo>
                  <a:pt x="246" y="148"/>
                </a:lnTo>
                <a:lnTo>
                  <a:pt x="246" y="148"/>
                </a:lnTo>
                <a:lnTo>
                  <a:pt x="246" y="158"/>
                </a:lnTo>
                <a:lnTo>
                  <a:pt x="246" y="158"/>
                </a:lnTo>
                <a:lnTo>
                  <a:pt x="244" y="164"/>
                </a:lnTo>
                <a:lnTo>
                  <a:pt x="244" y="164"/>
                </a:lnTo>
                <a:lnTo>
                  <a:pt x="242" y="164"/>
                </a:lnTo>
                <a:lnTo>
                  <a:pt x="242" y="162"/>
                </a:lnTo>
                <a:lnTo>
                  <a:pt x="242" y="162"/>
                </a:lnTo>
                <a:lnTo>
                  <a:pt x="240" y="162"/>
                </a:lnTo>
                <a:lnTo>
                  <a:pt x="236" y="164"/>
                </a:lnTo>
                <a:lnTo>
                  <a:pt x="236" y="164"/>
                </a:lnTo>
                <a:lnTo>
                  <a:pt x="222" y="170"/>
                </a:lnTo>
                <a:lnTo>
                  <a:pt x="222" y="170"/>
                </a:lnTo>
                <a:lnTo>
                  <a:pt x="208" y="178"/>
                </a:lnTo>
                <a:lnTo>
                  <a:pt x="208" y="178"/>
                </a:lnTo>
                <a:lnTo>
                  <a:pt x="202" y="180"/>
                </a:lnTo>
                <a:lnTo>
                  <a:pt x="202" y="180"/>
                </a:lnTo>
                <a:lnTo>
                  <a:pt x="200" y="180"/>
                </a:lnTo>
                <a:lnTo>
                  <a:pt x="200" y="180"/>
                </a:lnTo>
                <a:lnTo>
                  <a:pt x="194" y="180"/>
                </a:lnTo>
                <a:lnTo>
                  <a:pt x="194" y="180"/>
                </a:lnTo>
                <a:lnTo>
                  <a:pt x="190" y="180"/>
                </a:lnTo>
                <a:lnTo>
                  <a:pt x="190" y="180"/>
                </a:lnTo>
                <a:lnTo>
                  <a:pt x="186" y="182"/>
                </a:lnTo>
                <a:lnTo>
                  <a:pt x="186" y="182"/>
                </a:lnTo>
                <a:lnTo>
                  <a:pt x="174" y="180"/>
                </a:lnTo>
                <a:lnTo>
                  <a:pt x="174" y="180"/>
                </a:lnTo>
                <a:lnTo>
                  <a:pt x="160" y="180"/>
                </a:lnTo>
                <a:lnTo>
                  <a:pt x="160" y="180"/>
                </a:lnTo>
                <a:lnTo>
                  <a:pt x="154" y="180"/>
                </a:lnTo>
                <a:lnTo>
                  <a:pt x="154" y="180"/>
                </a:lnTo>
                <a:lnTo>
                  <a:pt x="144" y="182"/>
                </a:lnTo>
                <a:lnTo>
                  <a:pt x="144" y="182"/>
                </a:lnTo>
                <a:lnTo>
                  <a:pt x="140" y="186"/>
                </a:lnTo>
                <a:lnTo>
                  <a:pt x="136" y="188"/>
                </a:lnTo>
                <a:lnTo>
                  <a:pt x="136" y="188"/>
                </a:lnTo>
                <a:lnTo>
                  <a:pt x="134" y="196"/>
                </a:lnTo>
                <a:lnTo>
                  <a:pt x="134" y="196"/>
                </a:lnTo>
                <a:lnTo>
                  <a:pt x="132" y="206"/>
                </a:lnTo>
                <a:lnTo>
                  <a:pt x="132" y="206"/>
                </a:lnTo>
                <a:lnTo>
                  <a:pt x="130" y="214"/>
                </a:lnTo>
                <a:lnTo>
                  <a:pt x="130" y="214"/>
                </a:lnTo>
                <a:lnTo>
                  <a:pt x="126" y="228"/>
                </a:lnTo>
                <a:lnTo>
                  <a:pt x="124" y="240"/>
                </a:lnTo>
                <a:lnTo>
                  <a:pt x="124" y="240"/>
                </a:lnTo>
                <a:lnTo>
                  <a:pt x="120" y="266"/>
                </a:lnTo>
                <a:lnTo>
                  <a:pt x="120" y="266"/>
                </a:lnTo>
                <a:lnTo>
                  <a:pt x="114" y="292"/>
                </a:lnTo>
                <a:lnTo>
                  <a:pt x="114" y="292"/>
                </a:lnTo>
                <a:lnTo>
                  <a:pt x="112" y="318"/>
                </a:lnTo>
                <a:lnTo>
                  <a:pt x="112" y="318"/>
                </a:lnTo>
                <a:lnTo>
                  <a:pt x="114" y="348"/>
                </a:lnTo>
                <a:lnTo>
                  <a:pt x="114" y="348"/>
                </a:lnTo>
                <a:lnTo>
                  <a:pt x="118" y="370"/>
                </a:lnTo>
                <a:lnTo>
                  <a:pt x="118" y="370"/>
                </a:lnTo>
                <a:lnTo>
                  <a:pt x="120" y="382"/>
                </a:lnTo>
                <a:lnTo>
                  <a:pt x="120" y="382"/>
                </a:lnTo>
                <a:lnTo>
                  <a:pt x="122" y="386"/>
                </a:lnTo>
                <a:lnTo>
                  <a:pt x="122" y="386"/>
                </a:lnTo>
                <a:lnTo>
                  <a:pt x="126" y="390"/>
                </a:lnTo>
                <a:lnTo>
                  <a:pt x="126" y="390"/>
                </a:lnTo>
                <a:lnTo>
                  <a:pt x="128" y="392"/>
                </a:lnTo>
                <a:lnTo>
                  <a:pt x="128" y="392"/>
                </a:lnTo>
                <a:lnTo>
                  <a:pt x="130" y="396"/>
                </a:lnTo>
                <a:lnTo>
                  <a:pt x="130" y="396"/>
                </a:lnTo>
                <a:lnTo>
                  <a:pt x="132" y="396"/>
                </a:lnTo>
                <a:lnTo>
                  <a:pt x="132" y="396"/>
                </a:lnTo>
                <a:lnTo>
                  <a:pt x="136" y="400"/>
                </a:lnTo>
                <a:lnTo>
                  <a:pt x="136" y="400"/>
                </a:lnTo>
                <a:lnTo>
                  <a:pt x="136" y="400"/>
                </a:lnTo>
                <a:lnTo>
                  <a:pt x="136" y="400"/>
                </a:lnTo>
                <a:lnTo>
                  <a:pt x="138" y="406"/>
                </a:lnTo>
                <a:lnTo>
                  <a:pt x="138" y="406"/>
                </a:lnTo>
                <a:lnTo>
                  <a:pt x="138" y="412"/>
                </a:lnTo>
                <a:lnTo>
                  <a:pt x="138" y="412"/>
                </a:lnTo>
                <a:lnTo>
                  <a:pt x="138" y="414"/>
                </a:lnTo>
                <a:lnTo>
                  <a:pt x="140" y="414"/>
                </a:lnTo>
                <a:lnTo>
                  <a:pt x="140" y="414"/>
                </a:lnTo>
                <a:lnTo>
                  <a:pt x="142" y="414"/>
                </a:lnTo>
                <a:lnTo>
                  <a:pt x="142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4"/>
                </a:lnTo>
                <a:lnTo>
                  <a:pt x="144" y="416"/>
                </a:lnTo>
                <a:lnTo>
                  <a:pt x="146" y="418"/>
                </a:lnTo>
                <a:lnTo>
                  <a:pt x="146" y="418"/>
                </a:lnTo>
                <a:lnTo>
                  <a:pt x="148" y="416"/>
                </a:lnTo>
                <a:lnTo>
                  <a:pt x="148" y="416"/>
                </a:lnTo>
                <a:lnTo>
                  <a:pt x="150" y="416"/>
                </a:lnTo>
                <a:lnTo>
                  <a:pt x="150" y="418"/>
                </a:lnTo>
                <a:lnTo>
                  <a:pt x="150" y="418"/>
                </a:lnTo>
                <a:lnTo>
                  <a:pt x="152" y="428"/>
                </a:lnTo>
                <a:lnTo>
                  <a:pt x="152" y="428"/>
                </a:lnTo>
                <a:lnTo>
                  <a:pt x="152" y="436"/>
                </a:lnTo>
                <a:lnTo>
                  <a:pt x="152" y="436"/>
                </a:lnTo>
                <a:lnTo>
                  <a:pt x="152" y="446"/>
                </a:lnTo>
                <a:lnTo>
                  <a:pt x="152" y="446"/>
                </a:lnTo>
                <a:lnTo>
                  <a:pt x="150" y="448"/>
                </a:lnTo>
                <a:lnTo>
                  <a:pt x="150" y="448"/>
                </a:lnTo>
                <a:lnTo>
                  <a:pt x="146" y="450"/>
                </a:lnTo>
                <a:lnTo>
                  <a:pt x="146" y="450"/>
                </a:lnTo>
                <a:lnTo>
                  <a:pt x="146" y="452"/>
                </a:lnTo>
                <a:lnTo>
                  <a:pt x="144" y="454"/>
                </a:lnTo>
                <a:lnTo>
                  <a:pt x="144" y="454"/>
                </a:lnTo>
                <a:lnTo>
                  <a:pt x="144" y="464"/>
                </a:lnTo>
                <a:lnTo>
                  <a:pt x="144" y="464"/>
                </a:lnTo>
                <a:lnTo>
                  <a:pt x="144" y="476"/>
                </a:lnTo>
                <a:lnTo>
                  <a:pt x="144" y="476"/>
                </a:lnTo>
                <a:lnTo>
                  <a:pt x="142" y="480"/>
                </a:lnTo>
                <a:lnTo>
                  <a:pt x="142" y="480"/>
                </a:lnTo>
                <a:lnTo>
                  <a:pt x="142" y="502"/>
                </a:lnTo>
                <a:lnTo>
                  <a:pt x="142" y="502"/>
                </a:lnTo>
                <a:lnTo>
                  <a:pt x="138" y="522"/>
                </a:lnTo>
                <a:lnTo>
                  <a:pt x="138" y="522"/>
                </a:lnTo>
                <a:lnTo>
                  <a:pt x="136" y="540"/>
                </a:lnTo>
                <a:lnTo>
                  <a:pt x="136" y="540"/>
                </a:lnTo>
                <a:lnTo>
                  <a:pt x="136" y="566"/>
                </a:lnTo>
                <a:lnTo>
                  <a:pt x="136" y="566"/>
                </a:lnTo>
                <a:lnTo>
                  <a:pt x="134" y="592"/>
                </a:lnTo>
                <a:lnTo>
                  <a:pt x="134" y="592"/>
                </a:lnTo>
                <a:lnTo>
                  <a:pt x="132" y="602"/>
                </a:lnTo>
                <a:lnTo>
                  <a:pt x="132" y="602"/>
                </a:lnTo>
                <a:lnTo>
                  <a:pt x="132" y="604"/>
                </a:lnTo>
                <a:lnTo>
                  <a:pt x="134" y="606"/>
                </a:lnTo>
                <a:lnTo>
                  <a:pt x="134" y="606"/>
                </a:lnTo>
                <a:lnTo>
                  <a:pt x="138" y="606"/>
                </a:lnTo>
                <a:lnTo>
                  <a:pt x="138" y="606"/>
                </a:lnTo>
                <a:lnTo>
                  <a:pt x="138" y="606"/>
                </a:lnTo>
                <a:lnTo>
                  <a:pt x="138" y="608"/>
                </a:lnTo>
                <a:lnTo>
                  <a:pt x="138" y="608"/>
                </a:lnTo>
                <a:lnTo>
                  <a:pt x="136" y="614"/>
                </a:lnTo>
                <a:lnTo>
                  <a:pt x="136" y="614"/>
                </a:lnTo>
                <a:lnTo>
                  <a:pt x="134" y="620"/>
                </a:lnTo>
                <a:lnTo>
                  <a:pt x="134" y="620"/>
                </a:lnTo>
                <a:lnTo>
                  <a:pt x="132" y="626"/>
                </a:lnTo>
                <a:lnTo>
                  <a:pt x="132" y="626"/>
                </a:lnTo>
                <a:lnTo>
                  <a:pt x="132" y="630"/>
                </a:lnTo>
                <a:lnTo>
                  <a:pt x="132" y="630"/>
                </a:lnTo>
                <a:lnTo>
                  <a:pt x="132" y="634"/>
                </a:lnTo>
                <a:lnTo>
                  <a:pt x="132" y="634"/>
                </a:lnTo>
                <a:lnTo>
                  <a:pt x="132" y="642"/>
                </a:lnTo>
                <a:lnTo>
                  <a:pt x="132" y="642"/>
                </a:lnTo>
                <a:lnTo>
                  <a:pt x="130" y="646"/>
                </a:lnTo>
                <a:lnTo>
                  <a:pt x="128" y="648"/>
                </a:lnTo>
                <a:lnTo>
                  <a:pt x="128" y="648"/>
                </a:lnTo>
                <a:lnTo>
                  <a:pt x="128" y="650"/>
                </a:lnTo>
                <a:lnTo>
                  <a:pt x="128" y="654"/>
                </a:lnTo>
                <a:lnTo>
                  <a:pt x="128" y="654"/>
                </a:lnTo>
                <a:lnTo>
                  <a:pt x="130" y="658"/>
                </a:lnTo>
                <a:lnTo>
                  <a:pt x="130" y="658"/>
                </a:lnTo>
                <a:lnTo>
                  <a:pt x="128" y="660"/>
                </a:lnTo>
                <a:lnTo>
                  <a:pt x="128" y="660"/>
                </a:lnTo>
                <a:lnTo>
                  <a:pt x="128" y="668"/>
                </a:lnTo>
                <a:lnTo>
                  <a:pt x="128" y="668"/>
                </a:lnTo>
                <a:lnTo>
                  <a:pt x="126" y="676"/>
                </a:lnTo>
                <a:lnTo>
                  <a:pt x="126" y="676"/>
                </a:lnTo>
                <a:lnTo>
                  <a:pt x="124" y="678"/>
                </a:lnTo>
                <a:lnTo>
                  <a:pt x="124" y="682"/>
                </a:lnTo>
                <a:lnTo>
                  <a:pt x="124" y="682"/>
                </a:lnTo>
                <a:lnTo>
                  <a:pt x="124" y="690"/>
                </a:lnTo>
                <a:lnTo>
                  <a:pt x="124" y="690"/>
                </a:lnTo>
                <a:lnTo>
                  <a:pt x="122" y="696"/>
                </a:lnTo>
                <a:lnTo>
                  <a:pt x="122" y="696"/>
                </a:lnTo>
                <a:lnTo>
                  <a:pt x="120" y="708"/>
                </a:lnTo>
                <a:lnTo>
                  <a:pt x="120" y="708"/>
                </a:lnTo>
                <a:lnTo>
                  <a:pt x="116" y="738"/>
                </a:lnTo>
                <a:lnTo>
                  <a:pt x="116" y="738"/>
                </a:lnTo>
                <a:lnTo>
                  <a:pt x="114" y="762"/>
                </a:lnTo>
                <a:lnTo>
                  <a:pt x="114" y="762"/>
                </a:lnTo>
                <a:lnTo>
                  <a:pt x="112" y="786"/>
                </a:lnTo>
                <a:lnTo>
                  <a:pt x="112" y="786"/>
                </a:lnTo>
                <a:lnTo>
                  <a:pt x="110" y="822"/>
                </a:lnTo>
                <a:lnTo>
                  <a:pt x="110" y="822"/>
                </a:lnTo>
                <a:lnTo>
                  <a:pt x="110" y="844"/>
                </a:lnTo>
                <a:lnTo>
                  <a:pt x="110" y="844"/>
                </a:lnTo>
                <a:lnTo>
                  <a:pt x="108" y="848"/>
                </a:lnTo>
                <a:lnTo>
                  <a:pt x="108" y="848"/>
                </a:lnTo>
                <a:lnTo>
                  <a:pt x="108" y="860"/>
                </a:lnTo>
                <a:lnTo>
                  <a:pt x="108" y="860"/>
                </a:lnTo>
                <a:lnTo>
                  <a:pt x="104" y="880"/>
                </a:lnTo>
                <a:lnTo>
                  <a:pt x="104" y="880"/>
                </a:lnTo>
                <a:lnTo>
                  <a:pt x="102" y="890"/>
                </a:lnTo>
                <a:lnTo>
                  <a:pt x="102" y="890"/>
                </a:lnTo>
                <a:lnTo>
                  <a:pt x="96" y="904"/>
                </a:lnTo>
                <a:lnTo>
                  <a:pt x="96" y="904"/>
                </a:lnTo>
                <a:lnTo>
                  <a:pt x="92" y="922"/>
                </a:lnTo>
                <a:lnTo>
                  <a:pt x="92" y="922"/>
                </a:lnTo>
                <a:lnTo>
                  <a:pt x="90" y="938"/>
                </a:lnTo>
                <a:lnTo>
                  <a:pt x="90" y="938"/>
                </a:lnTo>
                <a:lnTo>
                  <a:pt x="88" y="944"/>
                </a:lnTo>
                <a:lnTo>
                  <a:pt x="88" y="944"/>
                </a:lnTo>
                <a:lnTo>
                  <a:pt x="86" y="952"/>
                </a:lnTo>
                <a:lnTo>
                  <a:pt x="86" y="952"/>
                </a:lnTo>
                <a:lnTo>
                  <a:pt x="86" y="960"/>
                </a:lnTo>
                <a:lnTo>
                  <a:pt x="86" y="960"/>
                </a:lnTo>
                <a:lnTo>
                  <a:pt x="82" y="972"/>
                </a:lnTo>
                <a:lnTo>
                  <a:pt x="82" y="972"/>
                </a:lnTo>
                <a:lnTo>
                  <a:pt x="78" y="988"/>
                </a:lnTo>
                <a:lnTo>
                  <a:pt x="78" y="988"/>
                </a:lnTo>
                <a:lnTo>
                  <a:pt x="76" y="1002"/>
                </a:lnTo>
                <a:lnTo>
                  <a:pt x="76" y="1002"/>
                </a:lnTo>
                <a:lnTo>
                  <a:pt x="74" y="1018"/>
                </a:lnTo>
                <a:lnTo>
                  <a:pt x="74" y="1018"/>
                </a:lnTo>
                <a:lnTo>
                  <a:pt x="70" y="1036"/>
                </a:lnTo>
                <a:lnTo>
                  <a:pt x="70" y="1036"/>
                </a:lnTo>
                <a:lnTo>
                  <a:pt x="64" y="1064"/>
                </a:lnTo>
                <a:lnTo>
                  <a:pt x="64" y="1064"/>
                </a:lnTo>
                <a:lnTo>
                  <a:pt x="60" y="1080"/>
                </a:lnTo>
                <a:lnTo>
                  <a:pt x="60" y="1080"/>
                </a:lnTo>
                <a:lnTo>
                  <a:pt x="56" y="1092"/>
                </a:lnTo>
                <a:lnTo>
                  <a:pt x="56" y="1092"/>
                </a:lnTo>
                <a:lnTo>
                  <a:pt x="54" y="1098"/>
                </a:lnTo>
                <a:lnTo>
                  <a:pt x="54" y="1098"/>
                </a:lnTo>
                <a:lnTo>
                  <a:pt x="50" y="1108"/>
                </a:lnTo>
                <a:lnTo>
                  <a:pt x="50" y="1108"/>
                </a:lnTo>
                <a:lnTo>
                  <a:pt x="44" y="1132"/>
                </a:lnTo>
                <a:lnTo>
                  <a:pt x="44" y="1132"/>
                </a:lnTo>
                <a:lnTo>
                  <a:pt x="38" y="1148"/>
                </a:lnTo>
                <a:lnTo>
                  <a:pt x="38" y="1148"/>
                </a:lnTo>
                <a:lnTo>
                  <a:pt x="34" y="1160"/>
                </a:lnTo>
                <a:lnTo>
                  <a:pt x="34" y="1160"/>
                </a:lnTo>
                <a:lnTo>
                  <a:pt x="34" y="1174"/>
                </a:lnTo>
                <a:lnTo>
                  <a:pt x="34" y="1174"/>
                </a:lnTo>
                <a:lnTo>
                  <a:pt x="34" y="1186"/>
                </a:lnTo>
                <a:lnTo>
                  <a:pt x="34" y="1186"/>
                </a:lnTo>
                <a:lnTo>
                  <a:pt x="32" y="1196"/>
                </a:lnTo>
                <a:lnTo>
                  <a:pt x="32" y="1196"/>
                </a:lnTo>
                <a:lnTo>
                  <a:pt x="32" y="1202"/>
                </a:lnTo>
                <a:lnTo>
                  <a:pt x="32" y="1202"/>
                </a:lnTo>
                <a:lnTo>
                  <a:pt x="32" y="1204"/>
                </a:lnTo>
                <a:lnTo>
                  <a:pt x="32" y="1204"/>
                </a:lnTo>
                <a:lnTo>
                  <a:pt x="30" y="1206"/>
                </a:lnTo>
                <a:lnTo>
                  <a:pt x="30" y="1206"/>
                </a:lnTo>
                <a:lnTo>
                  <a:pt x="28" y="1210"/>
                </a:lnTo>
                <a:lnTo>
                  <a:pt x="28" y="1212"/>
                </a:lnTo>
                <a:lnTo>
                  <a:pt x="28" y="1212"/>
                </a:lnTo>
                <a:lnTo>
                  <a:pt x="28" y="1214"/>
                </a:lnTo>
                <a:lnTo>
                  <a:pt x="28" y="1214"/>
                </a:lnTo>
                <a:lnTo>
                  <a:pt x="24" y="1216"/>
                </a:lnTo>
                <a:lnTo>
                  <a:pt x="24" y="1216"/>
                </a:lnTo>
                <a:lnTo>
                  <a:pt x="20" y="1220"/>
                </a:lnTo>
                <a:lnTo>
                  <a:pt x="20" y="1220"/>
                </a:lnTo>
                <a:lnTo>
                  <a:pt x="20" y="1222"/>
                </a:lnTo>
                <a:lnTo>
                  <a:pt x="20" y="1222"/>
                </a:lnTo>
                <a:lnTo>
                  <a:pt x="18" y="1224"/>
                </a:lnTo>
                <a:lnTo>
                  <a:pt x="18" y="1224"/>
                </a:lnTo>
                <a:lnTo>
                  <a:pt x="14" y="1226"/>
                </a:lnTo>
                <a:lnTo>
                  <a:pt x="14" y="1226"/>
                </a:lnTo>
                <a:lnTo>
                  <a:pt x="12" y="1228"/>
                </a:lnTo>
                <a:lnTo>
                  <a:pt x="12" y="1228"/>
                </a:lnTo>
                <a:lnTo>
                  <a:pt x="8" y="1232"/>
                </a:lnTo>
                <a:lnTo>
                  <a:pt x="8" y="1232"/>
                </a:lnTo>
                <a:lnTo>
                  <a:pt x="6" y="1234"/>
                </a:lnTo>
                <a:lnTo>
                  <a:pt x="6" y="1234"/>
                </a:lnTo>
                <a:lnTo>
                  <a:pt x="4" y="1238"/>
                </a:lnTo>
                <a:lnTo>
                  <a:pt x="4" y="1238"/>
                </a:lnTo>
                <a:lnTo>
                  <a:pt x="0" y="1244"/>
                </a:lnTo>
                <a:lnTo>
                  <a:pt x="0" y="1244"/>
                </a:lnTo>
                <a:lnTo>
                  <a:pt x="0" y="1244"/>
                </a:lnTo>
                <a:lnTo>
                  <a:pt x="0" y="1244"/>
                </a:lnTo>
                <a:lnTo>
                  <a:pt x="0" y="1248"/>
                </a:lnTo>
                <a:lnTo>
                  <a:pt x="0" y="1248"/>
                </a:lnTo>
                <a:lnTo>
                  <a:pt x="2" y="1248"/>
                </a:lnTo>
                <a:lnTo>
                  <a:pt x="2" y="1248"/>
                </a:lnTo>
                <a:lnTo>
                  <a:pt x="2" y="1248"/>
                </a:lnTo>
                <a:lnTo>
                  <a:pt x="2" y="1250"/>
                </a:lnTo>
                <a:lnTo>
                  <a:pt x="2" y="1252"/>
                </a:lnTo>
                <a:lnTo>
                  <a:pt x="2" y="1252"/>
                </a:lnTo>
                <a:lnTo>
                  <a:pt x="4" y="1254"/>
                </a:lnTo>
                <a:lnTo>
                  <a:pt x="4" y="1254"/>
                </a:lnTo>
                <a:lnTo>
                  <a:pt x="10" y="1256"/>
                </a:lnTo>
                <a:lnTo>
                  <a:pt x="10" y="1256"/>
                </a:lnTo>
                <a:lnTo>
                  <a:pt x="22" y="1258"/>
                </a:lnTo>
                <a:lnTo>
                  <a:pt x="22" y="1258"/>
                </a:lnTo>
                <a:lnTo>
                  <a:pt x="36" y="1256"/>
                </a:lnTo>
                <a:lnTo>
                  <a:pt x="36" y="1256"/>
                </a:lnTo>
                <a:lnTo>
                  <a:pt x="52" y="1252"/>
                </a:lnTo>
                <a:lnTo>
                  <a:pt x="52" y="1252"/>
                </a:lnTo>
                <a:lnTo>
                  <a:pt x="64" y="1248"/>
                </a:lnTo>
                <a:lnTo>
                  <a:pt x="64" y="1248"/>
                </a:lnTo>
                <a:lnTo>
                  <a:pt x="70" y="1246"/>
                </a:lnTo>
                <a:lnTo>
                  <a:pt x="74" y="1244"/>
                </a:lnTo>
                <a:lnTo>
                  <a:pt x="74" y="1244"/>
                </a:lnTo>
                <a:lnTo>
                  <a:pt x="74" y="1238"/>
                </a:lnTo>
                <a:lnTo>
                  <a:pt x="74" y="1234"/>
                </a:lnTo>
                <a:lnTo>
                  <a:pt x="74" y="1234"/>
                </a:lnTo>
                <a:lnTo>
                  <a:pt x="74" y="1230"/>
                </a:lnTo>
                <a:lnTo>
                  <a:pt x="76" y="1226"/>
                </a:lnTo>
                <a:lnTo>
                  <a:pt x="76" y="1226"/>
                </a:lnTo>
                <a:lnTo>
                  <a:pt x="76" y="1224"/>
                </a:lnTo>
                <a:lnTo>
                  <a:pt x="76" y="1224"/>
                </a:lnTo>
                <a:lnTo>
                  <a:pt x="80" y="1216"/>
                </a:lnTo>
                <a:lnTo>
                  <a:pt x="80" y="1216"/>
                </a:lnTo>
                <a:lnTo>
                  <a:pt x="80" y="1216"/>
                </a:lnTo>
                <a:lnTo>
                  <a:pt x="82" y="1216"/>
                </a:lnTo>
                <a:lnTo>
                  <a:pt x="82" y="1216"/>
                </a:lnTo>
                <a:lnTo>
                  <a:pt x="92" y="1218"/>
                </a:lnTo>
                <a:lnTo>
                  <a:pt x="92" y="1218"/>
                </a:lnTo>
                <a:lnTo>
                  <a:pt x="92" y="1218"/>
                </a:lnTo>
                <a:lnTo>
                  <a:pt x="92" y="1220"/>
                </a:lnTo>
                <a:lnTo>
                  <a:pt x="92" y="1220"/>
                </a:lnTo>
                <a:lnTo>
                  <a:pt x="92" y="1224"/>
                </a:lnTo>
                <a:lnTo>
                  <a:pt x="92" y="1224"/>
                </a:lnTo>
                <a:lnTo>
                  <a:pt x="92" y="1228"/>
                </a:lnTo>
                <a:lnTo>
                  <a:pt x="92" y="1228"/>
                </a:lnTo>
                <a:lnTo>
                  <a:pt x="92" y="1228"/>
                </a:lnTo>
                <a:lnTo>
                  <a:pt x="96" y="1230"/>
                </a:lnTo>
                <a:lnTo>
                  <a:pt x="96" y="1230"/>
                </a:lnTo>
                <a:lnTo>
                  <a:pt x="108" y="1232"/>
                </a:lnTo>
                <a:lnTo>
                  <a:pt x="108" y="1232"/>
                </a:lnTo>
                <a:lnTo>
                  <a:pt x="114" y="1230"/>
                </a:lnTo>
                <a:lnTo>
                  <a:pt x="114" y="1230"/>
                </a:lnTo>
                <a:lnTo>
                  <a:pt x="114" y="1230"/>
                </a:lnTo>
                <a:lnTo>
                  <a:pt x="114" y="1228"/>
                </a:lnTo>
                <a:lnTo>
                  <a:pt x="114" y="1228"/>
                </a:lnTo>
                <a:lnTo>
                  <a:pt x="114" y="1224"/>
                </a:lnTo>
                <a:lnTo>
                  <a:pt x="114" y="1224"/>
                </a:lnTo>
                <a:lnTo>
                  <a:pt x="114" y="1222"/>
                </a:lnTo>
                <a:lnTo>
                  <a:pt x="114" y="1222"/>
                </a:lnTo>
                <a:lnTo>
                  <a:pt x="114" y="1222"/>
                </a:lnTo>
                <a:lnTo>
                  <a:pt x="124" y="1224"/>
                </a:lnTo>
                <a:lnTo>
                  <a:pt x="124" y="1224"/>
                </a:lnTo>
                <a:lnTo>
                  <a:pt x="142" y="1228"/>
                </a:lnTo>
                <a:lnTo>
                  <a:pt x="142" y="1228"/>
                </a:lnTo>
                <a:lnTo>
                  <a:pt x="152" y="1230"/>
                </a:lnTo>
                <a:lnTo>
                  <a:pt x="152" y="1230"/>
                </a:lnTo>
                <a:lnTo>
                  <a:pt x="154" y="1230"/>
                </a:lnTo>
                <a:lnTo>
                  <a:pt x="154" y="1230"/>
                </a:lnTo>
                <a:lnTo>
                  <a:pt x="160" y="1230"/>
                </a:lnTo>
                <a:lnTo>
                  <a:pt x="160" y="1230"/>
                </a:lnTo>
                <a:lnTo>
                  <a:pt x="162" y="1232"/>
                </a:lnTo>
                <a:lnTo>
                  <a:pt x="162" y="1232"/>
                </a:lnTo>
                <a:lnTo>
                  <a:pt x="166" y="1232"/>
                </a:lnTo>
                <a:lnTo>
                  <a:pt x="166" y="1232"/>
                </a:lnTo>
                <a:lnTo>
                  <a:pt x="168" y="1228"/>
                </a:lnTo>
                <a:lnTo>
                  <a:pt x="168" y="1228"/>
                </a:lnTo>
                <a:lnTo>
                  <a:pt x="170" y="1224"/>
                </a:lnTo>
                <a:lnTo>
                  <a:pt x="170" y="1224"/>
                </a:lnTo>
                <a:lnTo>
                  <a:pt x="170" y="1216"/>
                </a:lnTo>
                <a:lnTo>
                  <a:pt x="170" y="1216"/>
                </a:lnTo>
                <a:lnTo>
                  <a:pt x="170" y="1210"/>
                </a:lnTo>
                <a:lnTo>
                  <a:pt x="170" y="1210"/>
                </a:lnTo>
                <a:lnTo>
                  <a:pt x="170" y="1204"/>
                </a:lnTo>
                <a:lnTo>
                  <a:pt x="170" y="1204"/>
                </a:lnTo>
                <a:lnTo>
                  <a:pt x="174" y="1170"/>
                </a:lnTo>
                <a:lnTo>
                  <a:pt x="174" y="1170"/>
                </a:lnTo>
                <a:lnTo>
                  <a:pt x="180" y="1138"/>
                </a:lnTo>
                <a:lnTo>
                  <a:pt x="180" y="1138"/>
                </a:lnTo>
                <a:lnTo>
                  <a:pt x="184" y="1102"/>
                </a:lnTo>
                <a:lnTo>
                  <a:pt x="184" y="1102"/>
                </a:lnTo>
                <a:lnTo>
                  <a:pt x="188" y="1064"/>
                </a:lnTo>
                <a:lnTo>
                  <a:pt x="188" y="1064"/>
                </a:lnTo>
                <a:lnTo>
                  <a:pt x="190" y="1040"/>
                </a:lnTo>
                <a:lnTo>
                  <a:pt x="190" y="1040"/>
                </a:lnTo>
                <a:lnTo>
                  <a:pt x="194" y="1010"/>
                </a:lnTo>
                <a:lnTo>
                  <a:pt x="194" y="1010"/>
                </a:lnTo>
                <a:lnTo>
                  <a:pt x="194" y="986"/>
                </a:lnTo>
                <a:lnTo>
                  <a:pt x="194" y="986"/>
                </a:lnTo>
                <a:lnTo>
                  <a:pt x="196" y="962"/>
                </a:lnTo>
                <a:lnTo>
                  <a:pt x="196" y="962"/>
                </a:lnTo>
                <a:lnTo>
                  <a:pt x="196" y="944"/>
                </a:lnTo>
                <a:lnTo>
                  <a:pt x="196" y="944"/>
                </a:lnTo>
                <a:lnTo>
                  <a:pt x="198" y="926"/>
                </a:lnTo>
                <a:lnTo>
                  <a:pt x="198" y="926"/>
                </a:lnTo>
                <a:lnTo>
                  <a:pt x="198" y="918"/>
                </a:lnTo>
                <a:lnTo>
                  <a:pt x="198" y="918"/>
                </a:lnTo>
                <a:lnTo>
                  <a:pt x="200" y="906"/>
                </a:lnTo>
                <a:lnTo>
                  <a:pt x="200" y="906"/>
                </a:lnTo>
                <a:lnTo>
                  <a:pt x="200" y="902"/>
                </a:lnTo>
                <a:lnTo>
                  <a:pt x="200" y="902"/>
                </a:lnTo>
                <a:lnTo>
                  <a:pt x="202" y="896"/>
                </a:lnTo>
                <a:lnTo>
                  <a:pt x="202" y="896"/>
                </a:lnTo>
                <a:lnTo>
                  <a:pt x="202" y="882"/>
                </a:lnTo>
                <a:lnTo>
                  <a:pt x="202" y="882"/>
                </a:lnTo>
                <a:lnTo>
                  <a:pt x="204" y="866"/>
                </a:lnTo>
                <a:lnTo>
                  <a:pt x="204" y="866"/>
                </a:lnTo>
                <a:lnTo>
                  <a:pt x="206" y="858"/>
                </a:lnTo>
                <a:lnTo>
                  <a:pt x="206" y="858"/>
                </a:lnTo>
                <a:lnTo>
                  <a:pt x="206" y="852"/>
                </a:lnTo>
                <a:lnTo>
                  <a:pt x="206" y="852"/>
                </a:lnTo>
                <a:lnTo>
                  <a:pt x="206" y="848"/>
                </a:lnTo>
                <a:lnTo>
                  <a:pt x="206" y="848"/>
                </a:lnTo>
                <a:lnTo>
                  <a:pt x="210" y="836"/>
                </a:lnTo>
                <a:lnTo>
                  <a:pt x="210" y="836"/>
                </a:lnTo>
                <a:lnTo>
                  <a:pt x="214" y="822"/>
                </a:lnTo>
                <a:lnTo>
                  <a:pt x="214" y="822"/>
                </a:lnTo>
                <a:lnTo>
                  <a:pt x="216" y="808"/>
                </a:lnTo>
                <a:lnTo>
                  <a:pt x="216" y="808"/>
                </a:lnTo>
                <a:lnTo>
                  <a:pt x="218" y="806"/>
                </a:lnTo>
                <a:lnTo>
                  <a:pt x="218" y="806"/>
                </a:lnTo>
                <a:lnTo>
                  <a:pt x="222" y="796"/>
                </a:lnTo>
                <a:lnTo>
                  <a:pt x="222" y="796"/>
                </a:lnTo>
                <a:lnTo>
                  <a:pt x="224" y="786"/>
                </a:lnTo>
                <a:lnTo>
                  <a:pt x="224" y="786"/>
                </a:lnTo>
                <a:lnTo>
                  <a:pt x="226" y="774"/>
                </a:lnTo>
                <a:lnTo>
                  <a:pt x="226" y="774"/>
                </a:lnTo>
                <a:lnTo>
                  <a:pt x="238" y="750"/>
                </a:lnTo>
                <a:lnTo>
                  <a:pt x="238" y="750"/>
                </a:lnTo>
                <a:lnTo>
                  <a:pt x="242" y="738"/>
                </a:lnTo>
                <a:lnTo>
                  <a:pt x="252" y="714"/>
                </a:lnTo>
                <a:lnTo>
                  <a:pt x="252" y="714"/>
                </a:lnTo>
                <a:lnTo>
                  <a:pt x="262" y="682"/>
                </a:lnTo>
                <a:lnTo>
                  <a:pt x="262" y="682"/>
                </a:lnTo>
                <a:lnTo>
                  <a:pt x="268" y="668"/>
                </a:lnTo>
                <a:lnTo>
                  <a:pt x="268" y="668"/>
                </a:lnTo>
                <a:lnTo>
                  <a:pt x="272" y="660"/>
                </a:lnTo>
                <a:lnTo>
                  <a:pt x="272" y="660"/>
                </a:lnTo>
                <a:lnTo>
                  <a:pt x="274" y="658"/>
                </a:lnTo>
                <a:lnTo>
                  <a:pt x="274" y="658"/>
                </a:lnTo>
                <a:lnTo>
                  <a:pt x="278" y="658"/>
                </a:lnTo>
                <a:lnTo>
                  <a:pt x="278" y="658"/>
                </a:lnTo>
                <a:lnTo>
                  <a:pt x="280" y="658"/>
                </a:lnTo>
                <a:lnTo>
                  <a:pt x="280" y="660"/>
                </a:lnTo>
                <a:lnTo>
                  <a:pt x="280" y="660"/>
                </a:lnTo>
                <a:lnTo>
                  <a:pt x="282" y="666"/>
                </a:lnTo>
                <a:lnTo>
                  <a:pt x="282" y="666"/>
                </a:lnTo>
                <a:lnTo>
                  <a:pt x="282" y="678"/>
                </a:lnTo>
                <a:lnTo>
                  <a:pt x="282" y="678"/>
                </a:lnTo>
                <a:lnTo>
                  <a:pt x="284" y="694"/>
                </a:lnTo>
                <a:lnTo>
                  <a:pt x="284" y="694"/>
                </a:lnTo>
                <a:lnTo>
                  <a:pt x="288" y="710"/>
                </a:lnTo>
                <a:lnTo>
                  <a:pt x="288" y="710"/>
                </a:lnTo>
                <a:lnTo>
                  <a:pt x="290" y="722"/>
                </a:lnTo>
                <a:lnTo>
                  <a:pt x="294" y="736"/>
                </a:lnTo>
                <a:lnTo>
                  <a:pt x="294" y="736"/>
                </a:lnTo>
                <a:lnTo>
                  <a:pt x="296" y="766"/>
                </a:lnTo>
                <a:lnTo>
                  <a:pt x="296" y="766"/>
                </a:lnTo>
                <a:lnTo>
                  <a:pt x="296" y="794"/>
                </a:lnTo>
                <a:lnTo>
                  <a:pt x="296" y="794"/>
                </a:lnTo>
                <a:lnTo>
                  <a:pt x="298" y="806"/>
                </a:lnTo>
                <a:lnTo>
                  <a:pt x="298" y="806"/>
                </a:lnTo>
                <a:lnTo>
                  <a:pt x="298" y="818"/>
                </a:lnTo>
                <a:lnTo>
                  <a:pt x="298" y="818"/>
                </a:lnTo>
                <a:lnTo>
                  <a:pt x="298" y="838"/>
                </a:lnTo>
                <a:lnTo>
                  <a:pt x="298" y="838"/>
                </a:lnTo>
                <a:lnTo>
                  <a:pt x="298" y="850"/>
                </a:lnTo>
                <a:lnTo>
                  <a:pt x="298" y="850"/>
                </a:lnTo>
                <a:lnTo>
                  <a:pt x="300" y="860"/>
                </a:lnTo>
                <a:lnTo>
                  <a:pt x="300" y="860"/>
                </a:lnTo>
                <a:lnTo>
                  <a:pt x="300" y="870"/>
                </a:lnTo>
                <a:lnTo>
                  <a:pt x="300" y="870"/>
                </a:lnTo>
                <a:lnTo>
                  <a:pt x="300" y="878"/>
                </a:lnTo>
                <a:lnTo>
                  <a:pt x="300" y="878"/>
                </a:lnTo>
                <a:lnTo>
                  <a:pt x="300" y="888"/>
                </a:lnTo>
                <a:lnTo>
                  <a:pt x="300" y="888"/>
                </a:lnTo>
                <a:lnTo>
                  <a:pt x="300" y="906"/>
                </a:lnTo>
                <a:lnTo>
                  <a:pt x="300" y="906"/>
                </a:lnTo>
                <a:lnTo>
                  <a:pt x="300" y="928"/>
                </a:lnTo>
                <a:lnTo>
                  <a:pt x="300" y="928"/>
                </a:lnTo>
                <a:lnTo>
                  <a:pt x="302" y="966"/>
                </a:lnTo>
                <a:lnTo>
                  <a:pt x="302" y="966"/>
                </a:lnTo>
                <a:lnTo>
                  <a:pt x="302" y="1000"/>
                </a:lnTo>
                <a:lnTo>
                  <a:pt x="302" y="1000"/>
                </a:lnTo>
                <a:lnTo>
                  <a:pt x="302" y="1032"/>
                </a:lnTo>
                <a:lnTo>
                  <a:pt x="302" y="1032"/>
                </a:lnTo>
                <a:lnTo>
                  <a:pt x="302" y="1056"/>
                </a:lnTo>
                <a:lnTo>
                  <a:pt x="302" y="1056"/>
                </a:lnTo>
                <a:lnTo>
                  <a:pt x="300" y="1070"/>
                </a:lnTo>
                <a:lnTo>
                  <a:pt x="300" y="1070"/>
                </a:lnTo>
                <a:lnTo>
                  <a:pt x="298" y="1098"/>
                </a:lnTo>
                <a:lnTo>
                  <a:pt x="298" y="1098"/>
                </a:lnTo>
                <a:lnTo>
                  <a:pt x="296" y="1134"/>
                </a:lnTo>
                <a:lnTo>
                  <a:pt x="296" y="1134"/>
                </a:lnTo>
                <a:lnTo>
                  <a:pt x="294" y="1154"/>
                </a:lnTo>
                <a:lnTo>
                  <a:pt x="294" y="1154"/>
                </a:lnTo>
                <a:lnTo>
                  <a:pt x="294" y="1160"/>
                </a:lnTo>
                <a:lnTo>
                  <a:pt x="296" y="1164"/>
                </a:lnTo>
                <a:lnTo>
                  <a:pt x="296" y="1164"/>
                </a:lnTo>
                <a:lnTo>
                  <a:pt x="302" y="1186"/>
                </a:lnTo>
                <a:lnTo>
                  <a:pt x="302" y="1186"/>
                </a:lnTo>
                <a:lnTo>
                  <a:pt x="304" y="1194"/>
                </a:lnTo>
                <a:lnTo>
                  <a:pt x="304" y="1194"/>
                </a:lnTo>
                <a:lnTo>
                  <a:pt x="304" y="1206"/>
                </a:lnTo>
                <a:lnTo>
                  <a:pt x="304" y="1206"/>
                </a:lnTo>
                <a:lnTo>
                  <a:pt x="306" y="1216"/>
                </a:lnTo>
                <a:lnTo>
                  <a:pt x="306" y="1216"/>
                </a:lnTo>
                <a:lnTo>
                  <a:pt x="308" y="1218"/>
                </a:lnTo>
                <a:lnTo>
                  <a:pt x="308" y="1218"/>
                </a:lnTo>
                <a:lnTo>
                  <a:pt x="314" y="1222"/>
                </a:lnTo>
                <a:lnTo>
                  <a:pt x="314" y="1222"/>
                </a:lnTo>
                <a:lnTo>
                  <a:pt x="318" y="1222"/>
                </a:lnTo>
                <a:lnTo>
                  <a:pt x="318" y="1222"/>
                </a:lnTo>
                <a:lnTo>
                  <a:pt x="324" y="1222"/>
                </a:lnTo>
                <a:lnTo>
                  <a:pt x="324" y="1222"/>
                </a:lnTo>
                <a:lnTo>
                  <a:pt x="324" y="1222"/>
                </a:lnTo>
                <a:lnTo>
                  <a:pt x="324" y="1226"/>
                </a:lnTo>
                <a:lnTo>
                  <a:pt x="324" y="1226"/>
                </a:lnTo>
                <a:lnTo>
                  <a:pt x="326" y="1234"/>
                </a:lnTo>
                <a:lnTo>
                  <a:pt x="326" y="1234"/>
                </a:lnTo>
                <a:lnTo>
                  <a:pt x="326" y="1238"/>
                </a:lnTo>
                <a:lnTo>
                  <a:pt x="326" y="1238"/>
                </a:lnTo>
                <a:lnTo>
                  <a:pt x="326" y="1240"/>
                </a:lnTo>
                <a:lnTo>
                  <a:pt x="328" y="1242"/>
                </a:lnTo>
                <a:lnTo>
                  <a:pt x="328" y="1242"/>
                </a:lnTo>
                <a:lnTo>
                  <a:pt x="332" y="1246"/>
                </a:lnTo>
                <a:lnTo>
                  <a:pt x="332" y="1246"/>
                </a:lnTo>
                <a:lnTo>
                  <a:pt x="336" y="1248"/>
                </a:lnTo>
                <a:lnTo>
                  <a:pt x="342" y="1250"/>
                </a:lnTo>
                <a:lnTo>
                  <a:pt x="342" y="1250"/>
                </a:lnTo>
                <a:lnTo>
                  <a:pt x="360" y="1250"/>
                </a:lnTo>
                <a:lnTo>
                  <a:pt x="360" y="1250"/>
                </a:lnTo>
                <a:lnTo>
                  <a:pt x="376" y="1250"/>
                </a:lnTo>
                <a:lnTo>
                  <a:pt x="376" y="1250"/>
                </a:lnTo>
                <a:lnTo>
                  <a:pt x="382" y="1248"/>
                </a:lnTo>
                <a:lnTo>
                  <a:pt x="388" y="1246"/>
                </a:lnTo>
                <a:lnTo>
                  <a:pt x="388" y="1246"/>
                </a:lnTo>
                <a:lnTo>
                  <a:pt x="390" y="1242"/>
                </a:lnTo>
                <a:lnTo>
                  <a:pt x="394" y="1236"/>
                </a:lnTo>
                <a:lnTo>
                  <a:pt x="394" y="1236"/>
                </a:lnTo>
                <a:lnTo>
                  <a:pt x="394" y="1230"/>
                </a:lnTo>
                <a:lnTo>
                  <a:pt x="394" y="1230"/>
                </a:lnTo>
                <a:lnTo>
                  <a:pt x="392" y="1224"/>
                </a:lnTo>
                <a:lnTo>
                  <a:pt x="392" y="1224"/>
                </a:lnTo>
                <a:lnTo>
                  <a:pt x="390" y="1220"/>
                </a:lnTo>
                <a:lnTo>
                  <a:pt x="390" y="1220"/>
                </a:lnTo>
                <a:lnTo>
                  <a:pt x="390" y="1218"/>
                </a:lnTo>
                <a:lnTo>
                  <a:pt x="392" y="1218"/>
                </a:lnTo>
                <a:lnTo>
                  <a:pt x="392" y="1218"/>
                </a:lnTo>
                <a:lnTo>
                  <a:pt x="404" y="1220"/>
                </a:lnTo>
                <a:lnTo>
                  <a:pt x="404" y="1220"/>
                </a:lnTo>
                <a:lnTo>
                  <a:pt x="410" y="1218"/>
                </a:lnTo>
                <a:lnTo>
                  <a:pt x="410" y="1218"/>
                </a:lnTo>
                <a:lnTo>
                  <a:pt x="416" y="1218"/>
                </a:lnTo>
                <a:lnTo>
                  <a:pt x="416" y="1218"/>
                </a:lnTo>
                <a:lnTo>
                  <a:pt x="418" y="1218"/>
                </a:lnTo>
                <a:lnTo>
                  <a:pt x="418" y="1218"/>
                </a:lnTo>
                <a:lnTo>
                  <a:pt x="420" y="1214"/>
                </a:lnTo>
                <a:lnTo>
                  <a:pt x="420" y="1214"/>
                </a:lnTo>
                <a:lnTo>
                  <a:pt x="422" y="1208"/>
                </a:lnTo>
                <a:lnTo>
                  <a:pt x="422" y="1208"/>
                </a:lnTo>
                <a:lnTo>
                  <a:pt x="422" y="1202"/>
                </a:lnTo>
                <a:lnTo>
                  <a:pt x="422" y="1202"/>
                </a:lnTo>
                <a:lnTo>
                  <a:pt x="422" y="1194"/>
                </a:lnTo>
                <a:lnTo>
                  <a:pt x="422" y="1194"/>
                </a:lnTo>
                <a:lnTo>
                  <a:pt x="422" y="1184"/>
                </a:lnTo>
                <a:lnTo>
                  <a:pt x="422" y="1184"/>
                </a:lnTo>
                <a:lnTo>
                  <a:pt x="422" y="1176"/>
                </a:lnTo>
                <a:lnTo>
                  <a:pt x="422" y="1176"/>
                </a:lnTo>
                <a:lnTo>
                  <a:pt x="422" y="1164"/>
                </a:lnTo>
                <a:lnTo>
                  <a:pt x="422" y="1164"/>
                </a:lnTo>
                <a:lnTo>
                  <a:pt x="424" y="1142"/>
                </a:lnTo>
                <a:lnTo>
                  <a:pt x="424" y="1142"/>
                </a:lnTo>
                <a:lnTo>
                  <a:pt x="424" y="1132"/>
                </a:lnTo>
                <a:lnTo>
                  <a:pt x="424" y="1132"/>
                </a:lnTo>
                <a:lnTo>
                  <a:pt x="420" y="1104"/>
                </a:lnTo>
                <a:lnTo>
                  <a:pt x="420" y="1104"/>
                </a:lnTo>
                <a:lnTo>
                  <a:pt x="418" y="1078"/>
                </a:lnTo>
                <a:lnTo>
                  <a:pt x="418" y="1078"/>
                </a:lnTo>
                <a:lnTo>
                  <a:pt x="416" y="1054"/>
                </a:lnTo>
                <a:lnTo>
                  <a:pt x="416" y="1054"/>
                </a:lnTo>
                <a:lnTo>
                  <a:pt x="416" y="1036"/>
                </a:lnTo>
                <a:lnTo>
                  <a:pt x="416" y="1036"/>
                </a:lnTo>
                <a:lnTo>
                  <a:pt x="416" y="1032"/>
                </a:lnTo>
                <a:lnTo>
                  <a:pt x="416" y="1032"/>
                </a:lnTo>
                <a:lnTo>
                  <a:pt x="414" y="1020"/>
                </a:lnTo>
                <a:lnTo>
                  <a:pt x="414" y="1020"/>
                </a:lnTo>
                <a:lnTo>
                  <a:pt x="412" y="998"/>
                </a:lnTo>
                <a:lnTo>
                  <a:pt x="412" y="998"/>
                </a:lnTo>
                <a:lnTo>
                  <a:pt x="408" y="964"/>
                </a:lnTo>
                <a:lnTo>
                  <a:pt x="408" y="964"/>
                </a:lnTo>
                <a:lnTo>
                  <a:pt x="406" y="942"/>
                </a:lnTo>
                <a:lnTo>
                  <a:pt x="406" y="942"/>
                </a:lnTo>
                <a:lnTo>
                  <a:pt x="406" y="930"/>
                </a:lnTo>
                <a:lnTo>
                  <a:pt x="406" y="930"/>
                </a:lnTo>
                <a:lnTo>
                  <a:pt x="404" y="922"/>
                </a:lnTo>
                <a:lnTo>
                  <a:pt x="404" y="922"/>
                </a:lnTo>
                <a:lnTo>
                  <a:pt x="404" y="910"/>
                </a:lnTo>
                <a:lnTo>
                  <a:pt x="404" y="910"/>
                </a:lnTo>
                <a:lnTo>
                  <a:pt x="402" y="900"/>
                </a:lnTo>
                <a:lnTo>
                  <a:pt x="402" y="900"/>
                </a:lnTo>
                <a:lnTo>
                  <a:pt x="402" y="892"/>
                </a:lnTo>
                <a:lnTo>
                  <a:pt x="402" y="892"/>
                </a:lnTo>
                <a:lnTo>
                  <a:pt x="402" y="884"/>
                </a:lnTo>
                <a:lnTo>
                  <a:pt x="402" y="884"/>
                </a:lnTo>
                <a:lnTo>
                  <a:pt x="400" y="868"/>
                </a:lnTo>
                <a:lnTo>
                  <a:pt x="400" y="868"/>
                </a:lnTo>
                <a:lnTo>
                  <a:pt x="400" y="856"/>
                </a:lnTo>
                <a:lnTo>
                  <a:pt x="400" y="856"/>
                </a:lnTo>
                <a:lnTo>
                  <a:pt x="400" y="830"/>
                </a:lnTo>
                <a:lnTo>
                  <a:pt x="400" y="830"/>
                </a:lnTo>
                <a:lnTo>
                  <a:pt x="400" y="810"/>
                </a:lnTo>
                <a:lnTo>
                  <a:pt x="400" y="810"/>
                </a:lnTo>
                <a:lnTo>
                  <a:pt x="400" y="796"/>
                </a:lnTo>
                <a:lnTo>
                  <a:pt x="400" y="796"/>
                </a:lnTo>
                <a:lnTo>
                  <a:pt x="402" y="776"/>
                </a:lnTo>
                <a:lnTo>
                  <a:pt x="402" y="776"/>
                </a:lnTo>
                <a:lnTo>
                  <a:pt x="402" y="740"/>
                </a:lnTo>
                <a:lnTo>
                  <a:pt x="402" y="740"/>
                </a:lnTo>
                <a:lnTo>
                  <a:pt x="404" y="710"/>
                </a:lnTo>
                <a:lnTo>
                  <a:pt x="404" y="710"/>
                </a:lnTo>
                <a:lnTo>
                  <a:pt x="408" y="688"/>
                </a:lnTo>
                <a:lnTo>
                  <a:pt x="408" y="688"/>
                </a:lnTo>
                <a:lnTo>
                  <a:pt x="414" y="658"/>
                </a:lnTo>
                <a:lnTo>
                  <a:pt x="414" y="658"/>
                </a:lnTo>
                <a:lnTo>
                  <a:pt x="416" y="642"/>
                </a:lnTo>
                <a:lnTo>
                  <a:pt x="418" y="632"/>
                </a:lnTo>
                <a:lnTo>
                  <a:pt x="418" y="632"/>
                </a:lnTo>
                <a:lnTo>
                  <a:pt x="418" y="622"/>
                </a:lnTo>
                <a:lnTo>
                  <a:pt x="418" y="622"/>
                </a:lnTo>
                <a:lnTo>
                  <a:pt x="418" y="616"/>
                </a:lnTo>
                <a:lnTo>
                  <a:pt x="418" y="616"/>
                </a:lnTo>
                <a:lnTo>
                  <a:pt x="418" y="608"/>
                </a:lnTo>
                <a:lnTo>
                  <a:pt x="418" y="608"/>
                </a:lnTo>
                <a:lnTo>
                  <a:pt x="418" y="606"/>
                </a:lnTo>
                <a:lnTo>
                  <a:pt x="418" y="606"/>
                </a:lnTo>
                <a:lnTo>
                  <a:pt x="418" y="606"/>
                </a:lnTo>
                <a:lnTo>
                  <a:pt x="420" y="604"/>
                </a:lnTo>
                <a:lnTo>
                  <a:pt x="420" y="600"/>
                </a:lnTo>
                <a:lnTo>
                  <a:pt x="420" y="600"/>
                </a:lnTo>
                <a:lnTo>
                  <a:pt x="418" y="592"/>
                </a:lnTo>
                <a:lnTo>
                  <a:pt x="418" y="592"/>
                </a:lnTo>
                <a:lnTo>
                  <a:pt x="416" y="582"/>
                </a:lnTo>
                <a:lnTo>
                  <a:pt x="416" y="582"/>
                </a:lnTo>
                <a:lnTo>
                  <a:pt x="414" y="574"/>
                </a:lnTo>
                <a:lnTo>
                  <a:pt x="414" y="574"/>
                </a:lnTo>
                <a:lnTo>
                  <a:pt x="412" y="556"/>
                </a:lnTo>
                <a:lnTo>
                  <a:pt x="412" y="556"/>
                </a:lnTo>
                <a:lnTo>
                  <a:pt x="410" y="546"/>
                </a:lnTo>
                <a:lnTo>
                  <a:pt x="410" y="546"/>
                </a:lnTo>
                <a:lnTo>
                  <a:pt x="408" y="536"/>
                </a:lnTo>
                <a:lnTo>
                  <a:pt x="408" y="536"/>
                </a:lnTo>
                <a:lnTo>
                  <a:pt x="404" y="524"/>
                </a:lnTo>
                <a:lnTo>
                  <a:pt x="404" y="524"/>
                </a:lnTo>
                <a:lnTo>
                  <a:pt x="400" y="514"/>
                </a:lnTo>
                <a:lnTo>
                  <a:pt x="400" y="514"/>
                </a:lnTo>
                <a:lnTo>
                  <a:pt x="398" y="504"/>
                </a:lnTo>
                <a:lnTo>
                  <a:pt x="398" y="504"/>
                </a:lnTo>
                <a:lnTo>
                  <a:pt x="398" y="496"/>
                </a:lnTo>
                <a:lnTo>
                  <a:pt x="398" y="496"/>
                </a:lnTo>
                <a:lnTo>
                  <a:pt x="396" y="488"/>
                </a:lnTo>
                <a:lnTo>
                  <a:pt x="396" y="488"/>
                </a:lnTo>
                <a:lnTo>
                  <a:pt x="390" y="480"/>
                </a:lnTo>
                <a:lnTo>
                  <a:pt x="390" y="480"/>
                </a:lnTo>
                <a:lnTo>
                  <a:pt x="384" y="474"/>
                </a:lnTo>
                <a:lnTo>
                  <a:pt x="384" y="474"/>
                </a:lnTo>
                <a:lnTo>
                  <a:pt x="378" y="460"/>
                </a:lnTo>
                <a:lnTo>
                  <a:pt x="378" y="460"/>
                </a:lnTo>
                <a:lnTo>
                  <a:pt x="376" y="456"/>
                </a:lnTo>
                <a:lnTo>
                  <a:pt x="376" y="456"/>
                </a:lnTo>
                <a:lnTo>
                  <a:pt x="368" y="448"/>
                </a:lnTo>
                <a:lnTo>
                  <a:pt x="368" y="448"/>
                </a:lnTo>
                <a:lnTo>
                  <a:pt x="366" y="444"/>
                </a:lnTo>
                <a:lnTo>
                  <a:pt x="366" y="444"/>
                </a:lnTo>
                <a:lnTo>
                  <a:pt x="362" y="436"/>
                </a:lnTo>
                <a:lnTo>
                  <a:pt x="362" y="436"/>
                </a:lnTo>
                <a:lnTo>
                  <a:pt x="362" y="434"/>
                </a:lnTo>
                <a:lnTo>
                  <a:pt x="364" y="430"/>
                </a:lnTo>
                <a:lnTo>
                  <a:pt x="364" y="430"/>
                </a:lnTo>
                <a:lnTo>
                  <a:pt x="370" y="420"/>
                </a:lnTo>
                <a:lnTo>
                  <a:pt x="370" y="420"/>
                </a:lnTo>
                <a:lnTo>
                  <a:pt x="370" y="420"/>
                </a:lnTo>
                <a:lnTo>
                  <a:pt x="372" y="420"/>
                </a:lnTo>
                <a:lnTo>
                  <a:pt x="372" y="420"/>
                </a:lnTo>
                <a:lnTo>
                  <a:pt x="378" y="422"/>
                </a:lnTo>
                <a:lnTo>
                  <a:pt x="382" y="422"/>
                </a:lnTo>
                <a:lnTo>
                  <a:pt x="382" y="422"/>
                </a:lnTo>
                <a:lnTo>
                  <a:pt x="398" y="414"/>
                </a:lnTo>
                <a:lnTo>
                  <a:pt x="398" y="414"/>
                </a:lnTo>
                <a:lnTo>
                  <a:pt x="408" y="406"/>
                </a:lnTo>
                <a:lnTo>
                  <a:pt x="412" y="398"/>
                </a:lnTo>
                <a:lnTo>
                  <a:pt x="412" y="398"/>
                </a:lnTo>
                <a:lnTo>
                  <a:pt x="420" y="378"/>
                </a:lnTo>
                <a:lnTo>
                  <a:pt x="424" y="362"/>
                </a:lnTo>
                <a:lnTo>
                  <a:pt x="424" y="362"/>
                </a:lnTo>
                <a:lnTo>
                  <a:pt x="426" y="350"/>
                </a:lnTo>
                <a:lnTo>
                  <a:pt x="426" y="342"/>
                </a:lnTo>
                <a:lnTo>
                  <a:pt x="426" y="342"/>
                </a:lnTo>
                <a:lnTo>
                  <a:pt x="424" y="324"/>
                </a:lnTo>
                <a:lnTo>
                  <a:pt x="424" y="324"/>
                </a:lnTo>
                <a:lnTo>
                  <a:pt x="424" y="320"/>
                </a:lnTo>
                <a:lnTo>
                  <a:pt x="424" y="32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48000" y="4953393"/>
            <a:ext cx="12096000" cy="18668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971800" y="152400"/>
            <a:ext cx="152400" cy="56388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" name="Group 18"/>
          <p:cNvGrpSpPr/>
          <p:nvPr/>
        </p:nvGrpSpPr>
        <p:grpSpPr>
          <a:xfrm flipH="1">
            <a:off x="1981200" y="3276600"/>
            <a:ext cx="1905000" cy="1143000"/>
            <a:chOff x="3276600" y="2743200"/>
            <a:chExt cx="1905000" cy="1143000"/>
          </a:xfrm>
          <a:scene3d>
            <a:camera prst="isometricLeftDown"/>
            <a:lightRig rig="threePt" dir="t"/>
          </a:scene3d>
        </p:grpSpPr>
        <p:sp>
          <p:nvSpPr>
            <p:cNvPr id="20" name="Rectangle 19"/>
            <p:cNvSpPr/>
            <p:nvPr/>
          </p:nvSpPr>
          <p:spPr>
            <a:xfrm>
              <a:off x="3276600" y="2743200"/>
              <a:ext cx="19050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3657600" y="3009900"/>
              <a:ext cx="1143000" cy="609600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3429000" y="2857500"/>
              <a:ext cx="1600200" cy="9144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81000"/>
            <a:ext cx="41910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Confusing factors</a:t>
            </a:r>
          </a:p>
        </p:txBody>
      </p:sp>
      <p:grpSp>
        <p:nvGrpSpPr>
          <p:cNvPr id="4" name="Group 14"/>
          <p:cNvGrpSpPr/>
          <p:nvPr/>
        </p:nvGrpSpPr>
        <p:grpSpPr>
          <a:xfrm flipH="1">
            <a:off x="2209800" y="2514600"/>
            <a:ext cx="1905000" cy="1143000"/>
            <a:chOff x="3276600" y="2743200"/>
            <a:chExt cx="1905000" cy="1143000"/>
          </a:xfrm>
          <a:scene3d>
            <a:camera prst="isometricRightUp"/>
            <a:lightRig rig="threePt" dir="t"/>
          </a:scene3d>
        </p:grpSpPr>
        <p:sp>
          <p:nvSpPr>
            <p:cNvPr id="16" name="Rectangle 15"/>
            <p:cNvSpPr/>
            <p:nvPr/>
          </p:nvSpPr>
          <p:spPr>
            <a:xfrm>
              <a:off x="3276600" y="2743200"/>
              <a:ext cx="19050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3657600" y="3009900"/>
              <a:ext cx="1143000" cy="609600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429000" y="2857500"/>
              <a:ext cx="1600200" cy="9144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6"/>
          <p:cNvGrpSpPr/>
          <p:nvPr/>
        </p:nvGrpSpPr>
        <p:grpSpPr>
          <a:xfrm>
            <a:off x="2209800" y="1600200"/>
            <a:ext cx="1905000" cy="1143000"/>
            <a:chOff x="3276600" y="2743200"/>
            <a:chExt cx="1905000" cy="1143000"/>
          </a:xfrm>
          <a:scene3d>
            <a:camera prst="isometricOffAxis2Left"/>
            <a:lightRig rig="threePt" dir="t"/>
          </a:scene3d>
        </p:grpSpPr>
        <p:sp>
          <p:nvSpPr>
            <p:cNvPr id="8" name="Rectangle 7"/>
            <p:cNvSpPr/>
            <p:nvPr/>
          </p:nvSpPr>
          <p:spPr>
            <a:xfrm>
              <a:off x="3276600" y="2743200"/>
              <a:ext cx="19050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657600" y="3009900"/>
              <a:ext cx="1143000" cy="609600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429000" y="2857500"/>
              <a:ext cx="1600200" cy="9144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10"/>
          <p:cNvGrpSpPr/>
          <p:nvPr/>
        </p:nvGrpSpPr>
        <p:grpSpPr>
          <a:xfrm>
            <a:off x="2286000" y="533400"/>
            <a:ext cx="1905000" cy="1143000"/>
            <a:chOff x="3276600" y="2743200"/>
            <a:chExt cx="1905000" cy="1143000"/>
          </a:xfrm>
          <a:scene3d>
            <a:camera prst="isometricOffAxis2Right"/>
            <a:lightRig rig="threePt" dir="t"/>
          </a:scene3d>
        </p:grpSpPr>
        <p:sp>
          <p:nvSpPr>
            <p:cNvPr id="12" name="Rectangle 11"/>
            <p:cNvSpPr/>
            <p:nvPr/>
          </p:nvSpPr>
          <p:spPr>
            <a:xfrm>
              <a:off x="3276600" y="2743200"/>
              <a:ext cx="1905000" cy="1143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ight Arrow 12"/>
            <p:cNvSpPr/>
            <p:nvPr/>
          </p:nvSpPr>
          <p:spPr>
            <a:xfrm>
              <a:off x="3657600" y="3009900"/>
              <a:ext cx="1143000" cy="609600"/>
            </a:xfrm>
            <a:prstGeom prst="rightArrow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3429000" y="2857500"/>
              <a:ext cx="1600200" cy="914400"/>
            </a:xfrm>
            <a:prstGeom prst="roundRect">
              <a:avLst/>
            </a:prstGeom>
            <a:noFill/>
            <a:ln>
              <a:solidFill>
                <a:srgbClr val="C00000"/>
              </a:solidFill>
            </a:ln>
            <a:sp3d extrusionH="127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Freeform 37"/>
          <p:cNvSpPr>
            <a:spLocks noEditPoints="1"/>
          </p:cNvSpPr>
          <p:nvPr/>
        </p:nvSpPr>
        <p:spPr bwMode="auto">
          <a:xfrm>
            <a:off x="3860276" y="4156145"/>
            <a:ext cx="1447800" cy="1920875"/>
          </a:xfrm>
          <a:custGeom>
            <a:avLst/>
            <a:gdLst/>
            <a:ahLst/>
            <a:cxnLst>
              <a:cxn ang="0">
                <a:pos x="454" y="66"/>
              </a:cxn>
              <a:cxn ang="0">
                <a:pos x="424" y="74"/>
              </a:cxn>
              <a:cxn ang="0">
                <a:pos x="410" y="76"/>
              </a:cxn>
              <a:cxn ang="0">
                <a:pos x="390" y="94"/>
              </a:cxn>
              <a:cxn ang="0">
                <a:pos x="356" y="130"/>
              </a:cxn>
              <a:cxn ang="0">
                <a:pos x="334" y="120"/>
              </a:cxn>
              <a:cxn ang="0">
                <a:pos x="322" y="110"/>
              </a:cxn>
              <a:cxn ang="0">
                <a:pos x="300" y="92"/>
              </a:cxn>
              <a:cxn ang="0">
                <a:pos x="260" y="80"/>
              </a:cxn>
              <a:cxn ang="0">
                <a:pos x="258" y="60"/>
              </a:cxn>
              <a:cxn ang="0">
                <a:pos x="262" y="40"/>
              </a:cxn>
              <a:cxn ang="0">
                <a:pos x="260" y="14"/>
              </a:cxn>
              <a:cxn ang="0">
                <a:pos x="240" y="2"/>
              </a:cxn>
              <a:cxn ang="0">
                <a:pos x="216" y="14"/>
              </a:cxn>
              <a:cxn ang="0">
                <a:pos x="210" y="30"/>
              </a:cxn>
              <a:cxn ang="0">
                <a:pos x="212" y="52"/>
              </a:cxn>
              <a:cxn ang="0">
                <a:pos x="216" y="78"/>
              </a:cxn>
              <a:cxn ang="0">
                <a:pos x="158" y="94"/>
              </a:cxn>
              <a:cxn ang="0">
                <a:pos x="146" y="112"/>
              </a:cxn>
              <a:cxn ang="0">
                <a:pos x="124" y="124"/>
              </a:cxn>
              <a:cxn ang="0">
                <a:pos x="96" y="114"/>
              </a:cxn>
              <a:cxn ang="0">
                <a:pos x="62" y="86"/>
              </a:cxn>
              <a:cxn ang="0">
                <a:pos x="40" y="62"/>
              </a:cxn>
              <a:cxn ang="0">
                <a:pos x="24" y="68"/>
              </a:cxn>
              <a:cxn ang="0">
                <a:pos x="0" y="62"/>
              </a:cxn>
              <a:cxn ang="0">
                <a:pos x="50" y="92"/>
              </a:cxn>
              <a:cxn ang="0">
                <a:pos x="84" y="152"/>
              </a:cxn>
              <a:cxn ang="0">
                <a:pos x="114" y="164"/>
              </a:cxn>
              <a:cxn ang="0">
                <a:pos x="172" y="174"/>
              </a:cxn>
              <a:cxn ang="0">
                <a:pos x="174" y="238"/>
              </a:cxn>
              <a:cxn ang="0">
                <a:pos x="180" y="368"/>
              </a:cxn>
              <a:cxn ang="0">
                <a:pos x="164" y="508"/>
              </a:cxn>
              <a:cxn ang="0">
                <a:pos x="158" y="550"/>
              </a:cxn>
              <a:cxn ang="0">
                <a:pos x="148" y="560"/>
              </a:cxn>
              <a:cxn ang="0">
                <a:pos x="136" y="576"/>
              </a:cxn>
              <a:cxn ang="0">
                <a:pos x="174" y="578"/>
              </a:cxn>
              <a:cxn ang="0">
                <a:pos x="192" y="568"/>
              </a:cxn>
              <a:cxn ang="0">
                <a:pos x="210" y="508"/>
              </a:cxn>
              <a:cxn ang="0">
                <a:pos x="228" y="388"/>
              </a:cxn>
              <a:cxn ang="0">
                <a:pos x="242" y="326"/>
              </a:cxn>
              <a:cxn ang="0">
                <a:pos x="268" y="492"/>
              </a:cxn>
              <a:cxn ang="0">
                <a:pos x="298" y="570"/>
              </a:cxn>
              <a:cxn ang="0">
                <a:pos x="308" y="584"/>
              </a:cxn>
              <a:cxn ang="0">
                <a:pos x="340" y="576"/>
              </a:cxn>
              <a:cxn ang="0">
                <a:pos x="326" y="552"/>
              </a:cxn>
              <a:cxn ang="0">
                <a:pos x="322" y="516"/>
              </a:cxn>
              <a:cxn ang="0">
                <a:pos x="306" y="438"/>
              </a:cxn>
              <a:cxn ang="0">
                <a:pos x="300" y="336"/>
              </a:cxn>
              <a:cxn ang="0">
                <a:pos x="298" y="302"/>
              </a:cxn>
              <a:cxn ang="0">
                <a:pos x="300" y="244"/>
              </a:cxn>
              <a:cxn ang="0">
                <a:pos x="300" y="198"/>
              </a:cxn>
              <a:cxn ang="0">
                <a:pos x="312" y="162"/>
              </a:cxn>
              <a:cxn ang="0">
                <a:pos x="370" y="166"/>
              </a:cxn>
              <a:cxn ang="0">
                <a:pos x="402" y="136"/>
              </a:cxn>
              <a:cxn ang="0">
                <a:pos x="426" y="108"/>
              </a:cxn>
              <a:cxn ang="0">
                <a:pos x="440" y="84"/>
              </a:cxn>
              <a:cxn ang="0">
                <a:pos x="262" y="14"/>
              </a:cxn>
              <a:cxn ang="0">
                <a:pos x="152" y="554"/>
              </a:cxn>
              <a:cxn ang="0">
                <a:pos x="230" y="0"/>
              </a:cxn>
              <a:cxn ang="0">
                <a:pos x="240" y="2"/>
              </a:cxn>
            </a:cxnLst>
            <a:rect l="0" t="0" r="r" b="b"/>
            <a:pathLst>
              <a:path w="464" h="586">
                <a:moveTo>
                  <a:pt x="462" y="68"/>
                </a:moveTo>
                <a:lnTo>
                  <a:pt x="462" y="68"/>
                </a:lnTo>
                <a:lnTo>
                  <a:pt x="460" y="68"/>
                </a:lnTo>
                <a:lnTo>
                  <a:pt x="460" y="68"/>
                </a:lnTo>
                <a:lnTo>
                  <a:pt x="462" y="66"/>
                </a:lnTo>
                <a:lnTo>
                  <a:pt x="462" y="66"/>
                </a:lnTo>
                <a:lnTo>
                  <a:pt x="464" y="66"/>
                </a:lnTo>
                <a:lnTo>
                  <a:pt x="464" y="66"/>
                </a:lnTo>
                <a:lnTo>
                  <a:pt x="460" y="64"/>
                </a:lnTo>
                <a:lnTo>
                  <a:pt x="460" y="64"/>
                </a:lnTo>
                <a:lnTo>
                  <a:pt x="458" y="66"/>
                </a:lnTo>
                <a:lnTo>
                  <a:pt x="458" y="66"/>
                </a:lnTo>
                <a:lnTo>
                  <a:pt x="454" y="66"/>
                </a:lnTo>
                <a:lnTo>
                  <a:pt x="454" y="66"/>
                </a:lnTo>
                <a:lnTo>
                  <a:pt x="448" y="68"/>
                </a:lnTo>
                <a:lnTo>
                  <a:pt x="448" y="68"/>
                </a:lnTo>
                <a:lnTo>
                  <a:pt x="442" y="72"/>
                </a:lnTo>
                <a:lnTo>
                  <a:pt x="442" y="72"/>
                </a:lnTo>
                <a:lnTo>
                  <a:pt x="440" y="72"/>
                </a:lnTo>
                <a:lnTo>
                  <a:pt x="440" y="72"/>
                </a:lnTo>
                <a:lnTo>
                  <a:pt x="436" y="72"/>
                </a:lnTo>
                <a:lnTo>
                  <a:pt x="436" y="72"/>
                </a:lnTo>
                <a:lnTo>
                  <a:pt x="432" y="74"/>
                </a:lnTo>
                <a:lnTo>
                  <a:pt x="432" y="74"/>
                </a:lnTo>
                <a:lnTo>
                  <a:pt x="428" y="74"/>
                </a:lnTo>
                <a:lnTo>
                  <a:pt x="428" y="74"/>
                </a:lnTo>
                <a:lnTo>
                  <a:pt x="424" y="74"/>
                </a:lnTo>
                <a:lnTo>
                  <a:pt x="424" y="74"/>
                </a:lnTo>
                <a:lnTo>
                  <a:pt x="426" y="70"/>
                </a:lnTo>
                <a:lnTo>
                  <a:pt x="426" y="70"/>
                </a:lnTo>
                <a:lnTo>
                  <a:pt x="428" y="68"/>
                </a:lnTo>
                <a:lnTo>
                  <a:pt x="428" y="66"/>
                </a:lnTo>
                <a:lnTo>
                  <a:pt x="426" y="66"/>
                </a:lnTo>
                <a:lnTo>
                  <a:pt x="426" y="66"/>
                </a:lnTo>
                <a:lnTo>
                  <a:pt x="424" y="66"/>
                </a:lnTo>
                <a:lnTo>
                  <a:pt x="422" y="68"/>
                </a:lnTo>
                <a:lnTo>
                  <a:pt x="422" y="68"/>
                </a:lnTo>
                <a:lnTo>
                  <a:pt x="418" y="72"/>
                </a:lnTo>
                <a:lnTo>
                  <a:pt x="418" y="72"/>
                </a:lnTo>
                <a:lnTo>
                  <a:pt x="416" y="74"/>
                </a:lnTo>
                <a:lnTo>
                  <a:pt x="416" y="74"/>
                </a:lnTo>
                <a:lnTo>
                  <a:pt x="410" y="76"/>
                </a:lnTo>
                <a:lnTo>
                  <a:pt x="410" y="76"/>
                </a:lnTo>
                <a:lnTo>
                  <a:pt x="406" y="78"/>
                </a:lnTo>
                <a:lnTo>
                  <a:pt x="406" y="82"/>
                </a:lnTo>
                <a:lnTo>
                  <a:pt x="406" y="82"/>
                </a:lnTo>
                <a:lnTo>
                  <a:pt x="404" y="84"/>
                </a:lnTo>
                <a:lnTo>
                  <a:pt x="404" y="86"/>
                </a:lnTo>
                <a:lnTo>
                  <a:pt x="404" y="86"/>
                </a:lnTo>
                <a:lnTo>
                  <a:pt x="402" y="84"/>
                </a:lnTo>
                <a:lnTo>
                  <a:pt x="402" y="84"/>
                </a:lnTo>
                <a:lnTo>
                  <a:pt x="398" y="84"/>
                </a:lnTo>
                <a:lnTo>
                  <a:pt x="398" y="84"/>
                </a:lnTo>
                <a:lnTo>
                  <a:pt x="396" y="90"/>
                </a:lnTo>
                <a:lnTo>
                  <a:pt x="396" y="90"/>
                </a:lnTo>
                <a:lnTo>
                  <a:pt x="390" y="94"/>
                </a:lnTo>
                <a:lnTo>
                  <a:pt x="390" y="94"/>
                </a:lnTo>
                <a:lnTo>
                  <a:pt x="386" y="100"/>
                </a:lnTo>
                <a:lnTo>
                  <a:pt x="386" y="100"/>
                </a:lnTo>
                <a:lnTo>
                  <a:pt x="376" y="112"/>
                </a:lnTo>
                <a:lnTo>
                  <a:pt x="376" y="112"/>
                </a:lnTo>
                <a:lnTo>
                  <a:pt x="372" y="118"/>
                </a:lnTo>
                <a:lnTo>
                  <a:pt x="372" y="118"/>
                </a:lnTo>
                <a:lnTo>
                  <a:pt x="368" y="126"/>
                </a:lnTo>
                <a:lnTo>
                  <a:pt x="368" y="126"/>
                </a:lnTo>
                <a:lnTo>
                  <a:pt x="366" y="126"/>
                </a:lnTo>
                <a:lnTo>
                  <a:pt x="366" y="126"/>
                </a:lnTo>
                <a:lnTo>
                  <a:pt x="358" y="130"/>
                </a:lnTo>
                <a:lnTo>
                  <a:pt x="358" y="130"/>
                </a:lnTo>
                <a:lnTo>
                  <a:pt x="356" y="130"/>
                </a:lnTo>
                <a:lnTo>
                  <a:pt x="356" y="130"/>
                </a:lnTo>
                <a:lnTo>
                  <a:pt x="352" y="128"/>
                </a:lnTo>
                <a:lnTo>
                  <a:pt x="352" y="128"/>
                </a:lnTo>
                <a:lnTo>
                  <a:pt x="344" y="124"/>
                </a:lnTo>
                <a:lnTo>
                  <a:pt x="344" y="124"/>
                </a:lnTo>
                <a:lnTo>
                  <a:pt x="342" y="124"/>
                </a:lnTo>
                <a:lnTo>
                  <a:pt x="340" y="124"/>
                </a:lnTo>
                <a:lnTo>
                  <a:pt x="340" y="124"/>
                </a:lnTo>
                <a:lnTo>
                  <a:pt x="336" y="122"/>
                </a:lnTo>
                <a:lnTo>
                  <a:pt x="336" y="120"/>
                </a:lnTo>
                <a:lnTo>
                  <a:pt x="336" y="120"/>
                </a:lnTo>
                <a:lnTo>
                  <a:pt x="336" y="120"/>
                </a:lnTo>
                <a:lnTo>
                  <a:pt x="334" y="120"/>
                </a:lnTo>
                <a:lnTo>
                  <a:pt x="334" y="120"/>
                </a:lnTo>
                <a:lnTo>
                  <a:pt x="332" y="120"/>
                </a:lnTo>
                <a:lnTo>
                  <a:pt x="332" y="118"/>
                </a:lnTo>
                <a:lnTo>
                  <a:pt x="332" y="118"/>
                </a:lnTo>
                <a:lnTo>
                  <a:pt x="328" y="116"/>
                </a:lnTo>
                <a:lnTo>
                  <a:pt x="328" y="116"/>
                </a:lnTo>
                <a:lnTo>
                  <a:pt x="326" y="116"/>
                </a:lnTo>
                <a:lnTo>
                  <a:pt x="326" y="116"/>
                </a:lnTo>
                <a:lnTo>
                  <a:pt x="324" y="116"/>
                </a:lnTo>
                <a:lnTo>
                  <a:pt x="324" y="116"/>
                </a:lnTo>
                <a:lnTo>
                  <a:pt x="324" y="114"/>
                </a:lnTo>
                <a:lnTo>
                  <a:pt x="324" y="114"/>
                </a:lnTo>
                <a:lnTo>
                  <a:pt x="324" y="110"/>
                </a:lnTo>
                <a:lnTo>
                  <a:pt x="324" y="110"/>
                </a:lnTo>
                <a:lnTo>
                  <a:pt x="322" y="110"/>
                </a:lnTo>
                <a:lnTo>
                  <a:pt x="322" y="110"/>
                </a:lnTo>
                <a:lnTo>
                  <a:pt x="322" y="110"/>
                </a:lnTo>
                <a:lnTo>
                  <a:pt x="320" y="104"/>
                </a:lnTo>
                <a:lnTo>
                  <a:pt x="320" y="104"/>
                </a:lnTo>
                <a:lnTo>
                  <a:pt x="316" y="98"/>
                </a:lnTo>
                <a:lnTo>
                  <a:pt x="316" y="98"/>
                </a:lnTo>
                <a:lnTo>
                  <a:pt x="314" y="96"/>
                </a:lnTo>
                <a:lnTo>
                  <a:pt x="314" y="96"/>
                </a:lnTo>
                <a:lnTo>
                  <a:pt x="314" y="96"/>
                </a:lnTo>
                <a:lnTo>
                  <a:pt x="312" y="96"/>
                </a:lnTo>
                <a:lnTo>
                  <a:pt x="312" y="96"/>
                </a:lnTo>
                <a:lnTo>
                  <a:pt x="306" y="94"/>
                </a:lnTo>
                <a:lnTo>
                  <a:pt x="306" y="94"/>
                </a:lnTo>
                <a:lnTo>
                  <a:pt x="300" y="92"/>
                </a:lnTo>
                <a:lnTo>
                  <a:pt x="300" y="92"/>
                </a:lnTo>
                <a:lnTo>
                  <a:pt x="290" y="90"/>
                </a:lnTo>
                <a:lnTo>
                  <a:pt x="290" y="90"/>
                </a:lnTo>
                <a:lnTo>
                  <a:pt x="276" y="88"/>
                </a:lnTo>
                <a:lnTo>
                  <a:pt x="276" y="88"/>
                </a:lnTo>
                <a:lnTo>
                  <a:pt x="270" y="86"/>
                </a:lnTo>
                <a:lnTo>
                  <a:pt x="268" y="86"/>
                </a:lnTo>
                <a:lnTo>
                  <a:pt x="268" y="86"/>
                </a:lnTo>
                <a:lnTo>
                  <a:pt x="264" y="84"/>
                </a:lnTo>
                <a:lnTo>
                  <a:pt x="264" y="84"/>
                </a:lnTo>
                <a:lnTo>
                  <a:pt x="262" y="82"/>
                </a:lnTo>
                <a:lnTo>
                  <a:pt x="262" y="82"/>
                </a:lnTo>
                <a:lnTo>
                  <a:pt x="260" y="80"/>
                </a:lnTo>
                <a:lnTo>
                  <a:pt x="260" y="80"/>
                </a:lnTo>
                <a:lnTo>
                  <a:pt x="258" y="78"/>
                </a:lnTo>
                <a:lnTo>
                  <a:pt x="258" y="78"/>
                </a:lnTo>
                <a:lnTo>
                  <a:pt x="256" y="76"/>
                </a:lnTo>
                <a:lnTo>
                  <a:pt x="256" y="76"/>
                </a:lnTo>
                <a:lnTo>
                  <a:pt x="256" y="76"/>
                </a:lnTo>
                <a:lnTo>
                  <a:pt x="256" y="76"/>
                </a:lnTo>
                <a:lnTo>
                  <a:pt x="256" y="72"/>
                </a:lnTo>
                <a:lnTo>
                  <a:pt x="256" y="72"/>
                </a:lnTo>
                <a:lnTo>
                  <a:pt x="256" y="68"/>
                </a:lnTo>
                <a:lnTo>
                  <a:pt x="256" y="68"/>
                </a:lnTo>
                <a:lnTo>
                  <a:pt x="256" y="66"/>
                </a:lnTo>
                <a:lnTo>
                  <a:pt x="256" y="66"/>
                </a:lnTo>
                <a:lnTo>
                  <a:pt x="258" y="60"/>
                </a:lnTo>
                <a:lnTo>
                  <a:pt x="258" y="60"/>
                </a:lnTo>
                <a:lnTo>
                  <a:pt x="258" y="58"/>
                </a:lnTo>
                <a:lnTo>
                  <a:pt x="260" y="58"/>
                </a:lnTo>
                <a:lnTo>
                  <a:pt x="260" y="58"/>
                </a:lnTo>
                <a:lnTo>
                  <a:pt x="262" y="56"/>
                </a:lnTo>
                <a:lnTo>
                  <a:pt x="262" y="56"/>
                </a:lnTo>
                <a:lnTo>
                  <a:pt x="264" y="52"/>
                </a:lnTo>
                <a:lnTo>
                  <a:pt x="264" y="52"/>
                </a:lnTo>
                <a:lnTo>
                  <a:pt x="264" y="46"/>
                </a:lnTo>
                <a:lnTo>
                  <a:pt x="264" y="46"/>
                </a:lnTo>
                <a:lnTo>
                  <a:pt x="264" y="42"/>
                </a:lnTo>
                <a:lnTo>
                  <a:pt x="264" y="42"/>
                </a:lnTo>
                <a:lnTo>
                  <a:pt x="264" y="40"/>
                </a:lnTo>
                <a:lnTo>
                  <a:pt x="262" y="40"/>
                </a:lnTo>
                <a:lnTo>
                  <a:pt x="262" y="40"/>
                </a:lnTo>
                <a:lnTo>
                  <a:pt x="262" y="40"/>
                </a:lnTo>
                <a:lnTo>
                  <a:pt x="262" y="40"/>
                </a:lnTo>
                <a:lnTo>
                  <a:pt x="264" y="38"/>
                </a:lnTo>
                <a:lnTo>
                  <a:pt x="264" y="38"/>
                </a:lnTo>
                <a:lnTo>
                  <a:pt x="264" y="34"/>
                </a:lnTo>
                <a:lnTo>
                  <a:pt x="264" y="34"/>
                </a:lnTo>
                <a:lnTo>
                  <a:pt x="266" y="26"/>
                </a:lnTo>
                <a:lnTo>
                  <a:pt x="266" y="26"/>
                </a:lnTo>
                <a:lnTo>
                  <a:pt x="264" y="20"/>
                </a:lnTo>
                <a:lnTo>
                  <a:pt x="264" y="18"/>
                </a:lnTo>
                <a:lnTo>
                  <a:pt x="264" y="18"/>
                </a:lnTo>
                <a:lnTo>
                  <a:pt x="262" y="16"/>
                </a:lnTo>
                <a:lnTo>
                  <a:pt x="262" y="16"/>
                </a:lnTo>
                <a:lnTo>
                  <a:pt x="260" y="14"/>
                </a:lnTo>
                <a:lnTo>
                  <a:pt x="260" y="14"/>
                </a:lnTo>
                <a:lnTo>
                  <a:pt x="258" y="12"/>
                </a:lnTo>
                <a:lnTo>
                  <a:pt x="258" y="12"/>
                </a:lnTo>
                <a:lnTo>
                  <a:pt x="256" y="8"/>
                </a:lnTo>
                <a:lnTo>
                  <a:pt x="256" y="8"/>
                </a:lnTo>
                <a:lnTo>
                  <a:pt x="250" y="4"/>
                </a:lnTo>
                <a:lnTo>
                  <a:pt x="250" y="4"/>
                </a:lnTo>
                <a:lnTo>
                  <a:pt x="246" y="4"/>
                </a:lnTo>
                <a:lnTo>
                  <a:pt x="246" y="4"/>
                </a:lnTo>
                <a:lnTo>
                  <a:pt x="244" y="4"/>
                </a:lnTo>
                <a:lnTo>
                  <a:pt x="244" y="4"/>
                </a:lnTo>
                <a:lnTo>
                  <a:pt x="242" y="4"/>
                </a:lnTo>
                <a:lnTo>
                  <a:pt x="242" y="4"/>
                </a:lnTo>
                <a:lnTo>
                  <a:pt x="240" y="2"/>
                </a:lnTo>
                <a:lnTo>
                  <a:pt x="240" y="2"/>
                </a:lnTo>
                <a:lnTo>
                  <a:pt x="236" y="0"/>
                </a:lnTo>
                <a:lnTo>
                  <a:pt x="236" y="0"/>
                </a:lnTo>
                <a:lnTo>
                  <a:pt x="230" y="0"/>
                </a:lnTo>
                <a:lnTo>
                  <a:pt x="230" y="0"/>
                </a:lnTo>
                <a:lnTo>
                  <a:pt x="226" y="2"/>
                </a:lnTo>
                <a:lnTo>
                  <a:pt x="226" y="2"/>
                </a:lnTo>
                <a:lnTo>
                  <a:pt x="224" y="4"/>
                </a:lnTo>
                <a:lnTo>
                  <a:pt x="224" y="4"/>
                </a:lnTo>
                <a:lnTo>
                  <a:pt x="222" y="6"/>
                </a:lnTo>
                <a:lnTo>
                  <a:pt x="222" y="6"/>
                </a:lnTo>
                <a:lnTo>
                  <a:pt x="218" y="8"/>
                </a:lnTo>
                <a:lnTo>
                  <a:pt x="218" y="8"/>
                </a:lnTo>
                <a:lnTo>
                  <a:pt x="216" y="14"/>
                </a:lnTo>
                <a:lnTo>
                  <a:pt x="216" y="12"/>
                </a:lnTo>
                <a:lnTo>
                  <a:pt x="216" y="12"/>
                </a:lnTo>
                <a:lnTo>
                  <a:pt x="218" y="8"/>
                </a:lnTo>
                <a:lnTo>
                  <a:pt x="218" y="8"/>
                </a:lnTo>
                <a:lnTo>
                  <a:pt x="220" y="6"/>
                </a:lnTo>
                <a:lnTo>
                  <a:pt x="220" y="6"/>
                </a:lnTo>
                <a:lnTo>
                  <a:pt x="216" y="12"/>
                </a:lnTo>
                <a:lnTo>
                  <a:pt x="216" y="12"/>
                </a:lnTo>
                <a:lnTo>
                  <a:pt x="212" y="18"/>
                </a:lnTo>
                <a:lnTo>
                  <a:pt x="212" y="18"/>
                </a:lnTo>
                <a:lnTo>
                  <a:pt x="210" y="24"/>
                </a:lnTo>
                <a:lnTo>
                  <a:pt x="210" y="24"/>
                </a:lnTo>
                <a:lnTo>
                  <a:pt x="210" y="30"/>
                </a:lnTo>
                <a:lnTo>
                  <a:pt x="210" y="30"/>
                </a:lnTo>
                <a:lnTo>
                  <a:pt x="210" y="32"/>
                </a:lnTo>
                <a:lnTo>
                  <a:pt x="210" y="32"/>
                </a:lnTo>
                <a:lnTo>
                  <a:pt x="210" y="32"/>
                </a:lnTo>
                <a:lnTo>
                  <a:pt x="210" y="34"/>
                </a:lnTo>
                <a:lnTo>
                  <a:pt x="210" y="34"/>
                </a:lnTo>
                <a:lnTo>
                  <a:pt x="210" y="38"/>
                </a:lnTo>
                <a:lnTo>
                  <a:pt x="210" y="38"/>
                </a:lnTo>
                <a:lnTo>
                  <a:pt x="212" y="40"/>
                </a:lnTo>
                <a:lnTo>
                  <a:pt x="212" y="40"/>
                </a:lnTo>
                <a:lnTo>
                  <a:pt x="212" y="40"/>
                </a:lnTo>
                <a:lnTo>
                  <a:pt x="212" y="42"/>
                </a:lnTo>
                <a:lnTo>
                  <a:pt x="212" y="44"/>
                </a:lnTo>
                <a:lnTo>
                  <a:pt x="212" y="44"/>
                </a:lnTo>
                <a:lnTo>
                  <a:pt x="212" y="52"/>
                </a:lnTo>
                <a:lnTo>
                  <a:pt x="212" y="52"/>
                </a:lnTo>
                <a:lnTo>
                  <a:pt x="212" y="56"/>
                </a:lnTo>
                <a:lnTo>
                  <a:pt x="214" y="58"/>
                </a:lnTo>
                <a:lnTo>
                  <a:pt x="214" y="58"/>
                </a:lnTo>
                <a:lnTo>
                  <a:pt x="216" y="58"/>
                </a:lnTo>
                <a:lnTo>
                  <a:pt x="216" y="58"/>
                </a:lnTo>
                <a:lnTo>
                  <a:pt x="218" y="64"/>
                </a:lnTo>
                <a:lnTo>
                  <a:pt x="218" y="64"/>
                </a:lnTo>
                <a:lnTo>
                  <a:pt x="218" y="68"/>
                </a:lnTo>
                <a:lnTo>
                  <a:pt x="218" y="68"/>
                </a:lnTo>
                <a:lnTo>
                  <a:pt x="220" y="74"/>
                </a:lnTo>
                <a:lnTo>
                  <a:pt x="220" y="74"/>
                </a:lnTo>
                <a:lnTo>
                  <a:pt x="216" y="78"/>
                </a:lnTo>
                <a:lnTo>
                  <a:pt x="216" y="78"/>
                </a:lnTo>
                <a:lnTo>
                  <a:pt x="208" y="82"/>
                </a:lnTo>
                <a:lnTo>
                  <a:pt x="208" y="82"/>
                </a:lnTo>
                <a:lnTo>
                  <a:pt x="204" y="84"/>
                </a:lnTo>
                <a:lnTo>
                  <a:pt x="198" y="84"/>
                </a:lnTo>
                <a:lnTo>
                  <a:pt x="198" y="84"/>
                </a:lnTo>
                <a:lnTo>
                  <a:pt x="188" y="86"/>
                </a:lnTo>
                <a:lnTo>
                  <a:pt x="188" y="86"/>
                </a:lnTo>
                <a:lnTo>
                  <a:pt x="182" y="86"/>
                </a:lnTo>
                <a:lnTo>
                  <a:pt x="182" y="86"/>
                </a:lnTo>
                <a:lnTo>
                  <a:pt x="164" y="90"/>
                </a:lnTo>
                <a:lnTo>
                  <a:pt x="164" y="90"/>
                </a:lnTo>
                <a:lnTo>
                  <a:pt x="162" y="90"/>
                </a:lnTo>
                <a:lnTo>
                  <a:pt x="162" y="90"/>
                </a:lnTo>
                <a:lnTo>
                  <a:pt x="158" y="94"/>
                </a:lnTo>
                <a:lnTo>
                  <a:pt x="158" y="94"/>
                </a:lnTo>
                <a:lnTo>
                  <a:pt x="156" y="102"/>
                </a:lnTo>
                <a:lnTo>
                  <a:pt x="156" y="102"/>
                </a:lnTo>
                <a:lnTo>
                  <a:pt x="154" y="104"/>
                </a:lnTo>
                <a:lnTo>
                  <a:pt x="154" y="104"/>
                </a:lnTo>
                <a:lnTo>
                  <a:pt x="152" y="106"/>
                </a:lnTo>
                <a:lnTo>
                  <a:pt x="152" y="106"/>
                </a:lnTo>
                <a:lnTo>
                  <a:pt x="152" y="108"/>
                </a:lnTo>
                <a:lnTo>
                  <a:pt x="152" y="108"/>
                </a:lnTo>
                <a:lnTo>
                  <a:pt x="152" y="108"/>
                </a:lnTo>
                <a:lnTo>
                  <a:pt x="152" y="108"/>
                </a:lnTo>
                <a:lnTo>
                  <a:pt x="150" y="110"/>
                </a:lnTo>
                <a:lnTo>
                  <a:pt x="150" y="110"/>
                </a:lnTo>
                <a:lnTo>
                  <a:pt x="146" y="112"/>
                </a:lnTo>
                <a:lnTo>
                  <a:pt x="146" y="112"/>
                </a:lnTo>
                <a:lnTo>
                  <a:pt x="146" y="114"/>
                </a:lnTo>
                <a:lnTo>
                  <a:pt x="146" y="114"/>
                </a:lnTo>
                <a:lnTo>
                  <a:pt x="140" y="114"/>
                </a:lnTo>
                <a:lnTo>
                  <a:pt x="140" y="114"/>
                </a:lnTo>
                <a:lnTo>
                  <a:pt x="138" y="116"/>
                </a:lnTo>
                <a:lnTo>
                  <a:pt x="138" y="116"/>
                </a:lnTo>
                <a:lnTo>
                  <a:pt x="136" y="118"/>
                </a:lnTo>
                <a:lnTo>
                  <a:pt x="136" y="118"/>
                </a:lnTo>
                <a:lnTo>
                  <a:pt x="128" y="122"/>
                </a:lnTo>
                <a:lnTo>
                  <a:pt x="128" y="122"/>
                </a:lnTo>
                <a:lnTo>
                  <a:pt x="126" y="122"/>
                </a:lnTo>
                <a:lnTo>
                  <a:pt x="124" y="124"/>
                </a:lnTo>
                <a:lnTo>
                  <a:pt x="124" y="124"/>
                </a:lnTo>
                <a:lnTo>
                  <a:pt x="122" y="124"/>
                </a:lnTo>
                <a:lnTo>
                  <a:pt x="122" y="124"/>
                </a:lnTo>
                <a:lnTo>
                  <a:pt x="114" y="126"/>
                </a:lnTo>
                <a:lnTo>
                  <a:pt x="114" y="126"/>
                </a:lnTo>
                <a:lnTo>
                  <a:pt x="110" y="126"/>
                </a:lnTo>
                <a:lnTo>
                  <a:pt x="110" y="126"/>
                </a:lnTo>
                <a:lnTo>
                  <a:pt x="108" y="124"/>
                </a:lnTo>
                <a:lnTo>
                  <a:pt x="108" y="124"/>
                </a:lnTo>
                <a:lnTo>
                  <a:pt x="104" y="122"/>
                </a:lnTo>
                <a:lnTo>
                  <a:pt x="104" y="122"/>
                </a:lnTo>
                <a:lnTo>
                  <a:pt x="102" y="118"/>
                </a:lnTo>
                <a:lnTo>
                  <a:pt x="98" y="116"/>
                </a:lnTo>
                <a:lnTo>
                  <a:pt x="98" y="116"/>
                </a:lnTo>
                <a:lnTo>
                  <a:pt x="96" y="114"/>
                </a:lnTo>
                <a:lnTo>
                  <a:pt x="96" y="114"/>
                </a:lnTo>
                <a:lnTo>
                  <a:pt x="92" y="112"/>
                </a:lnTo>
                <a:lnTo>
                  <a:pt x="92" y="112"/>
                </a:lnTo>
                <a:lnTo>
                  <a:pt x="88" y="108"/>
                </a:lnTo>
                <a:lnTo>
                  <a:pt x="88" y="108"/>
                </a:lnTo>
                <a:lnTo>
                  <a:pt x="82" y="102"/>
                </a:lnTo>
                <a:lnTo>
                  <a:pt x="82" y="102"/>
                </a:lnTo>
                <a:lnTo>
                  <a:pt x="76" y="96"/>
                </a:lnTo>
                <a:lnTo>
                  <a:pt x="76" y="96"/>
                </a:lnTo>
                <a:lnTo>
                  <a:pt x="68" y="90"/>
                </a:lnTo>
                <a:lnTo>
                  <a:pt x="68" y="90"/>
                </a:lnTo>
                <a:lnTo>
                  <a:pt x="64" y="86"/>
                </a:lnTo>
                <a:lnTo>
                  <a:pt x="64" y="86"/>
                </a:lnTo>
                <a:lnTo>
                  <a:pt x="62" y="86"/>
                </a:lnTo>
                <a:lnTo>
                  <a:pt x="62" y="86"/>
                </a:lnTo>
                <a:lnTo>
                  <a:pt x="58" y="80"/>
                </a:lnTo>
                <a:lnTo>
                  <a:pt x="58" y="80"/>
                </a:lnTo>
                <a:lnTo>
                  <a:pt x="58" y="76"/>
                </a:lnTo>
                <a:lnTo>
                  <a:pt x="58" y="76"/>
                </a:lnTo>
                <a:lnTo>
                  <a:pt x="58" y="74"/>
                </a:lnTo>
                <a:lnTo>
                  <a:pt x="54" y="72"/>
                </a:lnTo>
                <a:lnTo>
                  <a:pt x="54" y="72"/>
                </a:lnTo>
                <a:lnTo>
                  <a:pt x="50" y="70"/>
                </a:lnTo>
                <a:lnTo>
                  <a:pt x="48" y="70"/>
                </a:lnTo>
                <a:lnTo>
                  <a:pt x="48" y="70"/>
                </a:lnTo>
                <a:lnTo>
                  <a:pt x="42" y="64"/>
                </a:lnTo>
                <a:lnTo>
                  <a:pt x="42" y="64"/>
                </a:lnTo>
                <a:lnTo>
                  <a:pt x="40" y="62"/>
                </a:lnTo>
                <a:lnTo>
                  <a:pt x="38" y="62"/>
                </a:lnTo>
                <a:lnTo>
                  <a:pt x="38" y="62"/>
                </a:lnTo>
                <a:lnTo>
                  <a:pt x="36" y="64"/>
                </a:lnTo>
                <a:lnTo>
                  <a:pt x="38" y="66"/>
                </a:lnTo>
                <a:lnTo>
                  <a:pt x="38" y="66"/>
                </a:lnTo>
                <a:lnTo>
                  <a:pt x="40" y="72"/>
                </a:lnTo>
                <a:lnTo>
                  <a:pt x="40" y="72"/>
                </a:lnTo>
                <a:lnTo>
                  <a:pt x="40" y="72"/>
                </a:lnTo>
                <a:lnTo>
                  <a:pt x="40" y="72"/>
                </a:lnTo>
                <a:lnTo>
                  <a:pt x="32" y="70"/>
                </a:lnTo>
                <a:lnTo>
                  <a:pt x="32" y="70"/>
                </a:lnTo>
                <a:lnTo>
                  <a:pt x="26" y="70"/>
                </a:lnTo>
                <a:lnTo>
                  <a:pt x="26" y="70"/>
                </a:lnTo>
                <a:lnTo>
                  <a:pt x="24" y="68"/>
                </a:lnTo>
                <a:lnTo>
                  <a:pt x="22" y="68"/>
                </a:lnTo>
                <a:lnTo>
                  <a:pt x="22" y="68"/>
                </a:lnTo>
                <a:lnTo>
                  <a:pt x="18" y="66"/>
                </a:lnTo>
                <a:lnTo>
                  <a:pt x="18" y="66"/>
                </a:lnTo>
                <a:lnTo>
                  <a:pt x="12" y="64"/>
                </a:lnTo>
                <a:lnTo>
                  <a:pt x="12" y="64"/>
                </a:lnTo>
                <a:lnTo>
                  <a:pt x="8" y="62"/>
                </a:lnTo>
                <a:lnTo>
                  <a:pt x="8" y="62"/>
                </a:lnTo>
                <a:lnTo>
                  <a:pt x="4" y="60"/>
                </a:lnTo>
                <a:lnTo>
                  <a:pt x="4" y="60"/>
                </a:lnTo>
                <a:lnTo>
                  <a:pt x="2" y="60"/>
                </a:lnTo>
                <a:lnTo>
                  <a:pt x="2" y="60"/>
                </a:lnTo>
                <a:lnTo>
                  <a:pt x="0" y="62"/>
                </a:lnTo>
                <a:lnTo>
                  <a:pt x="0" y="62"/>
                </a:lnTo>
                <a:lnTo>
                  <a:pt x="6" y="66"/>
                </a:lnTo>
                <a:lnTo>
                  <a:pt x="6" y="66"/>
                </a:lnTo>
                <a:lnTo>
                  <a:pt x="12" y="74"/>
                </a:lnTo>
                <a:lnTo>
                  <a:pt x="12" y="74"/>
                </a:lnTo>
                <a:lnTo>
                  <a:pt x="16" y="78"/>
                </a:lnTo>
                <a:lnTo>
                  <a:pt x="16" y="78"/>
                </a:lnTo>
                <a:lnTo>
                  <a:pt x="24" y="80"/>
                </a:lnTo>
                <a:lnTo>
                  <a:pt x="24" y="80"/>
                </a:lnTo>
                <a:lnTo>
                  <a:pt x="32" y="84"/>
                </a:lnTo>
                <a:lnTo>
                  <a:pt x="32" y="84"/>
                </a:lnTo>
                <a:lnTo>
                  <a:pt x="46" y="88"/>
                </a:lnTo>
                <a:lnTo>
                  <a:pt x="46" y="88"/>
                </a:lnTo>
                <a:lnTo>
                  <a:pt x="48" y="90"/>
                </a:lnTo>
                <a:lnTo>
                  <a:pt x="50" y="92"/>
                </a:lnTo>
                <a:lnTo>
                  <a:pt x="50" y="92"/>
                </a:lnTo>
                <a:lnTo>
                  <a:pt x="54" y="96"/>
                </a:lnTo>
                <a:lnTo>
                  <a:pt x="54" y="96"/>
                </a:lnTo>
                <a:lnTo>
                  <a:pt x="48" y="102"/>
                </a:lnTo>
                <a:lnTo>
                  <a:pt x="48" y="102"/>
                </a:lnTo>
                <a:lnTo>
                  <a:pt x="40" y="112"/>
                </a:lnTo>
                <a:lnTo>
                  <a:pt x="40" y="112"/>
                </a:lnTo>
                <a:lnTo>
                  <a:pt x="54" y="126"/>
                </a:lnTo>
                <a:lnTo>
                  <a:pt x="54" y="126"/>
                </a:lnTo>
                <a:lnTo>
                  <a:pt x="66" y="136"/>
                </a:lnTo>
                <a:lnTo>
                  <a:pt x="66" y="136"/>
                </a:lnTo>
                <a:lnTo>
                  <a:pt x="74" y="142"/>
                </a:lnTo>
                <a:lnTo>
                  <a:pt x="74" y="142"/>
                </a:lnTo>
                <a:lnTo>
                  <a:pt x="84" y="152"/>
                </a:lnTo>
                <a:lnTo>
                  <a:pt x="84" y="152"/>
                </a:lnTo>
                <a:lnTo>
                  <a:pt x="92" y="158"/>
                </a:lnTo>
                <a:lnTo>
                  <a:pt x="92" y="158"/>
                </a:lnTo>
                <a:lnTo>
                  <a:pt x="96" y="162"/>
                </a:lnTo>
                <a:lnTo>
                  <a:pt x="96" y="162"/>
                </a:lnTo>
                <a:lnTo>
                  <a:pt x="98" y="164"/>
                </a:lnTo>
                <a:lnTo>
                  <a:pt x="100" y="164"/>
                </a:lnTo>
                <a:lnTo>
                  <a:pt x="100" y="164"/>
                </a:lnTo>
                <a:lnTo>
                  <a:pt x="106" y="164"/>
                </a:lnTo>
                <a:lnTo>
                  <a:pt x="106" y="164"/>
                </a:lnTo>
                <a:lnTo>
                  <a:pt x="108" y="166"/>
                </a:lnTo>
                <a:lnTo>
                  <a:pt x="110" y="164"/>
                </a:lnTo>
                <a:lnTo>
                  <a:pt x="110" y="164"/>
                </a:lnTo>
                <a:lnTo>
                  <a:pt x="114" y="164"/>
                </a:lnTo>
                <a:lnTo>
                  <a:pt x="114" y="164"/>
                </a:lnTo>
                <a:lnTo>
                  <a:pt x="124" y="164"/>
                </a:lnTo>
                <a:lnTo>
                  <a:pt x="124" y="164"/>
                </a:lnTo>
                <a:lnTo>
                  <a:pt x="136" y="162"/>
                </a:lnTo>
                <a:lnTo>
                  <a:pt x="136" y="162"/>
                </a:lnTo>
                <a:lnTo>
                  <a:pt x="144" y="160"/>
                </a:lnTo>
                <a:lnTo>
                  <a:pt x="144" y="160"/>
                </a:lnTo>
                <a:lnTo>
                  <a:pt x="158" y="160"/>
                </a:lnTo>
                <a:lnTo>
                  <a:pt x="158" y="160"/>
                </a:lnTo>
                <a:lnTo>
                  <a:pt x="162" y="158"/>
                </a:lnTo>
                <a:lnTo>
                  <a:pt x="162" y="158"/>
                </a:lnTo>
                <a:lnTo>
                  <a:pt x="166" y="168"/>
                </a:lnTo>
                <a:lnTo>
                  <a:pt x="166" y="168"/>
                </a:lnTo>
                <a:lnTo>
                  <a:pt x="172" y="174"/>
                </a:lnTo>
                <a:lnTo>
                  <a:pt x="172" y="174"/>
                </a:lnTo>
                <a:lnTo>
                  <a:pt x="172" y="178"/>
                </a:lnTo>
                <a:lnTo>
                  <a:pt x="172" y="178"/>
                </a:lnTo>
                <a:lnTo>
                  <a:pt x="174" y="192"/>
                </a:lnTo>
                <a:lnTo>
                  <a:pt x="174" y="192"/>
                </a:lnTo>
                <a:lnTo>
                  <a:pt x="176" y="198"/>
                </a:lnTo>
                <a:lnTo>
                  <a:pt x="176" y="204"/>
                </a:lnTo>
                <a:lnTo>
                  <a:pt x="176" y="204"/>
                </a:lnTo>
                <a:lnTo>
                  <a:pt x="176" y="224"/>
                </a:lnTo>
                <a:lnTo>
                  <a:pt x="176" y="224"/>
                </a:lnTo>
                <a:lnTo>
                  <a:pt x="174" y="228"/>
                </a:lnTo>
                <a:lnTo>
                  <a:pt x="174" y="228"/>
                </a:lnTo>
                <a:lnTo>
                  <a:pt x="174" y="238"/>
                </a:lnTo>
                <a:lnTo>
                  <a:pt x="174" y="238"/>
                </a:lnTo>
                <a:lnTo>
                  <a:pt x="174" y="240"/>
                </a:lnTo>
                <a:lnTo>
                  <a:pt x="174" y="240"/>
                </a:lnTo>
                <a:lnTo>
                  <a:pt x="174" y="240"/>
                </a:lnTo>
                <a:lnTo>
                  <a:pt x="176" y="240"/>
                </a:lnTo>
                <a:lnTo>
                  <a:pt x="176" y="240"/>
                </a:lnTo>
                <a:lnTo>
                  <a:pt x="178" y="270"/>
                </a:lnTo>
                <a:lnTo>
                  <a:pt x="178" y="270"/>
                </a:lnTo>
                <a:lnTo>
                  <a:pt x="178" y="300"/>
                </a:lnTo>
                <a:lnTo>
                  <a:pt x="180" y="300"/>
                </a:lnTo>
                <a:lnTo>
                  <a:pt x="180" y="300"/>
                </a:lnTo>
                <a:lnTo>
                  <a:pt x="180" y="314"/>
                </a:lnTo>
                <a:lnTo>
                  <a:pt x="180" y="314"/>
                </a:lnTo>
                <a:lnTo>
                  <a:pt x="180" y="368"/>
                </a:lnTo>
                <a:lnTo>
                  <a:pt x="180" y="368"/>
                </a:lnTo>
                <a:lnTo>
                  <a:pt x="180" y="404"/>
                </a:lnTo>
                <a:lnTo>
                  <a:pt x="180" y="404"/>
                </a:lnTo>
                <a:lnTo>
                  <a:pt x="176" y="432"/>
                </a:lnTo>
                <a:lnTo>
                  <a:pt x="176" y="432"/>
                </a:lnTo>
                <a:lnTo>
                  <a:pt x="174" y="458"/>
                </a:lnTo>
                <a:lnTo>
                  <a:pt x="174" y="458"/>
                </a:lnTo>
                <a:lnTo>
                  <a:pt x="172" y="474"/>
                </a:lnTo>
                <a:lnTo>
                  <a:pt x="172" y="474"/>
                </a:lnTo>
                <a:lnTo>
                  <a:pt x="172" y="484"/>
                </a:lnTo>
                <a:lnTo>
                  <a:pt x="172" y="484"/>
                </a:lnTo>
                <a:lnTo>
                  <a:pt x="170" y="490"/>
                </a:lnTo>
                <a:lnTo>
                  <a:pt x="170" y="490"/>
                </a:lnTo>
                <a:lnTo>
                  <a:pt x="164" y="508"/>
                </a:lnTo>
                <a:lnTo>
                  <a:pt x="164" y="508"/>
                </a:lnTo>
                <a:lnTo>
                  <a:pt x="160" y="526"/>
                </a:lnTo>
                <a:lnTo>
                  <a:pt x="160" y="526"/>
                </a:lnTo>
                <a:lnTo>
                  <a:pt x="162" y="530"/>
                </a:lnTo>
                <a:lnTo>
                  <a:pt x="162" y="532"/>
                </a:lnTo>
                <a:lnTo>
                  <a:pt x="162" y="532"/>
                </a:lnTo>
                <a:lnTo>
                  <a:pt x="164" y="536"/>
                </a:lnTo>
                <a:lnTo>
                  <a:pt x="164" y="536"/>
                </a:lnTo>
                <a:lnTo>
                  <a:pt x="162" y="540"/>
                </a:lnTo>
                <a:lnTo>
                  <a:pt x="162" y="540"/>
                </a:lnTo>
                <a:lnTo>
                  <a:pt x="160" y="542"/>
                </a:lnTo>
                <a:lnTo>
                  <a:pt x="160" y="542"/>
                </a:lnTo>
                <a:lnTo>
                  <a:pt x="158" y="548"/>
                </a:lnTo>
                <a:lnTo>
                  <a:pt x="158" y="548"/>
                </a:lnTo>
                <a:lnTo>
                  <a:pt x="158" y="550"/>
                </a:lnTo>
                <a:lnTo>
                  <a:pt x="158" y="550"/>
                </a:lnTo>
                <a:lnTo>
                  <a:pt x="154" y="550"/>
                </a:lnTo>
                <a:lnTo>
                  <a:pt x="154" y="550"/>
                </a:lnTo>
                <a:lnTo>
                  <a:pt x="152" y="552"/>
                </a:lnTo>
                <a:lnTo>
                  <a:pt x="150" y="554"/>
                </a:lnTo>
                <a:lnTo>
                  <a:pt x="150" y="554"/>
                </a:lnTo>
                <a:lnTo>
                  <a:pt x="150" y="554"/>
                </a:lnTo>
                <a:lnTo>
                  <a:pt x="152" y="556"/>
                </a:lnTo>
                <a:lnTo>
                  <a:pt x="152" y="556"/>
                </a:lnTo>
                <a:lnTo>
                  <a:pt x="152" y="556"/>
                </a:lnTo>
                <a:lnTo>
                  <a:pt x="152" y="556"/>
                </a:lnTo>
                <a:lnTo>
                  <a:pt x="152" y="556"/>
                </a:lnTo>
                <a:lnTo>
                  <a:pt x="148" y="560"/>
                </a:lnTo>
                <a:lnTo>
                  <a:pt x="148" y="560"/>
                </a:lnTo>
                <a:lnTo>
                  <a:pt x="148" y="562"/>
                </a:lnTo>
                <a:lnTo>
                  <a:pt x="150" y="562"/>
                </a:lnTo>
                <a:lnTo>
                  <a:pt x="150" y="562"/>
                </a:lnTo>
                <a:lnTo>
                  <a:pt x="148" y="564"/>
                </a:lnTo>
                <a:lnTo>
                  <a:pt x="148" y="564"/>
                </a:lnTo>
                <a:lnTo>
                  <a:pt x="144" y="566"/>
                </a:lnTo>
                <a:lnTo>
                  <a:pt x="140" y="570"/>
                </a:lnTo>
                <a:lnTo>
                  <a:pt x="140" y="570"/>
                </a:lnTo>
                <a:lnTo>
                  <a:pt x="136" y="572"/>
                </a:lnTo>
                <a:lnTo>
                  <a:pt x="134" y="574"/>
                </a:lnTo>
                <a:lnTo>
                  <a:pt x="134" y="574"/>
                </a:lnTo>
                <a:lnTo>
                  <a:pt x="134" y="576"/>
                </a:lnTo>
                <a:lnTo>
                  <a:pt x="136" y="576"/>
                </a:lnTo>
                <a:lnTo>
                  <a:pt x="136" y="576"/>
                </a:lnTo>
                <a:lnTo>
                  <a:pt x="134" y="576"/>
                </a:lnTo>
                <a:lnTo>
                  <a:pt x="134" y="576"/>
                </a:lnTo>
                <a:lnTo>
                  <a:pt x="134" y="582"/>
                </a:lnTo>
                <a:lnTo>
                  <a:pt x="134" y="582"/>
                </a:lnTo>
                <a:lnTo>
                  <a:pt x="136" y="582"/>
                </a:lnTo>
                <a:lnTo>
                  <a:pt x="138" y="584"/>
                </a:lnTo>
                <a:lnTo>
                  <a:pt x="148" y="584"/>
                </a:lnTo>
                <a:lnTo>
                  <a:pt x="148" y="584"/>
                </a:lnTo>
                <a:lnTo>
                  <a:pt x="156" y="582"/>
                </a:lnTo>
                <a:lnTo>
                  <a:pt x="162" y="580"/>
                </a:lnTo>
                <a:lnTo>
                  <a:pt x="166" y="578"/>
                </a:lnTo>
                <a:lnTo>
                  <a:pt x="170" y="578"/>
                </a:lnTo>
                <a:lnTo>
                  <a:pt x="170" y="578"/>
                </a:lnTo>
                <a:lnTo>
                  <a:pt x="174" y="578"/>
                </a:lnTo>
                <a:lnTo>
                  <a:pt x="176" y="578"/>
                </a:lnTo>
                <a:lnTo>
                  <a:pt x="178" y="580"/>
                </a:lnTo>
                <a:lnTo>
                  <a:pt x="180" y="580"/>
                </a:lnTo>
                <a:lnTo>
                  <a:pt x="180" y="580"/>
                </a:lnTo>
                <a:lnTo>
                  <a:pt x="186" y="578"/>
                </a:lnTo>
                <a:lnTo>
                  <a:pt x="192" y="578"/>
                </a:lnTo>
                <a:lnTo>
                  <a:pt x="192" y="578"/>
                </a:lnTo>
                <a:lnTo>
                  <a:pt x="192" y="572"/>
                </a:lnTo>
                <a:lnTo>
                  <a:pt x="192" y="572"/>
                </a:lnTo>
                <a:lnTo>
                  <a:pt x="192" y="570"/>
                </a:lnTo>
                <a:lnTo>
                  <a:pt x="190" y="570"/>
                </a:lnTo>
                <a:lnTo>
                  <a:pt x="190" y="570"/>
                </a:lnTo>
                <a:lnTo>
                  <a:pt x="192" y="568"/>
                </a:lnTo>
                <a:lnTo>
                  <a:pt x="192" y="568"/>
                </a:lnTo>
                <a:lnTo>
                  <a:pt x="192" y="566"/>
                </a:lnTo>
                <a:lnTo>
                  <a:pt x="192" y="566"/>
                </a:lnTo>
                <a:lnTo>
                  <a:pt x="192" y="566"/>
                </a:lnTo>
                <a:lnTo>
                  <a:pt x="192" y="566"/>
                </a:lnTo>
                <a:lnTo>
                  <a:pt x="194" y="560"/>
                </a:lnTo>
                <a:lnTo>
                  <a:pt x="194" y="560"/>
                </a:lnTo>
                <a:lnTo>
                  <a:pt x="198" y="556"/>
                </a:lnTo>
                <a:lnTo>
                  <a:pt x="198" y="556"/>
                </a:lnTo>
                <a:lnTo>
                  <a:pt x="200" y="552"/>
                </a:lnTo>
                <a:lnTo>
                  <a:pt x="200" y="548"/>
                </a:lnTo>
                <a:lnTo>
                  <a:pt x="200" y="548"/>
                </a:lnTo>
                <a:lnTo>
                  <a:pt x="204" y="532"/>
                </a:lnTo>
                <a:lnTo>
                  <a:pt x="204" y="532"/>
                </a:lnTo>
                <a:lnTo>
                  <a:pt x="210" y="508"/>
                </a:lnTo>
                <a:lnTo>
                  <a:pt x="210" y="508"/>
                </a:lnTo>
                <a:lnTo>
                  <a:pt x="212" y="496"/>
                </a:lnTo>
                <a:lnTo>
                  <a:pt x="212" y="496"/>
                </a:lnTo>
                <a:lnTo>
                  <a:pt x="214" y="486"/>
                </a:lnTo>
                <a:lnTo>
                  <a:pt x="214" y="486"/>
                </a:lnTo>
                <a:lnTo>
                  <a:pt x="216" y="466"/>
                </a:lnTo>
                <a:lnTo>
                  <a:pt x="216" y="466"/>
                </a:lnTo>
                <a:lnTo>
                  <a:pt x="218" y="440"/>
                </a:lnTo>
                <a:lnTo>
                  <a:pt x="218" y="440"/>
                </a:lnTo>
                <a:lnTo>
                  <a:pt x="222" y="424"/>
                </a:lnTo>
                <a:lnTo>
                  <a:pt x="222" y="424"/>
                </a:lnTo>
                <a:lnTo>
                  <a:pt x="224" y="404"/>
                </a:lnTo>
                <a:lnTo>
                  <a:pt x="224" y="404"/>
                </a:lnTo>
                <a:lnTo>
                  <a:pt x="228" y="388"/>
                </a:lnTo>
                <a:lnTo>
                  <a:pt x="228" y="388"/>
                </a:lnTo>
                <a:lnTo>
                  <a:pt x="230" y="378"/>
                </a:lnTo>
                <a:lnTo>
                  <a:pt x="230" y="378"/>
                </a:lnTo>
                <a:lnTo>
                  <a:pt x="234" y="354"/>
                </a:lnTo>
                <a:lnTo>
                  <a:pt x="234" y="354"/>
                </a:lnTo>
                <a:lnTo>
                  <a:pt x="240" y="328"/>
                </a:lnTo>
                <a:lnTo>
                  <a:pt x="240" y="328"/>
                </a:lnTo>
                <a:lnTo>
                  <a:pt x="240" y="318"/>
                </a:lnTo>
                <a:lnTo>
                  <a:pt x="240" y="314"/>
                </a:lnTo>
                <a:lnTo>
                  <a:pt x="240" y="314"/>
                </a:lnTo>
                <a:lnTo>
                  <a:pt x="240" y="314"/>
                </a:lnTo>
                <a:lnTo>
                  <a:pt x="242" y="320"/>
                </a:lnTo>
                <a:lnTo>
                  <a:pt x="242" y="320"/>
                </a:lnTo>
                <a:lnTo>
                  <a:pt x="242" y="326"/>
                </a:lnTo>
                <a:lnTo>
                  <a:pt x="242" y="326"/>
                </a:lnTo>
                <a:lnTo>
                  <a:pt x="244" y="332"/>
                </a:lnTo>
                <a:lnTo>
                  <a:pt x="244" y="332"/>
                </a:lnTo>
                <a:lnTo>
                  <a:pt x="246" y="338"/>
                </a:lnTo>
                <a:lnTo>
                  <a:pt x="246" y="342"/>
                </a:lnTo>
                <a:lnTo>
                  <a:pt x="246" y="342"/>
                </a:lnTo>
                <a:lnTo>
                  <a:pt x="248" y="348"/>
                </a:lnTo>
                <a:lnTo>
                  <a:pt x="250" y="362"/>
                </a:lnTo>
                <a:lnTo>
                  <a:pt x="250" y="362"/>
                </a:lnTo>
                <a:lnTo>
                  <a:pt x="256" y="400"/>
                </a:lnTo>
                <a:lnTo>
                  <a:pt x="256" y="400"/>
                </a:lnTo>
                <a:lnTo>
                  <a:pt x="262" y="446"/>
                </a:lnTo>
                <a:lnTo>
                  <a:pt x="262" y="446"/>
                </a:lnTo>
                <a:lnTo>
                  <a:pt x="268" y="492"/>
                </a:lnTo>
                <a:lnTo>
                  <a:pt x="268" y="492"/>
                </a:lnTo>
                <a:lnTo>
                  <a:pt x="272" y="510"/>
                </a:lnTo>
                <a:lnTo>
                  <a:pt x="276" y="526"/>
                </a:lnTo>
                <a:lnTo>
                  <a:pt x="276" y="526"/>
                </a:lnTo>
                <a:lnTo>
                  <a:pt x="280" y="538"/>
                </a:lnTo>
                <a:lnTo>
                  <a:pt x="284" y="546"/>
                </a:lnTo>
                <a:lnTo>
                  <a:pt x="284" y="546"/>
                </a:lnTo>
                <a:lnTo>
                  <a:pt x="296" y="560"/>
                </a:lnTo>
                <a:lnTo>
                  <a:pt x="296" y="560"/>
                </a:lnTo>
                <a:lnTo>
                  <a:pt x="296" y="562"/>
                </a:lnTo>
                <a:lnTo>
                  <a:pt x="296" y="562"/>
                </a:lnTo>
                <a:lnTo>
                  <a:pt x="296" y="566"/>
                </a:lnTo>
                <a:lnTo>
                  <a:pt x="296" y="566"/>
                </a:lnTo>
                <a:lnTo>
                  <a:pt x="298" y="570"/>
                </a:lnTo>
                <a:lnTo>
                  <a:pt x="298" y="570"/>
                </a:lnTo>
                <a:lnTo>
                  <a:pt x="296" y="570"/>
                </a:lnTo>
                <a:lnTo>
                  <a:pt x="296" y="570"/>
                </a:lnTo>
                <a:lnTo>
                  <a:pt x="296" y="578"/>
                </a:lnTo>
                <a:lnTo>
                  <a:pt x="296" y="578"/>
                </a:lnTo>
                <a:lnTo>
                  <a:pt x="300" y="578"/>
                </a:lnTo>
                <a:lnTo>
                  <a:pt x="300" y="578"/>
                </a:lnTo>
                <a:lnTo>
                  <a:pt x="304" y="580"/>
                </a:lnTo>
                <a:lnTo>
                  <a:pt x="304" y="580"/>
                </a:lnTo>
                <a:lnTo>
                  <a:pt x="308" y="580"/>
                </a:lnTo>
                <a:lnTo>
                  <a:pt x="308" y="580"/>
                </a:lnTo>
                <a:lnTo>
                  <a:pt x="308" y="580"/>
                </a:lnTo>
                <a:lnTo>
                  <a:pt x="308" y="584"/>
                </a:lnTo>
                <a:lnTo>
                  <a:pt x="308" y="584"/>
                </a:lnTo>
                <a:lnTo>
                  <a:pt x="310" y="584"/>
                </a:lnTo>
                <a:lnTo>
                  <a:pt x="310" y="584"/>
                </a:lnTo>
                <a:lnTo>
                  <a:pt x="316" y="586"/>
                </a:lnTo>
                <a:lnTo>
                  <a:pt x="316" y="586"/>
                </a:lnTo>
                <a:lnTo>
                  <a:pt x="328" y="586"/>
                </a:lnTo>
                <a:lnTo>
                  <a:pt x="338" y="584"/>
                </a:lnTo>
                <a:lnTo>
                  <a:pt x="338" y="584"/>
                </a:lnTo>
                <a:lnTo>
                  <a:pt x="340" y="584"/>
                </a:lnTo>
                <a:lnTo>
                  <a:pt x="340" y="582"/>
                </a:lnTo>
                <a:lnTo>
                  <a:pt x="340" y="582"/>
                </a:lnTo>
                <a:lnTo>
                  <a:pt x="340" y="580"/>
                </a:lnTo>
                <a:lnTo>
                  <a:pt x="338" y="580"/>
                </a:lnTo>
                <a:lnTo>
                  <a:pt x="338" y="580"/>
                </a:lnTo>
                <a:lnTo>
                  <a:pt x="340" y="576"/>
                </a:lnTo>
                <a:lnTo>
                  <a:pt x="340" y="576"/>
                </a:lnTo>
                <a:lnTo>
                  <a:pt x="340" y="572"/>
                </a:lnTo>
                <a:lnTo>
                  <a:pt x="336" y="568"/>
                </a:lnTo>
                <a:lnTo>
                  <a:pt x="336" y="568"/>
                </a:lnTo>
                <a:lnTo>
                  <a:pt x="332" y="564"/>
                </a:lnTo>
                <a:lnTo>
                  <a:pt x="330" y="562"/>
                </a:lnTo>
                <a:lnTo>
                  <a:pt x="330" y="562"/>
                </a:lnTo>
                <a:lnTo>
                  <a:pt x="328" y="554"/>
                </a:lnTo>
                <a:lnTo>
                  <a:pt x="328" y="554"/>
                </a:lnTo>
                <a:lnTo>
                  <a:pt x="328" y="554"/>
                </a:lnTo>
                <a:lnTo>
                  <a:pt x="326" y="552"/>
                </a:lnTo>
                <a:lnTo>
                  <a:pt x="326" y="552"/>
                </a:lnTo>
                <a:lnTo>
                  <a:pt x="326" y="552"/>
                </a:lnTo>
                <a:lnTo>
                  <a:pt x="326" y="552"/>
                </a:lnTo>
                <a:lnTo>
                  <a:pt x="326" y="544"/>
                </a:lnTo>
                <a:lnTo>
                  <a:pt x="326" y="544"/>
                </a:lnTo>
                <a:lnTo>
                  <a:pt x="324" y="542"/>
                </a:lnTo>
                <a:lnTo>
                  <a:pt x="324" y="542"/>
                </a:lnTo>
                <a:lnTo>
                  <a:pt x="324" y="542"/>
                </a:lnTo>
                <a:lnTo>
                  <a:pt x="320" y="536"/>
                </a:lnTo>
                <a:lnTo>
                  <a:pt x="320" y="536"/>
                </a:lnTo>
                <a:lnTo>
                  <a:pt x="316" y="530"/>
                </a:lnTo>
                <a:lnTo>
                  <a:pt x="316" y="530"/>
                </a:lnTo>
                <a:lnTo>
                  <a:pt x="318" y="528"/>
                </a:lnTo>
                <a:lnTo>
                  <a:pt x="318" y="528"/>
                </a:lnTo>
                <a:lnTo>
                  <a:pt x="322" y="522"/>
                </a:lnTo>
                <a:lnTo>
                  <a:pt x="322" y="522"/>
                </a:lnTo>
                <a:lnTo>
                  <a:pt x="322" y="516"/>
                </a:lnTo>
                <a:lnTo>
                  <a:pt x="322" y="510"/>
                </a:lnTo>
                <a:lnTo>
                  <a:pt x="322" y="510"/>
                </a:lnTo>
                <a:lnTo>
                  <a:pt x="318" y="504"/>
                </a:lnTo>
                <a:lnTo>
                  <a:pt x="316" y="498"/>
                </a:lnTo>
                <a:lnTo>
                  <a:pt x="316" y="498"/>
                </a:lnTo>
                <a:lnTo>
                  <a:pt x="312" y="492"/>
                </a:lnTo>
                <a:lnTo>
                  <a:pt x="312" y="492"/>
                </a:lnTo>
                <a:lnTo>
                  <a:pt x="312" y="486"/>
                </a:lnTo>
                <a:lnTo>
                  <a:pt x="312" y="486"/>
                </a:lnTo>
                <a:lnTo>
                  <a:pt x="312" y="476"/>
                </a:lnTo>
                <a:lnTo>
                  <a:pt x="312" y="476"/>
                </a:lnTo>
                <a:lnTo>
                  <a:pt x="310" y="462"/>
                </a:lnTo>
                <a:lnTo>
                  <a:pt x="310" y="462"/>
                </a:lnTo>
                <a:lnTo>
                  <a:pt x="306" y="438"/>
                </a:lnTo>
                <a:lnTo>
                  <a:pt x="306" y="438"/>
                </a:lnTo>
                <a:lnTo>
                  <a:pt x="302" y="418"/>
                </a:lnTo>
                <a:lnTo>
                  <a:pt x="302" y="418"/>
                </a:lnTo>
                <a:lnTo>
                  <a:pt x="302" y="406"/>
                </a:lnTo>
                <a:lnTo>
                  <a:pt x="302" y="406"/>
                </a:lnTo>
                <a:lnTo>
                  <a:pt x="304" y="390"/>
                </a:lnTo>
                <a:lnTo>
                  <a:pt x="304" y="390"/>
                </a:lnTo>
                <a:lnTo>
                  <a:pt x="302" y="376"/>
                </a:lnTo>
                <a:lnTo>
                  <a:pt x="302" y="376"/>
                </a:lnTo>
                <a:lnTo>
                  <a:pt x="302" y="360"/>
                </a:lnTo>
                <a:lnTo>
                  <a:pt x="302" y="360"/>
                </a:lnTo>
                <a:lnTo>
                  <a:pt x="300" y="346"/>
                </a:lnTo>
                <a:lnTo>
                  <a:pt x="300" y="346"/>
                </a:lnTo>
                <a:lnTo>
                  <a:pt x="300" y="336"/>
                </a:lnTo>
                <a:lnTo>
                  <a:pt x="300" y="336"/>
                </a:lnTo>
                <a:lnTo>
                  <a:pt x="300" y="330"/>
                </a:lnTo>
                <a:lnTo>
                  <a:pt x="300" y="330"/>
                </a:lnTo>
                <a:lnTo>
                  <a:pt x="300" y="322"/>
                </a:lnTo>
                <a:lnTo>
                  <a:pt x="300" y="322"/>
                </a:lnTo>
                <a:lnTo>
                  <a:pt x="298" y="316"/>
                </a:lnTo>
                <a:lnTo>
                  <a:pt x="298" y="316"/>
                </a:lnTo>
                <a:lnTo>
                  <a:pt x="298" y="310"/>
                </a:lnTo>
                <a:lnTo>
                  <a:pt x="298" y="310"/>
                </a:lnTo>
                <a:lnTo>
                  <a:pt x="298" y="306"/>
                </a:lnTo>
                <a:lnTo>
                  <a:pt x="298" y="306"/>
                </a:lnTo>
                <a:lnTo>
                  <a:pt x="298" y="302"/>
                </a:lnTo>
                <a:lnTo>
                  <a:pt x="298" y="302"/>
                </a:lnTo>
                <a:lnTo>
                  <a:pt x="298" y="302"/>
                </a:lnTo>
                <a:lnTo>
                  <a:pt x="298" y="302"/>
                </a:lnTo>
                <a:lnTo>
                  <a:pt x="298" y="298"/>
                </a:lnTo>
                <a:lnTo>
                  <a:pt x="298" y="298"/>
                </a:lnTo>
                <a:lnTo>
                  <a:pt x="300" y="290"/>
                </a:lnTo>
                <a:lnTo>
                  <a:pt x="300" y="290"/>
                </a:lnTo>
                <a:lnTo>
                  <a:pt x="298" y="284"/>
                </a:lnTo>
                <a:lnTo>
                  <a:pt x="298" y="284"/>
                </a:lnTo>
                <a:lnTo>
                  <a:pt x="298" y="280"/>
                </a:lnTo>
                <a:lnTo>
                  <a:pt x="298" y="280"/>
                </a:lnTo>
                <a:lnTo>
                  <a:pt x="298" y="276"/>
                </a:lnTo>
                <a:lnTo>
                  <a:pt x="298" y="276"/>
                </a:lnTo>
                <a:lnTo>
                  <a:pt x="298" y="258"/>
                </a:lnTo>
                <a:lnTo>
                  <a:pt x="298" y="258"/>
                </a:lnTo>
                <a:lnTo>
                  <a:pt x="300" y="244"/>
                </a:lnTo>
                <a:lnTo>
                  <a:pt x="300" y="244"/>
                </a:lnTo>
                <a:lnTo>
                  <a:pt x="300" y="244"/>
                </a:lnTo>
                <a:lnTo>
                  <a:pt x="300" y="240"/>
                </a:lnTo>
                <a:lnTo>
                  <a:pt x="300" y="240"/>
                </a:lnTo>
                <a:lnTo>
                  <a:pt x="300" y="232"/>
                </a:lnTo>
                <a:lnTo>
                  <a:pt x="300" y="232"/>
                </a:lnTo>
                <a:lnTo>
                  <a:pt x="298" y="224"/>
                </a:lnTo>
                <a:lnTo>
                  <a:pt x="298" y="224"/>
                </a:lnTo>
                <a:lnTo>
                  <a:pt x="298" y="216"/>
                </a:lnTo>
                <a:lnTo>
                  <a:pt x="298" y="216"/>
                </a:lnTo>
                <a:lnTo>
                  <a:pt x="300" y="206"/>
                </a:lnTo>
                <a:lnTo>
                  <a:pt x="300" y="206"/>
                </a:lnTo>
                <a:lnTo>
                  <a:pt x="300" y="198"/>
                </a:lnTo>
                <a:lnTo>
                  <a:pt x="300" y="198"/>
                </a:lnTo>
                <a:lnTo>
                  <a:pt x="300" y="194"/>
                </a:lnTo>
                <a:lnTo>
                  <a:pt x="300" y="194"/>
                </a:lnTo>
                <a:lnTo>
                  <a:pt x="302" y="190"/>
                </a:lnTo>
                <a:lnTo>
                  <a:pt x="302" y="190"/>
                </a:lnTo>
                <a:lnTo>
                  <a:pt x="304" y="184"/>
                </a:lnTo>
                <a:lnTo>
                  <a:pt x="304" y="184"/>
                </a:lnTo>
                <a:lnTo>
                  <a:pt x="306" y="176"/>
                </a:lnTo>
                <a:lnTo>
                  <a:pt x="306" y="176"/>
                </a:lnTo>
                <a:lnTo>
                  <a:pt x="308" y="170"/>
                </a:lnTo>
                <a:lnTo>
                  <a:pt x="308" y="170"/>
                </a:lnTo>
                <a:lnTo>
                  <a:pt x="308" y="166"/>
                </a:lnTo>
                <a:lnTo>
                  <a:pt x="308" y="166"/>
                </a:lnTo>
                <a:lnTo>
                  <a:pt x="312" y="162"/>
                </a:lnTo>
                <a:lnTo>
                  <a:pt x="312" y="162"/>
                </a:lnTo>
                <a:lnTo>
                  <a:pt x="314" y="162"/>
                </a:lnTo>
                <a:lnTo>
                  <a:pt x="314" y="162"/>
                </a:lnTo>
                <a:lnTo>
                  <a:pt x="320" y="164"/>
                </a:lnTo>
                <a:lnTo>
                  <a:pt x="320" y="164"/>
                </a:lnTo>
                <a:lnTo>
                  <a:pt x="332" y="164"/>
                </a:lnTo>
                <a:lnTo>
                  <a:pt x="332" y="164"/>
                </a:lnTo>
                <a:lnTo>
                  <a:pt x="346" y="166"/>
                </a:lnTo>
                <a:lnTo>
                  <a:pt x="346" y="166"/>
                </a:lnTo>
                <a:lnTo>
                  <a:pt x="362" y="168"/>
                </a:lnTo>
                <a:lnTo>
                  <a:pt x="362" y="168"/>
                </a:lnTo>
                <a:lnTo>
                  <a:pt x="366" y="166"/>
                </a:lnTo>
                <a:lnTo>
                  <a:pt x="366" y="166"/>
                </a:lnTo>
                <a:lnTo>
                  <a:pt x="370" y="166"/>
                </a:lnTo>
                <a:lnTo>
                  <a:pt x="370" y="166"/>
                </a:lnTo>
                <a:lnTo>
                  <a:pt x="376" y="166"/>
                </a:lnTo>
                <a:lnTo>
                  <a:pt x="376" y="166"/>
                </a:lnTo>
                <a:lnTo>
                  <a:pt x="380" y="164"/>
                </a:lnTo>
                <a:lnTo>
                  <a:pt x="384" y="162"/>
                </a:lnTo>
                <a:lnTo>
                  <a:pt x="384" y="162"/>
                </a:lnTo>
                <a:lnTo>
                  <a:pt x="386" y="158"/>
                </a:lnTo>
                <a:lnTo>
                  <a:pt x="386" y="156"/>
                </a:lnTo>
                <a:lnTo>
                  <a:pt x="386" y="156"/>
                </a:lnTo>
                <a:lnTo>
                  <a:pt x="390" y="152"/>
                </a:lnTo>
                <a:lnTo>
                  <a:pt x="390" y="152"/>
                </a:lnTo>
                <a:lnTo>
                  <a:pt x="396" y="144"/>
                </a:lnTo>
                <a:lnTo>
                  <a:pt x="396" y="144"/>
                </a:lnTo>
                <a:lnTo>
                  <a:pt x="402" y="136"/>
                </a:lnTo>
                <a:lnTo>
                  <a:pt x="402" y="136"/>
                </a:lnTo>
                <a:lnTo>
                  <a:pt x="406" y="132"/>
                </a:lnTo>
                <a:lnTo>
                  <a:pt x="406" y="132"/>
                </a:lnTo>
                <a:lnTo>
                  <a:pt x="410" y="128"/>
                </a:lnTo>
                <a:lnTo>
                  <a:pt x="410" y="128"/>
                </a:lnTo>
                <a:lnTo>
                  <a:pt x="412" y="124"/>
                </a:lnTo>
                <a:lnTo>
                  <a:pt x="412" y="124"/>
                </a:lnTo>
                <a:lnTo>
                  <a:pt x="412" y="122"/>
                </a:lnTo>
                <a:lnTo>
                  <a:pt x="412" y="122"/>
                </a:lnTo>
                <a:lnTo>
                  <a:pt x="418" y="118"/>
                </a:lnTo>
                <a:lnTo>
                  <a:pt x="418" y="118"/>
                </a:lnTo>
                <a:lnTo>
                  <a:pt x="426" y="110"/>
                </a:lnTo>
                <a:lnTo>
                  <a:pt x="426" y="110"/>
                </a:lnTo>
                <a:lnTo>
                  <a:pt x="426" y="108"/>
                </a:lnTo>
                <a:lnTo>
                  <a:pt x="426" y="108"/>
                </a:lnTo>
                <a:lnTo>
                  <a:pt x="420" y="102"/>
                </a:lnTo>
                <a:lnTo>
                  <a:pt x="420" y="102"/>
                </a:lnTo>
                <a:lnTo>
                  <a:pt x="414" y="96"/>
                </a:lnTo>
                <a:lnTo>
                  <a:pt x="414" y="96"/>
                </a:lnTo>
                <a:lnTo>
                  <a:pt x="416" y="92"/>
                </a:lnTo>
                <a:lnTo>
                  <a:pt x="416" y="92"/>
                </a:lnTo>
                <a:lnTo>
                  <a:pt x="418" y="90"/>
                </a:lnTo>
                <a:lnTo>
                  <a:pt x="422" y="90"/>
                </a:lnTo>
                <a:lnTo>
                  <a:pt x="422" y="90"/>
                </a:lnTo>
                <a:lnTo>
                  <a:pt x="428" y="88"/>
                </a:lnTo>
                <a:lnTo>
                  <a:pt x="428" y="88"/>
                </a:lnTo>
                <a:lnTo>
                  <a:pt x="434" y="86"/>
                </a:lnTo>
                <a:lnTo>
                  <a:pt x="434" y="86"/>
                </a:lnTo>
                <a:lnTo>
                  <a:pt x="440" y="84"/>
                </a:lnTo>
                <a:lnTo>
                  <a:pt x="440" y="84"/>
                </a:lnTo>
                <a:lnTo>
                  <a:pt x="448" y="82"/>
                </a:lnTo>
                <a:lnTo>
                  <a:pt x="448" y="82"/>
                </a:lnTo>
                <a:lnTo>
                  <a:pt x="454" y="78"/>
                </a:lnTo>
                <a:lnTo>
                  <a:pt x="454" y="78"/>
                </a:lnTo>
                <a:lnTo>
                  <a:pt x="460" y="74"/>
                </a:lnTo>
                <a:lnTo>
                  <a:pt x="460" y="74"/>
                </a:lnTo>
                <a:lnTo>
                  <a:pt x="464" y="70"/>
                </a:lnTo>
                <a:lnTo>
                  <a:pt x="464" y="70"/>
                </a:lnTo>
                <a:lnTo>
                  <a:pt x="462" y="70"/>
                </a:lnTo>
                <a:lnTo>
                  <a:pt x="462" y="68"/>
                </a:lnTo>
                <a:lnTo>
                  <a:pt x="462" y="68"/>
                </a:lnTo>
                <a:close/>
                <a:moveTo>
                  <a:pt x="262" y="14"/>
                </a:moveTo>
                <a:lnTo>
                  <a:pt x="262" y="14"/>
                </a:lnTo>
                <a:lnTo>
                  <a:pt x="262" y="16"/>
                </a:lnTo>
                <a:lnTo>
                  <a:pt x="262" y="16"/>
                </a:lnTo>
                <a:lnTo>
                  <a:pt x="262" y="16"/>
                </a:lnTo>
                <a:lnTo>
                  <a:pt x="262" y="16"/>
                </a:lnTo>
                <a:lnTo>
                  <a:pt x="260" y="14"/>
                </a:lnTo>
                <a:lnTo>
                  <a:pt x="260" y="14"/>
                </a:lnTo>
                <a:lnTo>
                  <a:pt x="262" y="14"/>
                </a:lnTo>
                <a:lnTo>
                  <a:pt x="262" y="14"/>
                </a:lnTo>
                <a:close/>
                <a:moveTo>
                  <a:pt x="156" y="552"/>
                </a:moveTo>
                <a:lnTo>
                  <a:pt x="156" y="552"/>
                </a:lnTo>
                <a:lnTo>
                  <a:pt x="152" y="554"/>
                </a:lnTo>
                <a:lnTo>
                  <a:pt x="152" y="554"/>
                </a:lnTo>
                <a:lnTo>
                  <a:pt x="152" y="554"/>
                </a:lnTo>
                <a:lnTo>
                  <a:pt x="152" y="554"/>
                </a:lnTo>
                <a:lnTo>
                  <a:pt x="152" y="554"/>
                </a:lnTo>
                <a:lnTo>
                  <a:pt x="154" y="552"/>
                </a:lnTo>
                <a:lnTo>
                  <a:pt x="154" y="552"/>
                </a:lnTo>
                <a:lnTo>
                  <a:pt x="156" y="550"/>
                </a:lnTo>
                <a:lnTo>
                  <a:pt x="156" y="550"/>
                </a:lnTo>
                <a:lnTo>
                  <a:pt x="156" y="550"/>
                </a:lnTo>
                <a:lnTo>
                  <a:pt x="156" y="552"/>
                </a:lnTo>
                <a:lnTo>
                  <a:pt x="156" y="552"/>
                </a:lnTo>
                <a:close/>
                <a:moveTo>
                  <a:pt x="238" y="0"/>
                </a:moveTo>
                <a:lnTo>
                  <a:pt x="238" y="0"/>
                </a:lnTo>
                <a:lnTo>
                  <a:pt x="234" y="0"/>
                </a:lnTo>
                <a:lnTo>
                  <a:pt x="234" y="0"/>
                </a:lnTo>
                <a:lnTo>
                  <a:pt x="230" y="0"/>
                </a:lnTo>
                <a:lnTo>
                  <a:pt x="230" y="0"/>
                </a:lnTo>
                <a:lnTo>
                  <a:pt x="234" y="0"/>
                </a:lnTo>
                <a:lnTo>
                  <a:pt x="234" y="0"/>
                </a:lnTo>
                <a:lnTo>
                  <a:pt x="236" y="0"/>
                </a:lnTo>
                <a:lnTo>
                  <a:pt x="236" y="0"/>
                </a:lnTo>
                <a:lnTo>
                  <a:pt x="238" y="0"/>
                </a:lnTo>
                <a:lnTo>
                  <a:pt x="238" y="0"/>
                </a:lnTo>
                <a:close/>
                <a:moveTo>
                  <a:pt x="236" y="0"/>
                </a:moveTo>
                <a:lnTo>
                  <a:pt x="236" y="0"/>
                </a:lnTo>
                <a:lnTo>
                  <a:pt x="232" y="0"/>
                </a:lnTo>
                <a:lnTo>
                  <a:pt x="232" y="0"/>
                </a:lnTo>
                <a:lnTo>
                  <a:pt x="238" y="0"/>
                </a:lnTo>
                <a:lnTo>
                  <a:pt x="238" y="0"/>
                </a:lnTo>
                <a:lnTo>
                  <a:pt x="240" y="2"/>
                </a:lnTo>
                <a:lnTo>
                  <a:pt x="240" y="2"/>
                </a:lnTo>
                <a:lnTo>
                  <a:pt x="236" y="0"/>
                </a:lnTo>
                <a:lnTo>
                  <a:pt x="236" y="0"/>
                </a:lnTo>
                <a:close/>
                <a:moveTo>
                  <a:pt x="248" y="4"/>
                </a:moveTo>
                <a:lnTo>
                  <a:pt x="248" y="4"/>
                </a:lnTo>
                <a:lnTo>
                  <a:pt x="246" y="4"/>
                </a:lnTo>
                <a:lnTo>
                  <a:pt x="246" y="4"/>
                </a:lnTo>
                <a:lnTo>
                  <a:pt x="250" y="4"/>
                </a:lnTo>
                <a:lnTo>
                  <a:pt x="250" y="4"/>
                </a:lnTo>
                <a:lnTo>
                  <a:pt x="252" y="4"/>
                </a:lnTo>
                <a:lnTo>
                  <a:pt x="252" y="4"/>
                </a:lnTo>
                <a:lnTo>
                  <a:pt x="248" y="4"/>
                </a:lnTo>
                <a:lnTo>
                  <a:pt x="248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6096000" y="1600200"/>
            <a:ext cx="3581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097588" y="1600200"/>
            <a:ext cx="0" cy="2057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248400" y="1752600"/>
            <a:ext cx="4114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/>
              <a:t>Your text here. Your text here </a:t>
            </a:r>
          </a:p>
          <a:p>
            <a:pPr marL="166688" indent="-166688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29" name="Freeform 194"/>
          <p:cNvSpPr>
            <a:spLocks/>
          </p:cNvSpPr>
          <p:nvPr/>
        </p:nvSpPr>
        <p:spPr bwMode="auto">
          <a:xfrm>
            <a:off x="1577032" y="4149335"/>
            <a:ext cx="945025" cy="1877045"/>
          </a:xfrm>
          <a:custGeom>
            <a:avLst/>
            <a:gdLst/>
            <a:ahLst/>
            <a:cxnLst>
              <a:cxn ang="0">
                <a:pos x="302" y="150"/>
              </a:cxn>
              <a:cxn ang="0">
                <a:pos x="346" y="178"/>
              </a:cxn>
              <a:cxn ang="0">
                <a:pos x="360" y="268"/>
              </a:cxn>
              <a:cxn ang="0">
                <a:pos x="386" y="286"/>
              </a:cxn>
              <a:cxn ang="0">
                <a:pos x="422" y="300"/>
              </a:cxn>
              <a:cxn ang="0">
                <a:pos x="422" y="306"/>
              </a:cxn>
              <a:cxn ang="0">
                <a:pos x="418" y="330"/>
              </a:cxn>
              <a:cxn ang="0">
                <a:pos x="406" y="328"/>
              </a:cxn>
              <a:cxn ang="0">
                <a:pos x="398" y="352"/>
              </a:cxn>
              <a:cxn ang="0">
                <a:pos x="374" y="350"/>
              </a:cxn>
              <a:cxn ang="0">
                <a:pos x="330" y="344"/>
              </a:cxn>
              <a:cxn ang="0">
                <a:pos x="326" y="394"/>
              </a:cxn>
              <a:cxn ang="0">
                <a:pos x="356" y="548"/>
              </a:cxn>
              <a:cxn ang="0">
                <a:pos x="358" y="646"/>
              </a:cxn>
              <a:cxn ang="0">
                <a:pos x="334" y="662"/>
              </a:cxn>
              <a:cxn ang="0">
                <a:pos x="312" y="678"/>
              </a:cxn>
              <a:cxn ang="0">
                <a:pos x="298" y="638"/>
              </a:cxn>
              <a:cxn ang="0">
                <a:pos x="286" y="672"/>
              </a:cxn>
              <a:cxn ang="0">
                <a:pos x="256" y="782"/>
              </a:cxn>
              <a:cxn ang="0">
                <a:pos x="262" y="820"/>
              </a:cxn>
              <a:cxn ang="0">
                <a:pos x="264" y="852"/>
              </a:cxn>
              <a:cxn ang="0">
                <a:pos x="226" y="862"/>
              </a:cxn>
              <a:cxn ang="0">
                <a:pos x="222" y="812"/>
              </a:cxn>
              <a:cxn ang="0">
                <a:pos x="228" y="774"/>
              </a:cxn>
              <a:cxn ang="0">
                <a:pos x="238" y="668"/>
              </a:cxn>
              <a:cxn ang="0">
                <a:pos x="222" y="632"/>
              </a:cxn>
              <a:cxn ang="0">
                <a:pos x="186" y="642"/>
              </a:cxn>
              <a:cxn ang="0">
                <a:pos x="158" y="654"/>
              </a:cxn>
              <a:cxn ang="0">
                <a:pos x="154" y="772"/>
              </a:cxn>
              <a:cxn ang="0">
                <a:pos x="174" y="798"/>
              </a:cxn>
              <a:cxn ang="0">
                <a:pos x="164" y="848"/>
              </a:cxn>
              <a:cxn ang="0">
                <a:pos x="160" y="834"/>
              </a:cxn>
              <a:cxn ang="0">
                <a:pos x="132" y="842"/>
              </a:cxn>
              <a:cxn ang="0">
                <a:pos x="58" y="860"/>
              </a:cxn>
              <a:cxn ang="0">
                <a:pos x="102" y="832"/>
              </a:cxn>
              <a:cxn ang="0">
                <a:pos x="118" y="774"/>
              </a:cxn>
              <a:cxn ang="0">
                <a:pos x="106" y="680"/>
              </a:cxn>
              <a:cxn ang="0">
                <a:pos x="94" y="656"/>
              </a:cxn>
              <a:cxn ang="0">
                <a:pos x="102" y="522"/>
              </a:cxn>
              <a:cxn ang="0">
                <a:pos x="120" y="416"/>
              </a:cxn>
              <a:cxn ang="0">
                <a:pos x="130" y="366"/>
              </a:cxn>
              <a:cxn ang="0">
                <a:pos x="82" y="342"/>
              </a:cxn>
              <a:cxn ang="0">
                <a:pos x="42" y="320"/>
              </a:cxn>
              <a:cxn ang="0">
                <a:pos x="26" y="314"/>
              </a:cxn>
              <a:cxn ang="0">
                <a:pos x="0" y="306"/>
              </a:cxn>
              <a:cxn ang="0">
                <a:pos x="38" y="292"/>
              </a:cxn>
              <a:cxn ang="0">
                <a:pos x="16" y="278"/>
              </a:cxn>
              <a:cxn ang="0">
                <a:pos x="54" y="278"/>
              </a:cxn>
              <a:cxn ang="0">
                <a:pos x="104" y="290"/>
              </a:cxn>
              <a:cxn ang="0">
                <a:pos x="118" y="224"/>
              </a:cxn>
              <a:cxn ang="0">
                <a:pos x="156" y="162"/>
              </a:cxn>
              <a:cxn ang="0">
                <a:pos x="198" y="118"/>
              </a:cxn>
              <a:cxn ang="0">
                <a:pos x="184" y="82"/>
              </a:cxn>
              <a:cxn ang="0">
                <a:pos x="194" y="14"/>
              </a:cxn>
              <a:cxn ang="0">
                <a:pos x="230" y="2"/>
              </a:cxn>
              <a:cxn ang="0">
                <a:pos x="272" y="32"/>
              </a:cxn>
              <a:cxn ang="0">
                <a:pos x="272" y="104"/>
              </a:cxn>
              <a:cxn ang="0">
                <a:pos x="262" y="128"/>
              </a:cxn>
            </a:cxnLst>
            <a:rect l="0" t="0" r="r" b="b"/>
            <a:pathLst>
              <a:path w="436" h="866">
                <a:moveTo>
                  <a:pt x="264" y="132"/>
                </a:moveTo>
                <a:lnTo>
                  <a:pt x="264" y="132"/>
                </a:lnTo>
                <a:lnTo>
                  <a:pt x="266" y="136"/>
                </a:lnTo>
                <a:lnTo>
                  <a:pt x="272" y="138"/>
                </a:lnTo>
                <a:lnTo>
                  <a:pt x="280" y="140"/>
                </a:lnTo>
                <a:lnTo>
                  <a:pt x="280" y="140"/>
                </a:lnTo>
                <a:lnTo>
                  <a:pt x="292" y="146"/>
                </a:lnTo>
                <a:lnTo>
                  <a:pt x="302" y="150"/>
                </a:lnTo>
                <a:lnTo>
                  <a:pt x="302" y="150"/>
                </a:lnTo>
                <a:lnTo>
                  <a:pt x="318" y="158"/>
                </a:lnTo>
                <a:lnTo>
                  <a:pt x="318" y="158"/>
                </a:lnTo>
                <a:lnTo>
                  <a:pt x="330" y="162"/>
                </a:lnTo>
                <a:lnTo>
                  <a:pt x="338" y="166"/>
                </a:lnTo>
                <a:lnTo>
                  <a:pt x="342" y="170"/>
                </a:lnTo>
                <a:lnTo>
                  <a:pt x="342" y="170"/>
                </a:lnTo>
                <a:lnTo>
                  <a:pt x="346" y="178"/>
                </a:lnTo>
                <a:lnTo>
                  <a:pt x="350" y="190"/>
                </a:lnTo>
                <a:lnTo>
                  <a:pt x="350" y="190"/>
                </a:lnTo>
                <a:lnTo>
                  <a:pt x="354" y="202"/>
                </a:lnTo>
                <a:lnTo>
                  <a:pt x="358" y="216"/>
                </a:lnTo>
                <a:lnTo>
                  <a:pt x="358" y="216"/>
                </a:lnTo>
                <a:lnTo>
                  <a:pt x="362" y="242"/>
                </a:lnTo>
                <a:lnTo>
                  <a:pt x="364" y="256"/>
                </a:lnTo>
                <a:lnTo>
                  <a:pt x="360" y="268"/>
                </a:lnTo>
                <a:lnTo>
                  <a:pt x="360" y="268"/>
                </a:lnTo>
                <a:lnTo>
                  <a:pt x="360" y="274"/>
                </a:lnTo>
                <a:lnTo>
                  <a:pt x="360" y="280"/>
                </a:lnTo>
                <a:lnTo>
                  <a:pt x="364" y="288"/>
                </a:lnTo>
                <a:lnTo>
                  <a:pt x="368" y="290"/>
                </a:lnTo>
                <a:lnTo>
                  <a:pt x="368" y="290"/>
                </a:lnTo>
                <a:lnTo>
                  <a:pt x="376" y="290"/>
                </a:lnTo>
                <a:lnTo>
                  <a:pt x="386" y="286"/>
                </a:lnTo>
                <a:lnTo>
                  <a:pt x="386" y="286"/>
                </a:lnTo>
                <a:lnTo>
                  <a:pt x="390" y="284"/>
                </a:lnTo>
                <a:lnTo>
                  <a:pt x="396" y="286"/>
                </a:lnTo>
                <a:lnTo>
                  <a:pt x="406" y="290"/>
                </a:lnTo>
                <a:lnTo>
                  <a:pt x="406" y="290"/>
                </a:lnTo>
                <a:lnTo>
                  <a:pt x="414" y="294"/>
                </a:lnTo>
                <a:lnTo>
                  <a:pt x="422" y="300"/>
                </a:lnTo>
                <a:lnTo>
                  <a:pt x="422" y="300"/>
                </a:lnTo>
                <a:lnTo>
                  <a:pt x="432" y="302"/>
                </a:lnTo>
                <a:lnTo>
                  <a:pt x="436" y="306"/>
                </a:lnTo>
                <a:lnTo>
                  <a:pt x="436" y="306"/>
                </a:lnTo>
                <a:lnTo>
                  <a:pt x="436" y="308"/>
                </a:lnTo>
                <a:lnTo>
                  <a:pt x="436" y="308"/>
                </a:lnTo>
                <a:lnTo>
                  <a:pt x="432" y="310"/>
                </a:lnTo>
                <a:lnTo>
                  <a:pt x="428" y="310"/>
                </a:lnTo>
                <a:lnTo>
                  <a:pt x="422" y="306"/>
                </a:lnTo>
                <a:lnTo>
                  <a:pt x="416" y="304"/>
                </a:lnTo>
                <a:lnTo>
                  <a:pt x="414" y="306"/>
                </a:lnTo>
                <a:lnTo>
                  <a:pt x="412" y="308"/>
                </a:lnTo>
                <a:lnTo>
                  <a:pt x="412" y="308"/>
                </a:lnTo>
                <a:lnTo>
                  <a:pt x="412" y="314"/>
                </a:lnTo>
                <a:lnTo>
                  <a:pt x="414" y="320"/>
                </a:lnTo>
                <a:lnTo>
                  <a:pt x="414" y="320"/>
                </a:lnTo>
                <a:lnTo>
                  <a:pt x="418" y="330"/>
                </a:lnTo>
                <a:lnTo>
                  <a:pt x="420" y="334"/>
                </a:lnTo>
                <a:lnTo>
                  <a:pt x="420" y="338"/>
                </a:lnTo>
                <a:lnTo>
                  <a:pt x="420" y="338"/>
                </a:lnTo>
                <a:lnTo>
                  <a:pt x="418" y="340"/>
                </a:lnTo>
                <a:lnTo>
                  <a:pt x="416" y="338"/>
                </a:lnTo>
                <a:lnTo>
                  <a:pt x="412" y="332"/>
                </a:lnTo>
                <a:lnTo>
                  <a:pt x="408" y="328"/>
                </a:lnTo>
                <a:lnTo>
                  <a:pt x="406" y="328"/>
                </a:lnTo>
                <a:lnTo>
                  <a:pt x="404" y="332"/>
                </a:lnTo>
                <a:lnTo>
                  <a:pt x="404" y="332"/>
                </a:lnTo>
                <a:lnTo>
                  <a:pt x="402" y="336"/>
                </a:lnTo>
                <a:lnTo>
                  <a:pt x="400" y="342"/>
                </a:lnTo>
                <a:lnTo>
                  <a:pt x="400" y="342"/>
                </a:lnTo>
                <a:lnTo>
                  <a:pt x="400" y="348"/>
                </a:lnTo>
                <a:lnTo>
                  <a:pt x="400" y="350"/>
                </a:lnTo>
                <a:lnTo>
                  <a:pt x="398" y="352"/>
                </a:lnTo>
                <a:lnTo>
                  <a:pt x="398" y="352"/>
                </a:lnTo>
                <a:lnTo>
                  <a:pt x="396" y="354"/>
                </a:lnTo>
                <a:lnTo>
                  <a:pt x="394" y="350"/>
                </a:lnTo>
                <a:lnTo>
                  <a:pt x="394" y="344"/>
                </a:lnTo>
                <a:lnTo>
                  <a:pt x="394" y="344"/>
                </a:lnTo>
                <a:lnTo>
                  <a:pt x="386" y="346"/>
                </a:lnTo>
                <a:lnTo>
                  <a:pt x="374" y="350"/>
                </a:lnTo>
                <a:lnTo>
                  <a:pt x="374" y="350"/>
                </a:lnTo>
                <a:lnTo>
                  <a:pt x="362" y="352"/>
                </a:lnTo>
                <a:lnTo>
                  <a:pt x="356" y="352"/>
                </a:lnTo>
                <a:lnTo>
                  <a:pt x="350" y="352"/>
                </a:lnTo>
                <a:lnTo>
                  <a:pt x="350" y="352"/>
                </a:lnTo>
                <a:lnTo>
                  <a:pt x="340" y="348"/>
                </a:lnTo>
                <a:lnTo>
                  <a:pt x="334" y="346"/>
                </a:lnTo>
                <a:lnTo>
                  <a:pt x="330" y="344"/>
                </a:lnTo>
                <a:lnTo>
                  <a:pt x="330" y="344"/>
                </a:lnTo>
                <a:lnTo>
                  <a:pt x="322" y="344"/>
                </a:lnTo>
                <a:lnTo>
                  <a:pt x="318" y="344"/>
                </a:lnTo>
                <a:lnTo>
                  <a:pt x="318" y="348"/>
                </a:lnTo>
                <a:lnTo>
                  <a:pt x="318" y="348"/>
                </a:lnTo>
                <a:lnTo>
                  <a:pt x="318" y="360"/>
                </a:lnTo>
                <a:lnTo>
                  <a:pt x="320" y="372"/>
                </a:lnTo>
                <a:lnTo>
                  <a:pt x="320" y="372"/>
                </a:lnTo>
                <a:lnTo>
                  <a:pt x="326" y="394"/>
                </a:lnTo>
                <a:lnTo>
                  <a:pt x="332" y="418"/>
                </a:lnTo>
                <a:lnTo>
                  <a:pt x="332" y="418"/>
                </a:lnTo>
                <a:lnTo>
                  <a:pt x="336" y="430"/>
                </a:lnTo>
                <a:lnTo>
                  <a:pt x="336" y="444"/>
                </a:lnTo>
                <a:lnTo>
                  <a:pt x="338" y="456"/>
                </a:lnTo>
                <a:lnTo>
                  <a:pt x="338" y="468"/>
                </a:lnTo>
                <a:lnTo>
                  <a:pt x="338" y="468"/>
                </a:lnTo>
                <a:lnTo>
                  <a:pt x="356" y="548"/>
                </a:lnTo>
                <a:lnTo>
                  <a:pt x="372" y="626"/>
                </a:lnTo>
                <a:lnTo>
                  <a:pt x="372" y="626"/>
                </a:lnTo>
                <a:lnTo>
                  <a:pt x="374" y="634"/>
                </a:lnTo>
                <a:lnTo>
                  <a:pt x="374" y="638"/>
                </a:lnTo>
                <a:lnTo>
                  <a:pt x="370" y="642"/>
                </a:lnTo>
                <a:lnTo>
                  <a:pt x="364" y="644"/>
                </a:lnTo>
                <a:lnTo>
                  <a:pt x="364" y="644"/>
                </a:lnTo>
                <a:lnTo>
                  <a:pt x="358" y="646"/>
                </a:lnTo>
                <a:lnTo>
                  <a:pt x="356" y="648"/>
                </a:lnTo>
                <a:lnTo>
                  <a:pt x="354" y="650"/>
                </a:lnTo>
                <a:lnTo>
                  <a:pt x="354" y="650"/>
                </a:lnTo>
                <a:lnTo>
                  <a:pt x="352" y="654"/>
                </a:lnTo>
                <a:lnTo>
                  <a:pt x="350" y="658"/>
                </a:lnTo>
                <a:lnTo>
                  <a:pt x="350" y="658"/>
                </a:lnTo>
                <a:lnTo>
                  <a:pt x="342" y="660"/>
                </a:lnTo>
                <a:lnTo>
                  <a:pt x="334" y="662"/>
                </a:lnTo>
                <a:lnTo>
                  <a:pt x="318" y="666"/>
                </a:lnTo>
                <a:lnTo>
                  <a:pt x="318" y="666"/>
                </a:lnTo>
                <a:lnTo>
                  <a:pt x="316" y="668"/>
                </a:lnTo>
                <a:lnTo>
                  <a:pt x="316" y="670"/>
                </a:lnTo>
                <a:lnTo>
                  <a:pt x="316" y="674"/>
                </a:lnTo>
                <a:lnTo>
                  <a:pt x="314" y="676"/>
                </a:lnTo>
                <a:lnTo>
                  <a:pt x="314" y="676"/>
                </a:lnTo>
                <a:lnTo>
                  <a:pt x="312" y="678"/>
                </a:lnTo>
                <a:lnTo>
                  <a:pt x="308" y="680"/>
                </a:lnTo>
                <a:lnTo>
                  <a:pt x="302" y="682"/>
                </a:lnTo>
                <a:lnTo>
                  <a:pt x="302" y="682"/>
                </a:lnTo>
                <a:lnTo>
                  <a:pt x="300" y="660"/>
                </a:lnTo>
                <a:lnTo>
                  <a:pt x="300" y="660"/>
                </a:lnTo>
                <a:lnTo>
                  <a:pt x="298" y="648"/>
                </a:lnTo>
                <a:lnTo>
                  <a:pt x="298" y="638"/>
                </a:lnTo>
                <a:lnTo>
                  <a:pt x="298" y="638"/>
                </a:lnTo>
                <a:lnTo>
                  <a:pt x="294" y="636"/>
                </a:lnTo>
                <a:lnTo>
                  <a:pt x="292" y="636"/>
                </a:lnTo>
                <a:lnTo>
                  <a:pt x="292" y="636"/>
                </a:lnTo>
                <a:lnTo>
                  <a:pt x="290" y="638"/>
                </a:lnTo>
                <a:lnTo>
                  <a:pt x="290" y="642"/>
                </a:lnTo>
                <a:lnTo>
                  <a:pt x="290" y="642"/>
                </a:lnTo>
                <a:lnTo>
                  <a:pt x="286" y="672"/>
                </a:lnTo>
                <a:lnTo>
                  <a:pt x="286" y="672"/>
                </a:lnTo>
                <a:lnTo>
                  <a:pt x="278" y="700"/>
                </a:lnTo>
                <a:lnTo>
                  <a:pt x="270" y="726"/>
                </a:lnTo>
                <a:lnTo>
                  <a:pt x="270" y="726"/>
                </a:lnTo>
                <a:lnTo>
                  <a:pt x="262" y="750"/>
                </a:lnTo>
                <a:lnTo>
                  <a:pt x="258" y="762"/>
                </a:lnTo>
                <a:lnTo>
                  <a:pt x="256" y="774"/>
                </a:lnTo>
                <a:lnTo>
                  <a:pt x="256" y="774"/>
                </a:lnTo>
                <a:lnTo>
                  <a:pt x="256" y="782"/>
                </a:lnTo>
                <a:lnTo>
                  <a:pt x="258" y="790"/>
                </a:lnTo>
                <a:lnTo>
                  <a:pt x="258" y="790"/>
                </a:lnTo>
                <a:lnTo>
                  <a:pt x="260" y="796"/>
                </a:lnTo>
                <a:lnTo>
                  <a:pt x="260" y="800"/>
                </a:lnTo>
                <a:lnTo>
                  <a:pt x="258" y="812"/>
                </a:lnTo>
                <a:lnTo>
                  <a:pt x="258" y="812"/>
                </a:lnTo>
                <a:lnTo>
                  <a:pt x="262" y="818"/>
                </a:lnTo>
                <a:lnTo>
                  <a:pt x="262" y="820"/>
                </a:lnTo>
                <a:lnTo>
                  <a:pt x="260" y="822"/>
                </a:lnTo>
                <a:lnTo>
                  <a:pt x="260" y="822"/>
                </a:lnTo>
                <a:lnTo>
                  <a:pt x="258" y="824"/>
                </a:lnTo>
                <a:lnTo>
                  <a:pt x="258" y="826"/>
                </a:lnTo>
                <a:lnTo>
                  <a:pt x="258" y="834"/>
                </a:lnTo>
                <a:lnTo>
                  <a:pt x="262" y="846"/>
                </a:lnTo>
                <a:lnTo>
                  <a:pt x="262" y="846"/>
                </a:lnTo>
                <a:lnTo>
                  <a:pt x="264" y="852"/>
                </a:lnTo>
                <a:lnTo>
                  <a:pt x="264" y="856"/>
                </a:lnTo>
                <a:lnTo>
                  <a:pt x="262" y="858"/>
                </a:lnTo>
                <a:lnTo>
                  <a:pt x="260" y="862"/>
                </a:lnTo>
                <a:lnTo>
                  <a:pt x="252" y="864"/>
                </a:lnTo>
                <a:lnTo>
                  <a:pt x="242" y="864"/>
                </a:lnTo>
                <a:lnTo>
                  <a:pt x="242" y="864"/>
                </a:lnTo>
                <a:lnTo>
                  <a:pt x="234" y="864"/>
                </a:lnTo>
                <a:lnTo>
                  <a:pt x="226" y="862"/>
                </a:lnTo>
                <a:lnTo>
                  <a:pt x="226" y="862"/>
                </a:lnTo>
                <a:lnTo>
                  <a:pt x="224" y="860"/>
                </a:lnTo>
                <a:lnTo>
                  <a:pt x="222" y="856"/>
                </a:lnTo>
                <a:lnTo>
                  <a:pt x="222" y="846"/>
                </a:lnTo>
                <a:lnTo>
                  <a:pt x="222" y="846"/>
                </a:lnTo>
                <a:lnTo>
                  <a:pt x="222" y="828"/>
                </a:lnTo>
                <a:lnTo>
                  <a:pt x="222" y="812"/>
                </a:lnTo>
                <a:lnTo>
                  <a:pt x="222" y="812"/>
                </a:lnTo>
                <a:lnTo>
                  <a:pt x="220" y="800"/>
                </a:lnTo>
                <a:lnTo>
                  <a:pt x="222" y="796"/>
                </a:lnTo>
                <a:lnTo>
                  <a:pt x="224" y="790"/>
                </a:lnTo>
                <a:lnTo>
                  <a:pt x="224" y="790"/>
                </a:lnTo>
                <a:lnTo>
                  <a:pt x="226" y="786"/>
                </a:lnTo>
                <a:lnTo>
                  <a:pt x="226" y="782"/>
                </a:lnTo>
                <a:lnTo>
                  <a:pt x="228" y="778"/>
                </a:lnTo>
                <a:lnTo>
                  <a:pt x="228" y="774"/>
                </a:lnTo>
                <a:lnTo>
                  <a:pt x="228" y="774"/>
                </a:lnTo>
                <a:lnTo>
                  <a:pt x="232" y="764"/>
                </a:lnTo>
                <a:lnTo>
                  <a:pt x="234" y="752"/>
                </a:lnTo>
                <a:lnTo>
                  <a:pt x="234" y="728"/>
                </a:lnTo>
                <a:lnTo>
                  <a:pt x="234" y="728"/>
                </a:lnTo>
                <a:lnTo>
                  <a:pt x="236" y="698"/>
                </a:lnTo>
                <a:lnTo>
                  <a:pt x="238" y="668"/>
                </a:lnTo>
                <a:lnTo>
                  <a:pt x="238" y="668"/>
                </a:lnTo>
                <a:lnTo>
                  <a:pt x="244" y="650"/>
                </a:lnTo>
                <a:lnTo>
                  <a:pt x="244" y="638"/>
                </a:lnTo>
                <a:lnTo>
                  <a:pt x="244" y="634"/>
                </a:lnTo>
                <a:lnTo>
                  <a:pt x="244" y="632"/>
                </a:lnTo>
                <a:lnTo>
                  <a:pt x="244" y="632"/>
                </a:lnTo>
                <a:lnTo>
                  <a:pt x="232" y="632"/>
                </a:lnTo>
                <a:lnTo>
                  <a:pt x="222" y="632"/>
                </a:lnTo>
                <a:lnTo>
                  <a:pt x="222" y="632"/>
                </a:lnTo>
                <a:lnTo>
                  <a:pt x="194" y="632"/>
                </a:lnTo>
                <a:lnTo>
                  <a:pt x="194" y="632"/>
                </a:lnTo>
                <a:lnTo>
                  <a:pt x="186" y="632"/>
                </a:lnTo>
                <a:lnTo>
                  <a:pt x="186" y="632"/>
                </a:lnTo>
                <a:lnTo>
                  <a:pt x="186" y="636"/>
                </a:lnTo>
                <a:lnTo>
                  <a:pt x="186" y="638"/>
                </a:lnTo>
                <a:lnTo>
                  <a:pt x="186" y="638"/>
                </a:lnTo>
                <a:lnTo>
                  <a:pt x="186" y="642"/>
                </a:lnTo>
                <a:lnTo>
                  <a:pt x="184" y="642"/>
                </a:lnTo>
                <a:lnTo>
                  <a:pt x="178" y="642"/>
                </a:lnTo>
                <a:lnTo>
                  <a:pt x="178" y="642"/>
                </a:lnTo>
                <a:lnTo>
                  <a:pt x="166" y="642"/>
                </a:lnTo>
                <a:lnTo>
                  <a:pt x="156" y="644"/>
                </a:lnTo>
                <a:lnTo>
                  <a:pt x="156" y="644"/>
                </a:lnTo>
                <a:lnTo>
                  <a:pt x="156" y="648"/>
                </a:lnTo>
                <a:lnTo>
                  <a:pt x="158" y="654"/>
                </a:lnTo>
                <a:lnTo>
                  <a:pt x="158" y="654"/>
                </a:lnTo>
                <a:lnTo>
                  <a:pt x="160" y="676"/>
                </a:lnTo>
                <a:lnTo>
                  <a:pt x="160" y="676"/>
                </a:lnTo>
                <a:lnTo>
                  <a:pt x="160" y="696"/>
                </a:lnTo>
                <a:lnTo>
                  <a:pt x="158" y="716"/>
                </a:lnTo>
                <a:lnTo>
                  <a:pt x="152" y="758"/>
                </a:lnTo>
                <a:lnTo>
                  <a:pt x="152" y="758"/>
                </a:lnTo>
                <a:lnTo>
                  <a:pt x="154" y="772"/>
                </a:lnTo>
                <a:lnTo>
                  <a:pt x="156" y="780"/>
                </a:lnTo>
                <a:lnTo>
                  <a:pt x="158" y="782"/>
                </a:lnTo>
                <a:lnTo>
                  <a:pt x="160" y="780"/>
                </a:lnTo>
                <a:lnTo>
                  <a:pt x="160" y="780"/>
                </a:lnTo>
                <a:lnTo>
                  <a:pt x="162" y="780"/>
                </a:lnTo>
                <a:lnTo>
                  <a:pt x="166" y="782"/>
                </a:lnTo>
                <a:lnTo>
                  <a:pt x="170" y="788"/>
                </a:lnTo>
                <a:lnTo>
                  <a:pt x="174" y="798"/>
                </a:lnTo>
                <a:lnTo>
                  <a:pt x="174" y="798"/>
                </a:lnTo>
                <a:lnTo>
                  <a:pt x="176" y="804"/>
                </a:lnTo>
                <a:lnTo>
                  <a:pt x="176" y="810"/>
                </a:lnTo>
                <a:lnTo>
                  <a:pt x="170" y="820"/>
                </a:lnTo>
                <a:lnTo>
                  <a:pt x="170" y="820"/>
                </a:lnTo>
                <a:lnTo>
                  <a:pt x="168" y="830"/>
                </a:lnTo>
                <a:lnTo>
                  <a:pt x="166" y="838"/>
                </a:lnTo>
                <a:lnTo>
                  <a:pt x="164" y="848"/>
                </a:lnTo>
                <a:lnTo>
                  <a:pt x="166" y="858"/>
                </a:lnTo>
                <a:lnTo>
                  <a:pt x="166" y="858"/>
                </a:lnTo>
                <a:lnTo>
                  <a:pt x="160" y="858"/>
                </a:lnTo>
                <a:lnTo>
                  <a:pt x="158" y="858"/>
                </a:lnTo>
                <a:lnTo>
                  <a:pt x="160" y="850"/>
                </a:lnTo>
                <a:lnTo>
                  <a:pt x="160" y="850"/>
                </a:lnTo>
                <a:lnTo>
                  <a:pt x="160" y="840"/>
                </a:lnTo>
                <a:lnTo>
                  <a:pt x="160" y="834"/>
                </a:lnTo>
                <a:lnTo>
                  <a:pt x="158" y="830"/>
                </a:lnTo>
                <a:lnTo>
                  <a:pt x="158" y="830"/>
                </a:lnTo>
                <a:lnTo>
                  <a:pt x="154" y="826"/>
                </a:lnTo>
                <a:lnTo>
                  <a:pt x="152" y="826"/>
                </a:lnTo>
                <a:lnTo>
                  <a:pt x="144" y="830"/>
                </a:lnTo>
                <a:lnTo>
                  <a:pt x="138" y="836"/>
                </a:lnTo>
                <a:lnTo>
                  <a:pt x="132" y="842"/>
                </a:lnTo>
                <a:lnTo>
                  <a:pt x="132" y="842"/>
                </a:lnTo>
                <a:lnTo>
                  <a:pt x="122" y="858"/>
                </a:lnTo>
                <a:lnTo>
                  <a:pt x="116" y="862"/>
                </a:lnTo>
                <a:lnTo>
                  <a:pt x="108" y="866"/>
                </a:lnTo>
                <a:lnTo>
                  <a:pt x="108" y="866"/>
                </a:lnTo>
                <a:lnTo>
                  <a:pt x="94" y="866"/>
                </a:lnTo>
                <a:lnTo>
                  <a:pt x="82" y="864"/>
                </a:lnTo>
                <a:lnTo>
                  <a:pt x="58" y="860"/>
                </a:lnTo>
                <a:lnTo>
                  <a:pt x="58" y="860"/>
                </a:lnTo>
                <a:lnTo>
                  <a:pt x="60" y="854"/>
                </a:lnTo>
                <a:lnTo>
                  <a:pt x="66" y="852"/>
                </a:lnTo>
                <a:lnTo>
                  <a:pt x="80" y="848"/>
                </a:lnTo>
                <a:lnTo>
                  <a:pt x="88" y="846"/>
                </a:lnTo>
                <a:lnTo>
                  <a:pt x="94" y="844"/>
                </a:lnTo>
                <a:lnTo>
                  <a:pt x="100" y="838"/>
                </a:lnTo>
                <a:lnTo>
                  <a:pt x="102" y="832"/>
                </a:lnTo>
                <a:lnTo>
                  <a:pt x="102" y="832"/>
                </a:lnTo>
                <a:lnTo>
                  <a:pt x="108" y="820"/>
                </a:lnTo>
                <a:lnTo>
                  <a:pt x="108" y="820"/>
                </a:lnTo>
                <a:lnTo>
                  <a:pt x="112" y="808"/>
                </a:lnTo>
                <a:lnTo>
                  <a:pt x="112" y="808"/>
                </a:lnTo>
                <a:lnTo>
                  <a:pt x="116" y="792"/>
                </a:lnTo>
                <a:lnTo>
                  <a:pt x="116" y="792"/>
                </a:lnTo>
                <a:lnTo>
                  <a:pt x="118" y="782"/>
                </a:lnTo>
                <a:lnTo>
                  <a:pt x="118" y="774"/>
                </a:lnTo>
                <a:lnTo>
                  <a:pt x="118" y="774"/>
                </a:lnTo>
                <a:lnTo>
                  <a:pt x="118" y="764"/>
                </a:lnTo>
                <a:lnTo>
                  <a:pt x="116" y="754"/>
                </a:lnTo>
                <a:lnTo>
                  <a:pt x="114" y="736"/>
                </a:lnTo>
                <a:lnTo>
                  <a:pt x="114" y="736"/>
                </a:lnTo>
                <a:lnTo>
                  <a:pt x="106" y="696"/>
                </a:lnTo>
                <a:lnTo>
                  <a:pt x="106" y="696"/>
                </a:lnTo>
                <a:lnTo>
                  <a:pt x="106" y="680"/>
                </a:lnTo>
                <a:lnTo>
                  <a:pt x="104" y="670"/>
                </a:lnTo>
                <a:lnTo>
                  <a:pt x="102" y="664"/>
                </a:lnTo>
                <a:lnTo>
                  <a:pt x="102" y="664"/>
                </a:lnTo>
                <a:lnTo>
                  <a:pt x="98" y="664"/>
                </a:lnTo>
                <a:lnTo>
                  <a:pt x="96" y="668"/>
                </a:lnTo>
                <a:lnTo>
                  <a:pt x="92" y="674"/>
                </a:lnTo>
                <a:lnTo>
                  <a:pt x="92" y="674"/>
                </a:lnTo>
                <a:lnTo>
                  <a:pt x="94" y="656"/>
                </a:lnTo>
                <a:lnTo>
                  <a:pt x="92" y="638"/>
                </a:lnTo>
                <a:lnTo>
                  <a:pt x="92" y="600"/>
                </a:lnTo>
                <a:lnTo>
                  <a:pt x="92" y="600"/>
                </a:lnTo>
                <a:lnTo>
                  <a:pt x="92" y="580"/>
                </a:lnTo>
                <a:lnTo>
                  <a:pt x="94" y="562"/>
                </a:lnTo>
                <a:lnTo>
                  <a:pt x="98" y="542"/>
                </a:lnTo>
                <a:lnTo>
                  <a:pt x="102" y="522"/>
                </a:lnTo>
                <a:lnTo>
                  <a:pt x="102" y="522"/>
                </a:lnTo>
                <a:lnTo>
                  <a:pt x="108" y="494"/>
                </a:lnTo>
                <a:lnTo>
                  <a:pt x="114" y="464"/>
                </a:lnTo>
                <a:lnTo>
                  <a:pt x="114" y="464"/>
                </a:lnTo>
                <a:lnTo>
                  <a:pt x="118" y="448"/>
                </a:lnTo>
                <a:lnTo>
                  <a:pt x="120" y="432"/>
                </a:lnTo>
                <a:lnTo>
                  <a:pt x="120" y="432"/>
                </a:lnTo>
                <a:lnTo>
                  <a:pt x="120" y="416"/>
                </a:lnTo>
                <a:lnTo>
                  <a:pt x="120" y="416"/>
                </a:lnTo>
                <a:lnTo>
                  <a:pt x="120" y="412"/>
                </a:lnTo>
                <a:lnTo>
                  <a:pt x="124" y="408"/>
                </a:lnTo>
                <a:lnTo>
                  <a:pt x="124" y="408"/>
                </a:lnTo>
                <a:lnTo>
                  <a:pt x="126" y="402"/>
                </a:lnTo>
                <a:lnTo>
                  <a:pt x="128" y="394"/>
                </a:lnTo>
                <a:lnTo>
                  <a:pt x="128" y="380"/>
                </a:lnTo>
                <a:lnTo>
                  <a:pt x="128" y="380"/>
                </a:lnTo>
                <a:lnTo>
                  <a:pt x="130" y="366"/>
                </a:lnTo>
                <a:lnTo>
                  <a:pt x="130" y="358"/>
                </a:lnTo>
                <a:lnTo>
                  <a:pt x="130" y="352"/>
                </a:lnTo>
                <a:lnTo>
                  <a:pt x="130" y="352"/>
                </a:lnTo>
                <a:lnTo>
                  <a:pt x="126" y="350"/>
                </a:lnTo>
                <a:lnTo>
                  <a:pt x="116" y="348"/>
                </a:lnTo>
                <a:lnTo>
                  <a:pt x="100" y="346"/>
                </a:lnTo>
                <a:lnTo>
                  <a:pt x="100" y="346"/>
                </a:lnTo>
                <a:lnTo>
                  <a:pt x="82" y="342"/>
                </a:lnTo>
                <a:lnTo>
                  <a:pt x="74" y="338"/>
                </a:lnTo>
                <a:lnTo>
                  <a:pt x="66" y="332"/>
                </a:lnTo>
                <a:lnTo>
                  <a:pt x="66" y="332"/>
                </a:lnTo>
                <a:lnTo>
                  <a:pt x="60" y="328"/>
                </a:lnTo>
                <a:lnTo>
                  <a:pt x="54" y="326"/>
                </a:lnTo>
                <a:lnTo>
                  <a:pt x="54" y="326"/>
                </a:lnTo>
                <a:lnTo>
                  <a:pt x="48" y="322"/>
                </a:lnTo>
                <a:lnTo>
                  <a:pt x="42" y="320"/>
                </a:lnTo>
                <a:lnTo>
                  <a:pt x="42" y="320"/>
                </a:lnTo>
                <a:lnTo>
                  <a:pt x="36" y="318"/>
                </a:lnTo>
                <a:lnTo>
                  <a:pt x="30" y="318"/>
                </a:lnTo>
                <a:lnTo>
                  <a:pt x="30" y="318"/>
                </a:lnTo>
                <a:lnTo>
                  <a:pt x="28" y="318"/>
                </a:lnTo>
                <a:lnTo>
                  <a:pt x="28" y="316"/>
                </a:lnTo>
                <a:lnTo>
                  <a:pt x="28" y="316"/>
                </a:lnTo>
                <a:lnTo>
                  <a:pt x="26" y="314"/>
                </a:lnTo>
                <a:lnTo>
                  <a:pt x="26" y="314"/>
                </a:lnTo>
                <a:lnTo>
                  <a:pt x="12" y="314"/>
                </a:lnTo>
                <a:lnTo>
                  <a:pt x="12" y="314"/>
                </a:lnTo>
                <a:lnTo>
                  <a:pt x="12" y="310"/>
                </a:lnTo>
                <a:lnTo>
                  <a:pt x="8" y="308"/>
                </a:lnTo>
                <a:lnTo>
                  <a:pt x="4" y="308"/>
                </a:lnTo>
                <a:lnTo>
                  <a:pt x="0" y="306"/>
                </a:lnTo>
                <a:lnTo>
                  <a:pt x="0" y="306"/>
                </a:lnTo>
                <a:lnTo>
                  <a:pt x="4" y="304"/>
                </a:lnTo>
                <a:lnTo>
                  <a:pt x="10" y="304"/>
                </a:lnTo>
                <a:lnTo>
                  <a:pt x="16" y="304"/>
                </a:lnTo>
                <a:lnTo>
                  <a:pt x="20" y="302"/>
                </a:lnTo>
                <a:lnTo>
                  <a:pt x="20" y="302"/>
                </a:lnTo>
                <a:lnTo>
                  <a:pt x="30" y="298"/>
                </a:lnTo>
                <a:lnTo>
                  <a:pt x="34" y="296"/>
                </a:lnTo>
                <a:lnTo>
                  <a:pt x="38" y="292"/>
                </a:lnTo>
                <a:lnTo>
                  <a:pt x="38" y="292"/>
                </a:lnTo>
                <a:lnTo>
                  <a:pt x="38" y="290"/>
                </a:lnTo>
                <a:lnTo>
                  <a:pt x="36" y="288"/>
                </a:lnTo>
                <a:lnTo>
                  <a:pt x="28" y="286"/>
                </a:lnTo>
                <a:lnTo>
                  <a:pt x="20" y="282"/>
                </a:lnTo>
                <a:lnTo>
                  <a:pt x="18" y="280"/>
                </a:lnTo>
                <a:lnTo>
                  <a:pt x="16" y="278"/>
                </a:lnTo>
                <a:lnTo>
                  <a:pt x="16" y="278"/>
                </a:lnTo>
                <a:lnTo>
                  <a:pt x="18" y="276"/>
                </a:lnTo>
                <a:lnTo>
                  <a:pt x="18" y="276"/>
                </a:lnTo>
                <a:lnTo>
                  <a:pt x="24" y="276"/>
                </a:lnTo>
                <a:lnTo>
                  <a:pt x="34" y="280"/>
                </a:lnTo>
                <a:lnTo>
                  <a:pt x="34" y="280"/>
                </a:lnTo>
                <a:lnTo>
                  <a:pt x="38" y="282"/>
                </a:lnTo>
                <a:lnTo>
                  <a:pt x="44" y="280"/>
                </a:lnTo>
                <a:lnTo>
                  <a:pt x="54" y="278"/>
                </a:lnTo>
                <a:lnTo>
                  <a:pt x="54" y="278"/>
                </a:lnTo>
                <a:lnTo>
                  <a:pt x="60" y="278"/>
                </a:lnTo>
                <a:lnTo>
                  <a:pt x="64" y="280"/>
                </a:lnTo>
                <a:lnTo>
                  <a:pt x="74" y="284"/>
                </a:lnTo>
                <a:lnTo>
                  <a:pt x="74" y="284"/>
                </a:lnTo>
                <a:lnTo>
                  <a:pt x="90" y="286"/>
                </a:lnTo>
                <a:lnTo>
                  <a:pt x="96" y="288"/>
                </a:lnTo>
                <a:lnTo>
                  <a:pt x="104" y="290"/>
                </a:lnTo>
                <a:lnTo>
                  <a:pt x="104" y="290"/>
                </a:lnTo>
                <a:lnTo>
                  <a:pt x="108" y="292"/>
                </a:lnTo>
                <a:lnTo>
                  <a:pt x="110" y="290"/>
                </a:lnTo>
                <a:lnTo>
                  <a:pt x="110" y="280"/>
                </a:lnTo>
                <a:lnTo>
                  <a:pt x="110" y="280"/>
                </a:lnTo>
                <a:lnTo>
                  <a:pt x="114" y="252"/>
                </a:lnTo>
                <a:lnTo>
                  <a:pt x="114" y="252"/>
                </a:lnTo>
                <a:lnTo>
                  <a:pt x="118" y="224"/>
                </a:lnTo>
                <a:lnTo>
                  <a:pt x="122" y="212"/>
                </a:lnTo>
                <a:lnTo>
                  <a:pt x="126" y="198"/>
                </a:lnTo>
                <a:lnTo>
                  <a:pt x="126" y="198"/>
                </a:lnTo>
                <a:lnTo>
                  <a:pt x="130" y="188"/>
                </a:lnTo>
                <a:lnTo>
                  <a:pt x="138" y="178"/>
                </a:lnTo>
                <a:lnTo>
                  <a:pt x="146" y="168"/>
                </a:lnTo>
                <a:lnTo>
                  <a:pt x="156" y="162"/>
                </a:lnTo>
                <a:lnTo>
                  <a:pt x="156" y="162"/>
                </a:lnTo>
                <a:lnTo>
                  <a:pt x="168" y="154"/>
                </a:lnTo>
                <a:lnTo>
                  <a:pt x="180" y="150"/>
                </a:lnTo>
                <a:lnTo>
                  <a:pt x="194" y="144"/>
                </a:lnTo>
                <a:lnTo>
                  <a:pt x="206" y="138"/>
                </a:lnTo>
                <a:lnTo>
                  <a:pt x="206" y="138"/>
                </a:lnTo>
                <a:lnTo>
                  <a:pt x="200" y="128"/>
                </a:lnTo>
                <a:lnTo>
                  <a:pt x="198" y="118"/>
                </a:lnTo>
                <a:lnTo>
                  <a:pt x="198" y="118"/>
                </a:lnTo>
                <a:lnTo>
                  <a:pt x="194" y="118"/>
                </a:lnTo>
                <a:lnTo>
                  <a:pt x="192" y="116"/>
                </a:lnTo>
                <a:lnTo>
                  <a:pt x="190" y="112"/>
                </a:lnTo>
                <a:lnTo>
                  <a:pt x="190" y="106"/>
                </a:lnTo>
                <a:lnTo>
                  <a:pt x="190" y="96"/>
                </a:lnTo>
                <a:lnTo>
                  <a:pt x="188" y="88"/>
                </a:lnTo>
                <a:lnTo>
                  <a:pt x="188" y="88"/>
                </a:lnTo>
                <a:lnTo>
                  <a:pt x="184" y="82"/>
                </a:lnTo>
                <a:lnTo>
                  <a:pt x="182" y="72"/>
                </a:lnTo>
                <a:lnTo>
                  <a:pt x="184" y="54"/>
                </a:lnTo>
                <a:lnTo>
                  <a:pt x="184" y="54"/>
                </a:lnTo>
                <a:lnTo>
                  <a:pt x="184" y="44"/>
                </a:lnTo>
                <a:lnTo>
                  <a:pt x="186" y="32"/>
                </a:lnTo>
                <a:lnTo>
                  <a:pt x="190" y="22"/>
                </a:lnTo>
                <a:lnTo>
                  <a:pt x="194" y="14"/>
                </a:lnTo>
                <a:lnTo>
                  <a:pt x="194" y="14"/>
                </a:lnTo>
                <a:lnTo>
                  <a:pt x="200" y="6"/>
                </a:lnTo>
                <a:lnTo>
                  <a:pt x="208" y="2"/>
                </a:lnTo>
                <a:lnTo>
                  <a:pt x="208" y="2"/>
                </a:lnTo>
                <a:lnTo>
                  <a:pt x="214" y="0"/>
                </a:lnTo>
                <a:lnTo>
                  <a:pt x="218" y="0"/>
                </a:lnTo>
                <a:lnTo>
                  <a:pt x="218" y="0"/>
                </a:lnTo>
                <a:lnTo>
                  <a:pt x="224" y="2"/>
                </a:lnTo>
                <a:lnTo>
                  <a:pt x="230" y="2"/>
                </a:lnTo>
                <a:lnTo>
                  <a:pt x="230" y="2"/>
                </a:lnTo>
                <a:lnTo>
                  <a:pt x="238" y="0"/>
                </a:lnTo>
                <a:lnTo>
                  <a:pt x="244" y="0"/>
                </a:lnTo>
                <a:lnTo>
                  <a:pt x="252" y="2"/>
                </a:lnTo>
                <a:lnTo>
                  <a:pt x="258" y="8"/>
                </a:lnTo>
                <a:lnTo>
                  <a:pt x="258" y="8"/>
                </a:lnTo>
                <a:lnTo>
                  <a:pt x="266" y="20"/>
                </a:lnTo>
                <a:lnTo>
                  <a:pt x="272" y="32"/>
                </a:lnTo>
                <a:lnTo>
                  <a:pt x="276" y="46"/>
                </a:lnTo>
                <a:lnTo>
                  <a:pt x="278" y="58"/>
                </a:lnTo>
                <a:lnTo>
                  <a:pt x="278" y="58"/>
                </a:lnTo>
                <a:lnTo>
                  <a:pt x="274" y="76"/>
                </a:lnTo>
                <a:lnTo>
                  <a:pt x="272" y="86"/>
                </a:lnTo>
                <a:lnTo>
                  <a:pt x="272" y="94"/>
                </a:lnTo>
                <a:lnTo>
                  <a:pt x="272" y="94"/>
                </a:lnTo>
                <a:lnTo>
                  <a:pt x="272" y="104"/>
                </a:lnTo>
                <a:lnTo>
                  <a:pt x="272" y="110"/>
                </a:lnTo>
                <a:lnTo>
                  <a:pt x="270" y="114"/>
                </a:lnTo>
                <a:lnTo>
                  <a:pt x="270" y="114"/>
                </a:lnTo>
                <a:lnTo>
                  <a:pt x="264" y="116"/>
                </a:lnTo>
                <a:lnTo>
                  <a:pt x="264" y="116"/>
                </a:lnTo>
                <a:lnTo>
                  <a:pt x="264" y="124"/>
                </a:lnTo>
                <a:lnTo>
                  <a:pt x="264" y="124"/>
                </a:lnTo>
                <a:lnTo>
                  <a:pt x="262" y="128"/>
                </a:lnTo>
                <a:lnTo>
                  <a:pt x="262" y="130"/>
                </a:lnTo>
                <a:lnTo>
                  <a:pt x="264" y="13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Links</a:t>
            </a:r>
          </a:p>
        </p:txBody>
      </p:sp>
      <p:grpSp>
        <p:nvGrpSpPr>
          <p:cNvPr id="4" name="Group 11"/>
          <p:cNvGrpSpPr/>
          <p:nvPr/>
        </p:nvGrpSpPr>
        <p:grpSpPr>
          <a:xfrm>
            <a:off x="3276600" y="1905000"/>
            <a:ext cx="5958840" cy="3886200"/>
            <a:chOff x="1828800" y="2362200"/>
            <a:chExt cx="5257800" cy="3429000"/>
          </a:xfrm>
        </p:grpSpPr>
        <p:pic>
          <p:nvPicPr>
            <p:cNvPr id="8194" name="Picture 2" descr="C:\Documents and Settings\Admin\My Documents\Downloads\CHAIN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08375" y="2639210"/>
              <a:ext cx="1901826" cy="372272"/>
            </a:xfrm>
            <a:prstGeom prst="rect">
              <a:avLst/>
            </a:prstGeom>
            <a:noFill/>
          </p:spPr>
        </p:pic>
        <p:sp>
          <p:nvSpPr>
            <p:cNvPr id="5" name="Rectangle 4"/>
            <p:cNvSpPr/>
            <p:nvPr/>
          </p:nvSpPr>
          <p:spPr>
            <a:xfrm>
              <a:off x="1835725" y="2362200"/>
              <a:ext cx="18288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perspectiveRight"/>
              <a:lightRig rig="soft" dir="t"/>
            </a:scene3d>
            <a:sp3d extrusionH="1270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5257800" y="2362200"/>
              <a:ext cx="18288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perspectiveLeft"/>
              <a:lightRig rig="soft" dir="t"/>
            </a:scene3d>
            <a:sp3d extrusionH="1270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7" name="Picture 2" descr="C:\Documents and Settings\Admin\My Documents\Downloads\CHAIN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6200000">
              <a:off x="5255023" y="3877102"/>
              <a:ext cx="1901826" cy="372272"/>
            </a:xfrm>
            <a:prstGeom prst="rect">
              <a:avLst/>
            </a:prstGeom>
            <a:noFill/>
          </p:spPr>
        </p:pic>
        <p:sp>
          <p:nvSpPr>
            <p:cNvPr id="8" name="Rectangle 7"/>
            <p:cNvSpPr/>
            <p:nvPr/>
          </p:nvSpPr>
          <p:spPr>
            <a:xfrm>
              <a:off x="5257800" y="4953000"/>
              <a:ext cx="18288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perspectiveLeft"/>
              <a:lightRig rig="soft" dir="t"/>
            </a:scene3d>
            <a:sp3d extrusionH="1270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9" name="Picture 2" descr="C:\Documents and Settings\Admin\My Documents\Downloads\CHAIN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05200" y="5169725"/>
              <a:ext cx="1901826" cy="372272"/>
            </a:xfrm>
            <a:prstGeom prst="rect">
              <a:avLst/>
            </a:prstGeom>
            <a:noFill/>
          </p:spPr>
        </p:pic>
        <p:sp>
          <p:nvSpPr>
            <p:cNvPr id="10" name="Rectangle 9"/>
            <p:cNvSpPr/>
            <p:nvPr/>
          </p:nvSpPr>
          <p:spPr>
            <a:xfrm>
              <a:off x="1828800" y="4941125"/>
              <a:ext cx="18288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perspectiveRight"/>
              <a:lightRig rig="soft" dir="t"/>
            </a:scene3d>
            <a:sp3d extrusionH="127000"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pic>
          <p:nvPicPr>
            <p:cNvPr id="11" name="Picture 2" descr="C:\Documents and Settings\Admin\My Documents\Downloads\CHAIN.wm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 rot="16200000">
              <a:off x="1700280" y="3877102"/>
              <a:ext cx="1901826" cy="372272"/>
            </a:xfrm>
            <a:prstGeom prst="rect">
              <a:avLst/>
            </a:prstGeom>
            <a:noFill/>
          </p:spPr>
        </p:pic>
      </p:grpSp>
      <p:sp>
        <p:nvSpPr>
          <p:cNvPr id="13" name="TextBox 12"/>
          <p:cNvSpPr txBox="1"/>
          <p:nvPr/>
        </p:nvSpPr>
        <p:spPr>
          <a:xfrm>
            <a:off x="3733800" y="2133601"/>
            <a:ext cx="118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Text 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772400" y="2108156"/>
            <a:ext cx="118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Text 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772400" y="5029201"/>
            <a:ext cx="118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Text 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33800" y="5029201"/>
            <a:ext cx="1186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Calibri" pitchFamily="34" charset="0"/>
              </a:rPr>
              <a:t>Text 4</a:t>
            </a:r>
          </a:p>
        </p:txBody>
      </p:sp>
      <p:sp>
        <p:nvSpPr>
          <p:cNvPr id="24" name="TextBox 153"/>
          <p:cNvSpPr txBox="1">
            <a:spLocks noChangeArrowheads="1"/>
          </p:cNvSpPr>
          <p:nvPr/>
        </p:nvSpPr>
        <p:spPr bwMode="auto">
          <a:xfrm>
            <a:off x="4775200" y="3241206"/>
            <a:ext cx="28194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may enter your text here. You may enter your text here.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Confusion to clarity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593119"/>
            <a:ext cx="2617273" cy="2727198"/>
          </a:xfrm>
          <a:prstGeom prst="rect">
            <a:avLst/>
          </a:prstGeom>
          <a:effectLst>
            <a:outerShdw blurRad="1778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800" y="1759838"/>
            <a:ext cx="2400035" cy="2644483"/>
          </a:xfrm>
          <a:prstGeom prst="rect">
            <a:avLst/>
          </a:prstGeom>
        </p:spPr>
      </p:pic>
      <p:sp>
        <p:nvSpPr>
          <p:cNvPr id="5" name="Chevron 4"/>
          <p:cNvSpPr/>
          <p:nvPr/>
        </p:nvSpPr>
        <p:spPr>
          <a:xfrm>
            <a:off x="5410200" y="2286000"/>
            <a:ext cx="1295400" cy="1447800"/>
          </a:xfrm>
          <a:prstGeom prst="chevro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1981200" y="4648200"/>
            <a:ext cx="2540000" cy="1371600"/>
            <a:chOff x="457200" y="1676400"/>
            <a:chExt cx="3048000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57200" y="1727269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sample text with your own text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457200" y="16764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5400000">
              <a:off x="-227804" y="23614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4"/>
          <p:cNvGrpSpPr/>
          <p:nvPr/>
        </p:nvGrpSpPr>
        <p:grpSpPr>
          <a:xfrm>
            <a:off x="7791317" y="4648200"/>
            <a:ext cx="2603500" cy="1371600"/>
            <a:chOff x="457200" y="1676400"/>
            <a:chExt cx="3124200" cy="1371600"/>
          </a:xfrm>
        </p:grpSpPr>
        <p:sp>
          <p:nvSpPr>
            <p:cNvPr id="12" name="TextBox 11"/>
            <p:cNvSpPr txBox="1"/>
            <p:nvPr/>
          </p:nvSpPr>
          <p:spPr>
            <a:xfrm>
              <a:off x="533400" y="1727269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en-US" sz="2400" dirty="0">
                  <a:solidFill>
                    <a:prstClr val="black"/>
                  </a:solidFill>
                </a:rPr>
                <a:t>You can replace this sample text with your own text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457200" y="16764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5400000">
              <a:off x="-227804" y="23614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8543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7EFF2BC-DFF6-4202-86E5-4A1EF3F5DCA9}"/>
              </a:ext>
            </a:extLst>
          </p:cNvPr>
          <p:cNvSpPr/>
          <p:nvPr/>
        </p:nvSpPr>
        <p:spPr>
          <a:xfrm>
            <a:off x="0" y="4183951"/>
            <a:ext cx="12192000" cy="2687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256"/>
          <p:cNvSpPr/>
          <p:nvPr/>
        </p:nvSpPr>
        <p:spPr bwMode="auto">
          <a:xfrm>
            <a:off x="2971800" y="5029200"/>
            <a:ext cx="3733800" cy="613776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2819401" y="2362200"/>
            <a:ext cx="3824865" cy="2971800"/>
            <a:chOff x="990600" y="1905000"/>
            <a:chExt cx="3824865" cy="2971800"/>
          </a:xfrm>
        </p:grpSpPr>
        <p:sp>
          <p:nvSpPr>
            <p:cNvPr id="4" name="Rectangle 3"/>
            <p:cNvSpPr/>
            <p:nvPr/>
          </p:nvSpPr>
          <p:spPr>
            <a:xfrm>
              <a:off x="990600" y="2743200"/>
              <a:ext cx="2133600" cy="2133600"/>
            </a:xfrm>
            <a:prstGeom prst="rect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solidFill>
                <a:srgbClr val="C00000"/>
              </a:solidFill>
            </a:ln>
            <a:effectLst/>
            <a:scene3d>
              <a:camera prst="isometricOffAxis2Left">
                <a:rot lat="1735594" lon="3225094" rev="1020412"/>
              </a:camera>
              <a:lightRig rig="threePt" dir="t"/>
            </a:scene3d>
            <a:sp3d extrusionH="2222500" prstMaterial="metal">
              <a:bevelT/>
              <a:bevelB/>
              <a:extrusionClr>
                <a:srgbClr val="C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5400" y="34290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perspectiveLeft" fov="3000000">
                  <a:rot lat="20611659" lon="18371538" rev="21558072"/>
                </a:camera>
                <a:lightRig rig="threePt" dir="t"/>
              </a:scene3d>
            </a:bodyPr>
            <a:lstStyle/>
            <a:p>
              <a:r>
                <a:rPr lang="en-US" sz="4800" dirty="0">
                  <a:solidFill>
                    <a:schemeClr val="bg1"/>
                  </a:solidFill>
                  <a:effectLst>
                    <a:innerShdw blurRad="114300">
                      <a:prstClr val="black"/>
                    </a:innerShdw>
                  </a:effectLst>
                  <a:latin typeface="Arial Black" pitchFamily="34" charset="0"/>
                </a:rPr>
                <a:t>YES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828800" y="190500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OffAxis1Top">
                  <a:rot lat="19546483" lon="19212828" rev="3723407"/>
                </a:camera>
                <a:lightRig rig="threePt" dir="t"/>
              </a:scene3d>
            </a:bodyPr>
            <a:lstStyle/>
            <a:p>
              <a:r>
                <a:rPr lang="en-US" sz="4800" dirty="0">
                  <a:solidFill>
                    <a:schemeClr val="bg1"/>
                  </a:solidFill>
                  <a:effectLst>
                    <a:innerShdw blurRad="114300">
                      <a:prstClr val="black"/>
                    </a:innerShdw>
                  </a:effectLst>
                  <a:latin typeface="Arial Black" pitchFamily="34" charset="0"/>
                </a:rPr>
                <a:t>NO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21845" y="2643925"/>
              <a:ext cx="22936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isometricOffAxis1Right">
                  <a:rot lat="961913" lon="19614081" rev="1500000"/>
                </a:camera>
                <a:lightRig rig="threePt" dir="t"/>
              </a:scene3d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effectLst>
                    <a:innerShdw blurRad="114300">
                      <a:prstClr val="black"/>
                    </a:innerShdw>
                  </a:effectLst>
                  <a:latin typeface="Arial Black" pitchFamily="34" charset="0"/>
                </a:rPr>
                <a:t>MAY BE</a:t>
              </a:r>
            </a:p>
          </p:txBody>
        </p:sp>
      </p:grpSp>
      <p:cxnSp>
        <p:nvCxnSpPr>
          <p:cNvPr id="11" name="Straight Connector 10"/>
          <p:cNvCxnSpPr/>
          <p:nvPr/>
        </p:nvCxnSpPr>
        <p:spPr>
          <a:xfrm rot="5400000">
            <a:off x="4685506" y="3695700"/>
            <a:ext cx="4496594" cy="79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Making a decision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half" idx="2"/>
          </p:nvPr>
        </p:nvSpPr>
        <p:spPr>
          <a:xfrm>
            <a:off x="7337310" y="1600200"/>
            <a:ext cx="4245089" cy="4525963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 own text</a:t>
            </a:r>
          </a:p>
          <a:p>
            <a:r>
              <a:rPr lang="en-US" dirty="0"/>
              <a:t>You can replace this placeholder text with your own text</a:t>
            </a:r>
          </a:p>
          <a:p>
            <a:endParaRPr lang="en-US" dirty="0"/>
          </a:p>
        </p:txBody>
      </p:sp>
      <p:sp>
        <p:nvSpPr>
          <p:cNvPr id="18" name="Freeform 39"/>
          <p:cNvSpPr>
            <a:spLocks noEditPoints="1"/>
          </p:cNvSpPr>
          <p:nvPr/>
        </p:nvSpPr>
        <p:spPr bwMode="auto">
          <a:xfrm flipH="1">
            <a:off x="1905000" y="2971800"/>
            <a:ext cx="1524000" cy="2369606"/>
          </a:xfrm>
          <a:custGeom>
            <a:avLst/>
            <a:gdLst/>
            <a:ahLst/>
            <a:cxnLst>
              <a:cxn ang="0">
                <a:pos x="386" y="122"/>
              </a:cxn>
              <a:cxn ang="0">
                <a:pos x="370" y="124"/>
              </a:cxn>
              <a:cxn ang="0">
                <a:pos x="362" y="106"/>
              </a:cxn>
              <a:cxn ang="0">
                <a:pos x="330" y="140"/>
              </a:cxn>
              <a:cxn ang="0">
                <a:pos x="306" y="156"/>
              </a:cxn>
              <a:cxn ang="0">
                <a:pos x="288" y="90"/>
              </a:cxn>
              <a:cxn ang="0">
                <a:pos x="240" y="70"/>
              </a:cxn>
              <a:cxn ang="0">
                <a:pos x="220" y="56"/>
              </a:cxn>
              <a:cxn ang="0">
                <a:pos x="224" y="24"/>
              </a:cxn>
              <a:cxn ang="0">
                <a:pos x="212" y="6"/>
              </a:cxn>
              <a:cxn ang="0">
                <a:pos x="194" y="2"/>
              </a:cxn>
              <a:cxn ang="0">
                <a:pos x="190" y="2"/>
              </a:cxn>
              <a:cxn ang="0">
                <a:pos x="184" y="4"/>
              </a:cxn>
              <a:cxn ang="0">
                <a:pos x="178" y="4"/>
              </a:cxn>
              <a:cxn ang="0">
                <a:pos x="174" y="10"/>
              </a:cxn>
              <a:cxn ang="0">
                <a:pos x="170" y="14"/>
              </a:cxn>
              <a:cxn ang="0">
                <a:pos x="160" y="26"/>
              </a:cxn>
              <a:cxn ang="0">
                <a:pos x="160" y="40"/>
              </a:cxn>
              <a:cxn ang="0">
                <a:pos x="156" y="38"/>
              </a:cxn>
              <a:cxn ang="0">
                <a:pos x="166" y="56"/>
              </a:cxn>
              <a:cxn ang="0">
                <a:pos x="148" y="84"/>
              </a:cxn>
              <a:cxn ang="0">
                <a:pos x="126" y="130"/>
              </a:cxn>
              <a:cxn ang="0">
                <a:pos x="118" y="168"/>
              </a:cxn>
              <a:cxn ang="0">
                <a:pos x="94" y="164"/>
              </a:cxn>
              <a:cxn ang="0">
                <a:pos x="58" y="148"/>
              </a:cxn>
              <a:cxn ang="0">
                <a:pos x="40" y="128"/>
              </a:cxn>
              <a:cxn ang="0">
                <a:pos x="16" y="138"/>
              </a:cxn>
              <a:cxn ang="0">
                <a:pos x="20" y="146"/>
              </a:cxn>
              <a:cxn ang="0">
                <a:pos x="2" y="146"/>
              </a:cxn>
              <a:cxn ang="0">
                <a:pos x="10" y="154"/>
              </a:cxn>
              <a:cxn ang="0">
                <a:pos x="24" y="164"/>
              </a:cxn>
              <a:cxn ang="0">
                <a:pos x="74" y="196"/>
              </a:cxn>
              <a:cxn ang="0">
                <a:pos x="132" y="206"/>
              </a:cxn>
              <a:cxn ang="0">
                <a:pos x="146" y="228"/>
              </a:cxn>
              <a:cxn ang="0">
                <a:pos x="146" y="276"/>
              </a:cxn>
              <a:cxn ang="0">
                <a:pos x="154" y="508"/>
              </a:cxn>
              <a:cxn ang="0">
                <a:pos x="144" y="544"/>
              </a:cxn>
              <a:cxn ang="0">
                <a:pos x="142" y="550"/>
              </a:cxn>
              <a:cxn ang="0">
                <a:pos x="120" y="562"/>
              </a:cxn>
              <a:cxn ang="0">
                <a:pos x="146" y="576"/>
              </a:cxn>
              <a:cxn ang="0">
                <a:pos x="184" y="562"/>
              </a:cxn>
              <a:cxn ang="0">
                <a:pos x="196" y="468"/>
              </a:cxn>
              <a:cxn ang="0">
                <a:pos x="204" y="356"/>
              </a:cxn>
              <a:cxn ang="0">
                <a:pos x="230" y="496"/>
              </a:cxn>
              <a:cxn ang="0">
                <a:pos x="242" y="564"/>
              </a:cxn>
              <a:cxn ang="0">
                <a:pos x="254" y="584"/>
              </a:cxn>
              <a:cxn ang="0">
                <a:pos x="274" y="562"/>
              </a:cxn>
              <a:cxn ang="0">
                <a:pos x="276" y="544"/>
              </a:cxn>
              <a:cxn ang="0">
                <a:pos x="268" y="442"/>
              </a:cxn>
              <a:cxn ang="0">
                <a:pos x="264" y="308"/>
              </a:cxn>
              <a:cxn ang="0">
                <a:pos x="262" y="230"/>
              </a:cxn>
              <a:cxn ang="0">
                <a:pos x="276" y="190"/>
              </a:cxn>
              <a:cxn ang="0">
                <a:pos x="336" y="182"/>
              </a:cxn>
              <a:cxn ang="0">
                <a:pos x="362" y="152"/>
              </a:cxn>
              <a:cxn ang="0">
                <a:pos x="394" y="130"/>
              </a:cxn>
              <a:cxn ang="0">
                <a:pos x="158" y="32"/>
              </a:cxn>
              <a:cxn ang="0">
                <a:pos x="162" y="28"/>
              </a:cxn>
              <a:cxn ang="0">
                <a:pos x="166" y="22"/>
              </a:cxn>
              <a:cxn ang="0">
                <a:pos x="174" y="12"/>
              </a:cxn>
              <a:cxn ang="0">
                <a:pos x="174" y="10"/>
              </a:cxn>
              <a:cxn ang="0">
                <a:pos x="178" y="6"/>
              </a:cxn>
              <a:cxn ang="0">
                <a:pos x="180" y="4"/>
              </a:cxn>
              <a:cxn ang="0">
                <a:pos x="190" y="2"/>
              </a:cxn>
            </a:cxnLst>
            <a:rect l="0" t="0" r="r" b="b"/>
            <a:pathLst>
              <a:path w="400" h="584">
                <a:moveTo>
                  <a:pt x="400" y="120"/>
                </a:moveTo>
                <a:lnTo>
                  <a:pt x="400" y="120"/>
                </a:lnTo>
                <a:lnTo>
                  <a:pt x="396" y="120"/>
                </a:lnTo>
                <a:lnTo>
                  <a:pt x="396" y="120"/>
                </a:lnTo>
                <a:lnTo>
                  <a:pt x="386" y="126"/>
                </a:lnTo>
                <a:lnTo>
                  <a:pt x="386" y="126"/>
                </a:lnTo>
                <a:lnTo>
                  <a:pt x="382" y="126"/>
                </a:lnTo>
                <a:lnTo>
                  <a:pt x="382" y="126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78" y="128"/>
                </a:lnTo>
                <a:lnTo>
                  <a:pt x="384" y="124"/>
                </a:lnTo>
                <a:lnTo>
                  <a:pt x="384" y="124"/>
                </a:lnTo>
                <a:lnTo>
                  <a:pt x="386" y="122"/>
                </a:lnTo>
                <a:lnTo>
                  <a:pt x="386" y="122"/>
                </a:lnTo>
                <a:lnTo>
                  <a:pt x="396" y="114"/>
                </a:lnTo>
                <a:lnTo>
                  <a:pt x="396" y="114"/>
                </a:lnTo>
                <a:lnTo>
                  <a:pt x="396" y="112"/>
                </a:lnTo>
                <a:lnTo>
                  <a:pt x="394" y="112"/>
                </a:lnTo>
                <a:lnTo>
                  <a:pt x="394" y="112"/>
                </a:lnTo>
                <a:lnTo>
                  <a:pt x="390" y="114"/>
                </a:lnTo>
                <a:lnTo>
                  <a:pt x="390" y="114"/>
                </a:lnTo>
                <a:lnTo>
                  <a:pt x="384" y="116"/>
                </a:lnTo>
                <a:lnTo>
                  <a:pt x="384" y="116"/>
                </a:lnTo>
                <a:lnTo>
                  <a:pt x="380" y="120"/>
                </a:lnTo>
                <a:lnTo>
                  <a:pt x="380" y="120"/>
                </a:lnTo>
                <a:lnTo>
                  <a:pt x="374" y="124"/>
                </a:lnTo>
                <a:lnTo>
                  <a:pt x="374" y="124"/>
                </a:lnTo>
                <a:lnTo>
                  <a:pt x="370" y="124"/>
                </a:lnTo>
                <a:lnTo>
                  <a:pt x="370" y="124"/>
                </a:lnTo>
                <a:lnTo>
                  <a:pt x="368" y="126"/>
                </a:lnTo>
                <a:lnTo>
                  <a:pt x="368" y="126"/>
                </a:lnTo>
                <a:lnTo>
                  <a:pt x="362" y="124"/>
                </a:lnTo>
                <a:lnTo>
                  <a:pt x="362" y="124"/>
                </a:lnTo>
                <a:lnTo>
                  <a:pt x="360" y="124"/>
                </a:lnTo>
                <a:lnTo>
                  <a:pt x="360" y="122"/>
                </a:lnTo>
                <a:lnTo>
                  <a:pt x="360" y="122"/>
                </a:lnTo>
                <a:lnTo>
                  <a:pt x="364" y="112"/>
                </a:lnTo>
                <a:lnTo>
                  <a:pt x="364" y="112"/>
                </a:lnTo>
                <a:lnTo>
                  <a:pt x="364" y="110"/>
                </a:lnTo>
                <a:lnTo>
                  <a:pt x="364" y="106"/>
                </a:lnTo>
                <a:lnTo>
                  <a:pt x="364" y="106"/>
                </a:lnTo>
                <a:lnTo>
                  <a:pt x="362" y="106"/>
                </a:lnTo>
                <a:lnTo>
                  <a:pt x="362" y="106"/>
                </a:lnTo>
                <a:lnTo>
                  <a:pt x="362" y="106"/>
                </a:lnTo>
                <a:lnTo>
                  <a:pt x="360" y="106"/>
                </a:lnTo>
                <a:lnTo>
                  <a:pt x="358" y="108"/>
                </a:lnTo>
                <a:lnTo>
                  <a:pt x="358" y="108"/>
                </a:lnTo>
                <a:lnTo>
                  <a:pt x="354" y="120"/>
                </a:lnTo>
                <a:lnTo>
                  <a:pt x="354" y="120"/>
                </a:lnTo>
                <a:lnTo>
                  <a:pt x="350" y="126"/>
                </a:lnTo>
                <a:lnTo>
                  <a:pt x="350" y="126"/>
                </a:lnTo>
                <a:lnTo>
                  <a:pt x="346" y="128"/>
                </a:lnTo>
                <a:lnTo>
                  <a:pt x="346" y="128"/>
                </a:lnTo>
                <a:lnTo>
                  <a:pt x="344" y="130"/>
                </a:lnTo>
                <a:lnTo>
                  <a:pt x="344" y="130"/>
                </a:lnTo>
                <a:lnTo>
                  <a:pt x="338" y="134"/>
                </a:lnTo>
                <a:lnTo>
                  <a:pt x="338" y="134"/>
                </a:lnTo>
                <a:lnTo>
                  <a:pt x="330" y="140"/>
                </a:lnTo>
                <a:lnTo>
                  <a:pt x="330" y="140"/>
                </a:lnTo>
                <a:lnTo>
                  <a:pt x="328" y="142"/>
                </a:lnTo>
                <a:lnTo>
                  <a:pt x="328" y="142"/>
                </a:lnTo>
                <a:lnTo>
                  <a:pt x="320" y="148"/>
                </a:lnTo>
                <a:lnTo>
                  <a:pt x="320" y="148"/>
                </a:lnTo>
                <a:lnTo>
                  <a:pt x="316" y="152"/>
                </a:lnTo>
                <a:lnTo>
                  <a:pt x="316" y="152"/>
                </a:lnTo>
                <a:lnTo>
                  <a:pt x="312" y="154"/>
                </a:lnTo>
                <a:lnTo>
                  <a:pt x="312" y="154"/>
                </a:lnTo>
                <a:lnTo>
                  <a:pt x="310" y="156"/>
                </a:lnTo>
                <a:lnTo>
                  <a:pt x="310" y="156"/>
                </a:lnTo>
                <a:lnTo>
                  <a:pt x="308" y="156"/>
                </a:lnTo>
                <a:lnTo>
                  <a:pt x="308" y="156"/>
                </a:lnTo>
                <a:lnTo>
                  <a:pt x="306" y="156"/>
                </a:lnTo>
                <a:lnTo>
                  <a:pt x="306" y="156"/>
                </a:lnTo>
                <a:lnTo>
                  <a:pt x="304" y="156"/>
                </a:lnTo>
                <a:lnTo>
                  <a:pt x="304" y="156"/>
                </a:lnTo>
                <a:lnTo>
                  <a:pt x="300" y="144"/>
                </a:lnTo>
                <a:lnTo>
                  <a:pt x="300" y="144"/>
                </a:lnTo>
                <a:lnTo>
                  <a:pt x="296" y="128"/>
                </a:lnTo>
                <a:lnTo>
                  <a:pt x="296" y="128"/>
                </a:lnTo>
                <a:lnTo>
                  <a:pt x="296" y="122"/>
                </a:lnTo>
                <a:lnTo>
                  <a:pt x="296" y="116"/>
                </a:lnTo>
                <a:lnTo>
                  <a:pt x="296" y="116"/>
                </a:lnTo>
                <a:lnTo>
                  <a:pt x="294" y="106"/>
                </a:lnTo>
                <a:lnTo>
                  <a:pt x="292" y="98"/>
                </a:lnTo>
                <a:lnTo>
                  <a:pt x="292" y="98"/>
                </a:lnTo>
                <a:lnTo>
                  <a:pt x="290" y="90"/>
                </a:lnTo>
                <a:lnTo>
                  <a:pt x="290" y="90"/>
                </a:lnTo>
                <a:lnTo>
                  <a:pt x="288" y="90"/>
                </a:lnTo>
                <a:lnTo>
                  <a:pt x="288" y="90"/>
                </a:lnTo>
                <a:lnTo>
                  <a:pt x="288" y="88"/>
                </a:lnTo>
                <a:lnTo>
                  <a:pt x="288" y="88"/>
                </a:lnTo>
                <a:lnTo>
                  <a:pt x="278" y="82"/>
                </a:lnTo>
                <a:lnTo>
                  <a:pt x="278" y="82"/>
                </a:lnTo>
                <a:lnTo>
                  <a:pt x="272" y="80"/>
                </a:lnTo>
                <a:lnTo>
                  <a:pt x="266" y="78"/>
                </a:lnTo>
                <a:lnTo>
                  <a:pt x="266" y="78"/>
                </a:lnTo>
                <a:lnTo>
                  <a:pt x="254" y="74"/>
                </a:lnTo>
                <a:lnTo>
                  <a:pt x="254" y="74"/>
                </a:lnTo>
                <a:lnTo>
                  <a:pt x="246" y="72"/>
                </a:lnTo>
                <a:lnTo>
                  <a:pt x="246" y="72"/>
                </a:lnTo>
                <a:lnTo>
                  <a:pt x="242" y="70"/>
                </a:lnTo>
                <a:lnTo>
                  <a:pt x="242" y="70"/>
                </a:lnTo>
                <a:lnTo>
                  <a:pt x="240" y="70"/>
                </a:lnTo>
                <a:lnTo>
                  <a:pt x="240" y="70"/>
                </a:lnTo>
                <a:lnTo>
                  <a:pt x="238" y="68"/>
                </a:lnTo>
                <a:lnTo>
                  <a:pt x="238" y="68"/>
                </a:lnTo>
                <a:lnTo>
                  <a:pt x="234" y="66"/>
                </a:lnTo>
                <a:lnTo>
                  <a:pt x="234" y="66"/>
                </a:lnTo>
                <a:lnTo>
                  <a:pt x="232" y="62"/>
                </a:lnTo>
                <a:lnTo>
                  <a:pt x="232" y="62"/>
                </a:lnTo>
                <a:lnTo>
                  <a:pt x="226" y="62"/>
                </a:lnTo>
                <a:lnTo>
                  <a:pt x="226" y="62"/>
                </a:lnTo>
                <a:lnTo>
                  <a:pt x="224" y="62"/>
                </a:lnTo>
                <a:lnTo>
                  <a:pt x="224" y="62"/>
                </a:lnTo>
                <a:lnTo>
                  <a:pt x="222" y="58"/>
                </a:lnTo>
                <a:lnTo>
                  <a:pt x="222" y="58"/>
                </a:lnTo>
                <a:lnTo>
                  <a:pt x="220" y="56"/>
                </a:lnTo>
                <a:lnTo>
                  <a:pt x="220" y="56"/>
                </a:lnTo>
                <a:lnTo>
                  <a:pt x="220" y="54"/>
                </a:lnTo>
                <a:lnTo>
                  <a:pt x="220" y="54"/>
                </a:lnTo>
                <a:lnTo>
                  <a:pt x="222" y="52"/>
                </a:lnTo>
                <a:lnTo>
                  <a:pt x="222" y="52"/>
                </a:lnTo>
                <a:lnTo>
                  <a:pt x="222" y="48"/>
                </a:lnTo>
                <a:lnTo>
                  <a:pt x="222" y="48"/>
                </a:lnTo>
                <a:lnTo>
                  <a:pt x="224" y="42"/>
                </a:lnTo>
                <a:lnTo>
                  <a:pt x="224" y="42"/>
                </a:lnTo>
                <a:lnTo>
                  <a:pt x="226" y="38"/>
                </a:lnTo>
                <a:lnTo>
                  <a:pt x="226" y="38"/>
                </a:lnTo>
                <a:lnTo>
                  <a:pt x="226" y="30"/>
                </a:lnTo>
                <a:lnTo>
                  <a:pt x="226" y="30"/>
                </a:lnTo>
                <a:lnTo>
                  <a:pt x="226" y="26"/>
                </a:lnTo>
                <a:lnTo>
                  <a:pt x="226" y="26"/>
                </a:lnTo>
                <a:lnTo>
                  <a:pt x="224" y="24"/>
                </a:lnTo>
                <a:lnTo>
                  <a:pt x="224" y="24"/>
                </a:lnTo>
                <a:lnTo>
                  <a:pt x="224" y="22"/>
                </a:lnTo>
                <a:lnTo>
                  <a:pt x="224" y="22"/>
                </a:lnTo>
                <a:lnTo>
                  <a:pt x="222" y="18"/>
                </a:lnTo>
                <a:lnTo>
                  <a:pt x="222" y="18"/>
                </a:lnTo>
                <a:lnTo>
                  <a:pt x="220" y="18"/>
                </a:lnTo>
                <a:lnTo>
                  <a:pt x="220" y="18"/>
                </a:lnTo>
                <a:lnTo>
                  <a:pt x="220" y="16"/>
                </a:lnTo>
                <a:lnTo>
                  <a:pt x="220" y="16"/>
                </a:lnTo>
                <a:lnTo>
                  <a:pt x="220" y="14"/>
                </a:lnTo>
                <a:lnTo>
                  <a:pt x="220" y="14"/>
                </a:lnTo>
                <a:lnTo>
                  <a:pt x="218" y="12"/>
                </a:lnTo>
                <a:lnTo>
                  <a:pt x="218" y="12"/>
                </a:lnTo>
                <a:lnTo>
                  <a:pt x="212" y="6"/>
                </a:lnTo>
                <a:lnTo>
                  <a:pt x="212" y="6"/>
                </a:lnTo>
                <a:lnTo>
                  <a:pt x="208" y="4"/>
                </a:lnTo>
                <a:lnTo>
                  <a:pt x="206" y="4"/>
                </a:lnTo>
                <a:lnTo>
                  <a:pt x="206" y="4"/>
                </a:lnTo>
                <a:lnTo>
                  <a:pt x="204" y="2"/>
                </a:lnTo>
                <a:lnTo>
                  <a:pt x="204" y="2"/>
                </a:lnTo>
                <a:lnTo>
                  <a:pt x="200" y="2"/>
                </a:lnTo>
                <a:lnTo>
                  <a:pt x="200" y="2"/>
                </a:lnTo>
                <a:lnTo>
                  <a:pt x="196" y="2"/>
                </a:lnTo>
                <a:lnTo>
                  <a:pt x="196" y="2"/>
                </a:lnTo>
                <a:lnTo>
                  <a:pt x="196" y="2"/>
                </a:lnTo>
                <a:lnTo>
                  <a:pt x="194" y="2"/>
                </a:lnTo>
                <a:lnTo>
                  <a:pt x="194" y="2"/>
                </a:lnTo>
                <a:lnTo>
                  <a:pt x="194" y="0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4" y="2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4"/>
                </a:lnTo>
                <a:lnTo>
                  <a:pt x="192" y="2"/>
                </a:lnTo>
                <a:lnTo>
                  <a:pt x="192" y="2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0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90" y="2"/>
                </a:lnTo>
                <a:lnTo>
                  <a:pt x="188" y="0"/>
                </a:lnTo>
                <a:lnTo>
                  <a:pt x="188" y="0"/>
                </a:lnTo>
                <a:lnTo>
                  <a:pt x="188" y="2"/>
                </a:lnTo>
                <a:lnTo>
                  <a:pt x="188" y="2"/>
                </a:lnTo>
                <a:lnTo>
                  <a:pt x="186" y="2"/>
                </a:lnTo>
                <a:lnTo>
                  <a:pt x="186" y="2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4" y="4"/>
                </a:lnTo>
                <a:lnTo>
                  <a:pt x="184" y="4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4" y="2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2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78" y="4"/>
                </a:lnTo>
                <a:lnTo>
                  <a:pt x="178" y="4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8" y="6"/>
                </a:lnTo>
                <a:lnTo>
                  <a:pt x="176" y="6"/>
                </a:lnTo>
                <a:lnTo>
                  <a:pt x="176" y="6"/>
                </a:lnTo>
                <a:lnTo>
                  <a:pt x="174" y="8"/>
                </a:lnTo>
                <a:lnTo>
                  <a:pt x="174" y="8"/>
                </a:lnTo>
                <a:lnTo>
                  <a:pt x="170" y="8"/>
                </a:lnTo>
                <a:lnTo>
                  <a:pt x="170" y="8"/>
                </a:lnTo>
                <a:lnTo>
                  <a:pt x="170" y="10"/>
                </a:lnTo>
                <a:lnTo>
                  <a:pt x="170" y="10"/>
                </a:lnTo>
                <a:lnTo>
                  <a:pt x="172" y="8"/>
                </a:lnTo>
                <a:lnTo>
                  <a:pt x="172" y="8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2" y="10"/>
                </a:lnTo>
                <a:lnTo>
                  <a:pt x="172" y="10"/>
                </a:lnTo>
                <a:lnTo>
                  <a:pt x="172" y="12"/>
                </a:lnTo>
                <a:lnTo>
                  <a:pt x="172" y="10"/>
                </a:lnTo>
                <a:lnTo>
                  <a:pt x="172" y="10"/>
                </a:lnTo>
                <a:lnTo>
                  <a:pt x="170" y="12"/>
                </a:lnTo>
                <a:lnTo>
                  <a:pt x="170" y="12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70" y="14"/>
                </a:lnTo>
                <a:lnTo>
                  <a:pt x="168" y="16"/>
                </a:lnTo>
                <a:lnTo>
                  <a:pt x="168" y="16"/>
                </a:lnTo>
                <a:lnTo>
                  <a:pt x="170" y="14"/>
                </a:lnTo>
                <a:lnTo>
                  <a:pt x="170" y="14"/>
                </a:lnTo>
                <a:lnTo>
                  <a:pt x="168" y="18"/>
                </a:lnTo>
                <a:lnTo>
                  <a:pt x="168" y="18"/>
                </a:lnTo>
                <a:lnTo>
                  <a:pt x="166" y="22"/>
                </a:ln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2" y="26"/>
                </a:lnTo>
                <a:lnTo>
                  <a:pt x="162" y="26"/>
                </a:lnTo>
                <a:lnTo>
                  <a:pt x="160" y="26"/>
                </a:lnTo>
                <a:lnTo>
                  <a:pt x="160" y="26"/>
                </a:lnTo>
                <a:lnTo>
                  <a:pt x="160" y="28"/>
                </a:lnTo>
                <a:lnTo>
                  <a:pt x="160" y="28"/>
                </a:lnTo>
                <a:lnTo>
                  <a:pt x="160" y="30"/>
                </a:lnTo>
                <a:lnTo>
                  <a:pt x="160" y="30"/>
                </a:lnTo>
                <a:lnTo>
                  <a:pt x="158" y="32"/>
                </a:lnTo>
                <a:lnTo>
                  <a:pt x="158" y="32"/>
                </a:lnTo>
                <a:lnTo>
                  <a:pt x="158" y="34"/>
                </a:lnTo>
                <a:lnTo>
                  <a:pt x="158" y="34"/>
                </a:lnTo>
                <a:lnTo>
                  <a:pt x="156" y="36"/>
                </a:lnTo>
                <a:lnTo>
                  <a:pt x="156" y="36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0" y="40"/>
                </a:lnTo>
                <a:lnTo>
                  <a:pt x="160" y="40"/>
                </a:lnTo>
                <a:lnTo>
                  <a:pt x="162" y="42"/>
                </a:lnTo>
                <a:lnTo>
                  <a:pt x="162" y="42"/>
                </a:lnTo>
                <a:lnTo>
                  <a:pt x="164" y="42"/>
                </a:lnTo>
                <a:lnTo>
                  <a:pt x="164" y="42"/>
                </a:lnTo>
                <a:lnTo>
                  <a:pt x="164" y="44"/>
                </a:lnTo>
                <a:lnTo>
                  <a:pt x="164" y="44"/>
                </a:lnTo>
                <a:lnTo>
                  <a:pt x="162" y="44"/>
                </a:lnTo>
                <a:lnTo>
                  <a:pt x="162" y="44"/>
                </a:lnTo>
                <a:lnTo>
                  <a:pt x="160" y="42"/>
                </a:lnTo>
                <a:lnTo>
                  <a:pt x="160" y="42"/>
                </a:lnTo>
                <a:lnTo>
                  <a:pt x="158" y="40"/>
                </a:lnTo>
                <a:lnTo>
                  <a:pt x="158" y="40"/>
                </a:lnTo>
                <a:lnTo>
                  <a:pt x="156" y="38"/>
                </a:lnTo>
                <a:lnTo>
                  <a:pt x="156" y="38"/>
                </a:lnTo>
                <a:lnTo>
                  <a:pt x="158" y="40"/>
                </a:lnTo>
                <a:lnTo>
                  <a:pt x="158" y="40"/>
                </a:lnTo>
                <a:lnTo>
                  <a:pt x="162" y="44"/>
                </a:lnTo>
                <a:lnTo>
                  <a:pt x="162" y="44"/>
                </a:lnTo>
                <a:lnTo>
                  <a:pt x="164" y="44"/>
                </a:lnTo>
                <a:lnTo>
                  <a:pt x="164" y="44"/>
                </a:lnTo>
                <a:lnTo>
                  <a:pt x="164" y="46"/>
                </a:lnTo>
                <a:lnTo>
                  <a:pt x="164" y="46"/>
                </a:lnTo>
                <a:lnTo>
                  <a:pt x="164" y="50"/>
                </a:lnTo>
                <a:lnTo>
                  <a:pt x="164" y="50"/>
                </a:lnTo>
                <a:lnTo>
                  <a:pt x="164" y="52"/>
                </a:lnTo>
                <a:lnTo>
                  <a:pt x="164" y="52"/>
                </a:lnTo>
                <a:lnTo>
                  <a:pt x="164" y="54"/>
                </a:lnTo>
                <a:lnTo>
                  <a:pt x="164" y="54"/>
                </a:lnTo>
                <a:lnTo>
                  <a:pt x="166" y="56"/>
                </a:lnTo>
                <a:lnTo>
                  <a:pt x="166" y="56"/>
                </a:lnTo>
                <a:lnTo>
                  <a:pt x="166" y="58"/>
                </a:lnTo>
                <a:lnTo>
                  <a:pt x="166" y="58"/>
                </a:lnTo>
                <a:lnTo>
                  <a:pt x="166" y="64"/>
                </a:lnTo>
                <a:lnTo>
                  <a:pt x="166" y="64"/>
                </a:lnTo>
                <a:lnTo>
                  <a:pt x="168" y="66"/>
                </a:lnTo>
                <a:lnTo>
                  <a:pt x="168" y="68"/>
                </a:lnTo>
                <a:lnTo>
                  <a:pt x="168" y="68"/>
                </a:lnTo>
                <a:lnTo>
                  <a:pt x="170" y="72"/>
                </a:lnTo>
                <a:lnTo>
                  <a:pt x="170" y="72"/>
                </a:lnTo>
                <a:lnTo>
                  <a:pt x="170" y="76"/>
                </a:lnTo>
                <a:lnTo>
                  <a:pt x="170" y="76"/>
                </a:lnTo>
                <a:lnTo>
                  <a:pt x="164" y="78"/>
                </a:lnTo>
                <a:lnTo>
                  <a:pt x="164" y="78"/>
                </a:lnTo>
                <a:lnTo>
                  <a:pt x="148" y="84"/>
                </a:lnTo>
                <a:lnTo>
                  <a:pt x="148" y="84"/>
                </a:lnTo>
                <a:lnTo>
                  <a:pt x="138" y="90"/>
                </a:lnTo>
                <a:lnTo>
                  <a:pt x="138" y="90"/>
                </a:lnTo>
                <a:lnTo>
                  <a:pt x="136" y="92"/>
                </a:lnTo>
                <a:lnTo>
                  <a:pt x="136" y="92"/>
                </a:lnTo>
                <a:lnTo>
                  <a:pt x="134" y="92"/>
                </a:lnTo>
                <a:lnTo>
                  <a:pt x="134" y="92"/>
                </a:lnTo>
                <a:lnTo>
                  <a:pt x="134" y="94"/>
                </a:lnTo>
                <a:lnTo>
                  <a:pt x="134" y="94"/>
                </a:lnTo>
                <a:lnTo>
                  <a:pt x="132" y="100"/>
                </a:lnTo>
                <a:lnTo>
                  <a:pt x="130" y="106"/>
                </a:lnTo>
                <a:lnTo>
                  <a:pt x="130" y="106"/>
                </a:lnTo>
                <a:lnTo>
                  <a:pt x="128" y="120"/>
                </a:lnTo>
                <a:lnTo>
                  <a:pt x="128" y="120"/>
                </a:lnTo>
                <a:lnTo>
                  <a:pt x="126" y="130"/>
                </a:lnTo>
                <a:lnTo>
                  <a:pt x="126" y="140"/>
                </a:lnTo>
                <a:lnTo>
                  <a:pt x="126" y="140"/>
                </a:lnTo>
                <a:lnTo>
                  <a:pt x="126" y="146"/>
                </a:lnTo>
                <a:lnTo>
                  <a:pt x="126" y="146"/>
                </a:lnTo>
                <a:lnTo>
                  <a:pt x="122" y="156"/>
                </a:lnTo>
                <a:lnTo>
                  <a:pt x="122" y="156"/>
                </a:lnTo>
                <a:lnTo>
                  <a:pt x="122" y="160"/>
                </a:lnTo>
                <a:lnTo>
                  <a:pt x="122" y="162"/>
                </a:lnTo>
                <a:lnTo>
                  <a:pt x="122" y="162"/>
                </a:lnTo>
                <a:lnTo>
                  <a:pt x="120" y="164"/>
                </a:lnTo>
                <a:lnTo>
                  <a:pt x="120" y="164"/>
                </a:lnTo>
                <a:lnTo>
                  <a:pt x="120" y="168"/>
                </a:lnTo>
                <a:lnTo>
                  <a:pt x="120" y="168"/>
                </a:lnTo>
                <a:lnTo>
                  <a:pt x="118" y="168"/>
                </a:lnTo>
                <a:lnTo>
                  <a:pt x="118" y="168"/>
                </a:lnTo>
                <a:lnTo>
                  <a:pt x="116" y="170"/>
                </a:lnTo>
                <a:lnTo>
                  <a:pt x="116" y="170"/>
                </a:lnTo>
                <a:lnTo>
                  <a:pt x="114" y="168"/>
                </a:lnTo>
                <a:lnTo>
                  <a:pt x="114" y="168"/>
                </a:lnTo>
                <a:lnTo>
                  <a:pt x="114" y="168"/>
                </a:lnTo>
                <a:lnTo>
                  <a:pt x="112" y="170"/>
                </a:lnTo>
                <a:lnTo>
                  <a:pt x="112" y="170"/>
                </a:lnTo>
                <a:lnTo>
                  <a:pt x="110" y="170"/>
                </a:lnTo>
                <a:lnTo>
                  <a:pt x="110" y="170"/>
                </a:lnTo>
                <a:lnTo>
                  <a:pt x="104" y="168"/>
                </a:lnTo>
                <a:lnTo>
                  <a:pt x="104" y="168"/>
                </a:lnTo>
                <a:lnTo>
                  <a:pt x="100" y="166"/>
                </a:lnTo>
                <a:lnTo>
                  <a:pt x="100" y="166"/>
                </a:lnTo>
                <a:lnTo>
                  <a:pt x="94" y="164"/>
                </a:lnTo>
                <a:lnTo>
                  <a:pt x="94" y="164"/>
                </a:lnTo>
                <a:lnTo>
                  <a:pt x="90" y="164"/>
                </a:lnTo>
                <a:lnTo>
                  <a:pt x="90" y="164"/>
                </a:lnTo>
                <a:lnTo>
                  <a:pt x="84" y="160"/>
                </a:lnTo>
                <a:lnTo>
                  <a:pt x="84" y="160"/>
                </a:lnTo>
                <a:lnTo>
                  <a:pt x="76" y="158"/>
                </a:lnTo>
                <a:lnTo>
                  <a:pt x="76" y="158"/>
                </a:lnTo>
                <a:lnTo>
                  <a:pt x="70" y="156"/>
                </a:lnTo>
                <a:lnTo>
                  <a:pt x="70" y="156"/>
                </a:lnTo>
                <a:lnTo>
                  <a:pt x="64" y="154"/>
                </a:lnTo>
                <a:lnTo>
                  <a:pt x="64" y="154"/>
                </a:lnTo>
                <a:lnTo>
                  <a:pt x="60" y="152"/>
                </a:lnTo>
                <a:lnTo>
                  <a:pt x="60" y="152"/>
                </a:lnTo>
                <a:lnTo>
                  <a:pt x="58" y="152"/>
                </a:lnTo>
                <a:lnTo>
                  <a:pt x="58" y="152"/>
                </a:lnTo>
                <a:lnTo>
                  <a:pt x="58" y="148"/>
                </a:lnTo>
                <a:lnTo>
                  <a:pt x="58" y="148"/>
                </a:lnTo>
                <a:lnTo>
                  <a:pt x="54" y="142"/>
                </a:lnTo>
                <a:lnTo>
                  <a:pt x="54" y="142"/>
                </a:lnTo>
                <a:lnTo>
                  <a:pt x="50" y="138"/>
                </a:lnTo>
                <a:lnTo>
                  <a:pt x="50" y="138"/>
                </a:lnTo>
                <a:lnTo>
                  <a:pt x="48" y="132"/>
                </a:lnTo>
                <a:lnTo>
                  <a:pt x="48" y="132"/>
                </a:lnTo>
                <a:lnTo>
                  <a:pt x="46" y="128"/>
                </a:lnTo>
                <a:lnTo>
                  <a:pt x="46" y="128"/>
                </a:lnTo>
                <a:lnTo>
                  <a:pt x="44" y="122"/>
                </a:lnTo>
                <a:lnTo>
                  <a:pt x="44" y="122"/>
                </a:lnTo>
                <a:lnTo>
                  <a:pt x="42" y="122"/>
                </a:lnTo>
                <a:lnTo>
                  <a:pt x="42" y="124"/>
                </a:lnTo>
                <a:lnTo>
                  <a:pt x="42" y="124"/>
                </a:lnTo>
                <a:lnTo>
                  <a:pt x="40" y="128"/>
                </a:lnTo>
                <a:lnTo>
                  <a:pt x="40" y="128"/>
                </a:lnTo>
                <a:lnTo>
                  <a:pt x="42" y="132"/>
                </a:lnTo>
                <a:lnTo>
                  <a:pt x="44" y="138"/>
                </a:lnTo>
                <a:lnTo>
                  <a:pt x="44" y="138"/>
                </a:lnTo>
                <a:lnTo>
                  <a:pt x="42" y="140"/>
                </a:lnTo>
                <a:lnTo>
                  <a:pt x="40" y="144"/>
                </a:lnTo>
                <a:lnTo>
                  <a:pt x="40" y="144"/>
                </a:lnTo>
                <a:lnTo>
                  <a:pt x="36" y="146"/>
                </a:lnTo>
                <a:lnTo>
                  <a:pt x="34" y="144"/>
                </a:lnTo>
                <a:lnTo>
                  <a:pt x="34" y="144"/>
                </a:lnTo>
                <a:lnTo>
                  <a:pt x="26" y="142"/>
                </a:lnTo>
                <a:lnTo>
                  <a:pt x="26" y="142"/>
                </a:lnTo>
                <a:lnTo>
                  <a:pt x="20" y="140"/>
                </a:lnTo>
                <a:lnTo>
                  <a:pt x="20" y="140"/>
                </a:lnTo>
                <a:lnTo>
                  <a:pt x="16" y="138"/>
                </a:lnTo>
                <a:lnTo>
                  <a:pt x="16" y="138"/>
                </a:lnTo>
                <a:lnTo>
                  <a:pt x="10" y="138"/>
                </a:lnTo>
                <a:lnTo>
                  <a:pt x="10" y="138"/>
                </a:lnTo>
                <a:lnTo>
                  <a:pt x="6" y="138"/>
                </a:lnTo>
                <a:lnTo>
                  <a:pt x="6" y="138"/>
                </a:lnTo>
                <a:lnTo>
                  <a:pt x="4" y="138"/>
                </a:lnTo>
                <a:lnTo>
                  <a:pt x="4" y="140"/>
                </a:lnTo>
                <a:lnTo>
                  <a:pt x="4" y="140"/>
                </a:lnTo>
                <a:lnTo>
                  <a:pt x="6" y="140"/>
                </a:lnTo>
                <a:lnTo>
                  <a:pt x="8" y="142"/>
                </a:lnTo>
                <a:lnTo>
                  <a:pt x="8" y="142"/>
                </a:lnTo>
                <a:lnTo>
                  <a:pt x="16" y="144"/>
                </a:lnTo>
                <a:lnTo>
                  <a:pt x="16" y="144"/>
                </a:lnTo>
                <a:lnTo>
                  <a:pt x="20" y="146"/>
                </a:lnTo>
                <a:lnTo>
                  <a:pt x="20" y="146"/>
                </a:lnTo>
                <a:lnTo>
                  <a:pt x="22" y="148"/>
                </a:lnTo>
                <a:lnTo>
                  <a:pt x="22" y="148"/>
                </a:lnTo>
                <a:lnTo>
                  <a:pt x="26" y="150"/>
                </a:lnTo>
                <a:lnTo>
                  <a:pt x="26" y="150"/>
                </a:lnTo>
                <a:lnTo>
                  <a:pt x="26" y="150"/>
                </a:lnTo>
                <a:lnTo>
                  <a:pt x="24" y="150"/>
                </a:lnTo>
                <a:lnTo>
                  <a:pt x="24" y="150"/>
                </a:lnTo>
                <a:lnTo>
                  <a:pt x="18" y="150"/>
                </a:lnTo>
                <a:lnTo>
                  <a:pt x="18" y="150"/>
                </a:lnTo>
                <a:lnTo>
                  <a:pt x="14" y="148"/>
                </a:lnTo>
                <a:lnTo>
                  <a:pt x="14" y="148"/>
                </a:lnTo>
                <a:lnTo>
                  <a:pt x="8" y="146"/>
                </a:lnTo>
                <a:lnTo>
                  <a:pt x="8" y="146"/>
                </a:lnTo>
                <a:lnTo>
                  <a:pt x="2" y="146"/>
                </a:lnTo>
                <a:lnTo>
                  <a:pt x="2" y="146"/>
                </a:lnTo>
                <a:lnTo>
                  <a:pt x="0" y="148"/>
                </a:lnTo>
                <a:lnTo>
                  <a:pt x="0" y="148"/>
                </a:lnTo>
                <a:lnTo>
                  <a:pt x="0" y="148"/>
                </a:lnTo>
                <a:lnTo>
                  <a:pt x="0" y="150"/>
                </a:lnTo>
                <a:lnTo>
                  <a:pt x="0" y="150"/>
                </a:lnTo>
                <a:lnTo>
                  <a:pt x="2" y="150"/>
                </a:lnTo>
                <a:lnTo>
                  <a:pt x="2" y="150"/>
                </a:lnTo>
                <a:lnTo>
                  <a:pt x="6" y="152"/>
                </a:lnTo>
                <a:lnTo>
                  <a:pt x="6" y="152"/>
                </a:lnTo>
                <a:lnTo>
                  <a:pt x="10" y="152"/>
                </a:lnTo>
                <a:lnTo>
                  <a:pt x="10" y="152"/>
                </a:lnTo>
                <a:lnTo>
                  <a:pt x="14" y="154"/>
                </a:lnTo>
                <a:lnTo>
                  <a:pt x="14" y="154"/>
                </a:lnTo>
                <a:lnTo>
                  <a:pt x="10" y="154"/>
                </a:lnTo>
                <a:lnTo>
                  <a:pt x="10" y="154"/>
                </a:lnTo>
                <a:lnTo>
                  <a:pt x="4" y="154"/>
                </a:lnTo>
                <a:lnTo>
                  <a:pt x="4" y="154"/>
                </a:lnTo>
                <a:lnTo>
                  <a:pt x="2" y="154"/>
                </a:lnTo>
                <a:lnTo>
                  <a:pt x="2" y="156"/>
                </a:lnTo>
                <a:lnTo>
                  <a:pt x="2" y="156"/>
                </a:lnTo>
                <a:lnTo>
                  <a:pt x="6" y="156"/>
                </a:lnTo>
                <a:lnTo>
                  <a:pt x="6" y="156"/>
                </a:lnTo>
                <a:lnTo>
                  <a:pt x="10" y="158"/>
                </a:lnTo>
                <a:lnTo>
                  <a:pt x="10" y="158"/>
                </a:lnTo>
                <a:lnTo>
                  <a:pt x="14" y="160"/>
                </a:lnTo>
                <a:lnTo>
                  <a:pt x="14" y="160"/>
                </a:lnTo>
                <a:lnTo>
                  <a:pt x="18" y="162"/>
                </a:lnTo>
                <a:lnTo>
                  <a:pt x="18" y="162"/>
                </a:lnTo>
                <a:lnTo>
                  <a:pt x="24" y="164"/>
                </a:lnTo>
                <a:lnTo>
                  <a:pt x="24" y="164"/>
                </a:lnTo>
                <a:lnTo>
                  <a:pt x="30" y="164"/>
                </a:lnTo>
                <a:lnTo>
                  <a:pt x="30" y="164"/>
                </a:lnTo>
                <a:lnTo>
                  <a:pt x="36" y="164"/>
                </a:lnTo>
                <a:lnTo>
                  <a:pt x="36" y="164"/>
                </a:lnTo>
                <a:lnTo>
                  <a:pt x="48" y="168"/>
                </a:lnTo>
                <a:lnTo>
                  <a:pt x="48" y="168"/>
                </a:lnTo>
                <a:lnTo>
                  <a:pt x="52" y="168"/>
                </a:lnTo>
                <a:lnTo>
                  <a:pt x="52" y="168"/>
                </a:lnTo>
                <a:lnTo>
                  <a:pt x="50" y="180"/>
                </a:lnTo>
                <a:lnTo>
                  <a:pt x="50" y="180"/>
                </a:lnTo>
                <a:lnTo>
                  <a:pt x="48" y="188"/>
                </a:lnTo>
                <a:lnTo>
                  <a:pt x="48" y="188"/>
                </a:lnTo>
                <a:lnTo>
                  <a:pt x="62" y="192"/>
                </a:lnTo>
                <a:lnTo>
                  <a:pt x="62" y="192"/>
                </a:lnTo>
                <a:lnTo>
                  <a:pt x="74" y="196"/>
                </a:lnTo>
                <a:lnTo>
                  <a:pt x="74" y="196"/>
                </a:lnTo>
                <a:lnTo>
                  <a:pt x="86" y="200"/>
                </a:lnTo>
                <a:lnTo>
                  <a:pt x="86" y="200"/>
                </a:lnTo>
                <a:lnTo>
                  <a:pt x="92" y="200"/>
                </a:lnTo>
                <a:lnTo>
                  <a:pt x="96" y="200"/>
                </a:lnTo>
                <a:lnTo>
                  <a:pt x="96" y="200"/>
                </a:lnTo>
                <a:lnTo>
                  <a:pt x="104" y="202"/>
                </a:lnTo>
                <a:lnTo>
                  <a:pt x="104" y="202"/>
                </a:lnTo>
                <a:lnTo>
                  <a:pt x="112" y="206"/>
                </a:lnTo>
                <a:lnTo>
                  <a:pt x="112" y="206"/>
                </a:lnTo>
                <a:lnTo>
                  <a:pt x="122" y="206"/>
                </a:lnTo>
                <a:lnTo>
                  <a:pt x="122" y="206"/>
                </a:lnTo>
                <a:lnTo>
                  <a:pt x="128" y="206"/>
                </a:lnTo>
                <a:lnTo>
                  <a:pt x="132" y="206"/>
                </a:lnTo>
                <a:lnTo>
                  <a:pt x="132" y="206"/>
                </a:lnTo>
                <a:lnTo>
                  <a:pt x="138" y="200"/>
                </a:lnTo>
                <a:lnTo>
                  <a:pt x="142" y="196"/>
                </a:lnTo>
                <a:lnTo>
                  <a:pt x="142" y="196"/>
                </a:lnTo>
                <a:lnTo>
                  <a:pt x="146" y="190"/>
                </a:lnTo>
                <a:lnTo>
                  <a:pt x="148" y="186"/>
                </a:lnTo>
                <a:lnTo>
                  <a:pt x="148" y="186"/>
                </a:lnTo>
                <a:lnTo>
                  <a:pt x="150" y="190"/>
                </a:lnTo>
                <a:lnTo>
                  <a:pt x="150" y="200"/>
                </a:lnTo>
                <a:lnTo>
                  <a:pt x="150" y="200"/>
                </a:lnTo>
                <a:lnTo>
                  <a:pt x="148" y="212"/>
                </a:lnTo>
                <a:lnTo>
                  <a:pt x="148" y="212"/>
                </a:lnTo>
                <a:lnTo>
                  <a:pt x="148" y="222"/>
                </a:lnTo>
                <a:lnTo>
                  <a:pt x="148" y="222"/>
                </a:lnTo>
                <a:lnTo>
                  <a:pt x="146" y="228"/>
                </a:lnTo>
                <a:lnTo>
                  <a:pt x="146" y="228"/>
                </a:lnTo>
                <a:lnTo>
                  <a:pt x="146" y="234"/>
                </a:lnTo>
                <a:lnTo>
                  <a:pt x="146" y="234"/>
                </a:lnTo>
                <a:lnTo>
                  <a:pt x="144" y="242"/>
                </a:lnTo>
                <a:lnTo>
                  <a:pt x="144" y="242"/>
                </a:lnTo>
                <a:lnTo>
                  <a:pt x="144" y="246"/>
                </a:lnTo>
                <a:lnTo>
                  <a:pt x="144" y="246"/>
                </a:lnTo>
                <a:lnTo>
                  <a:pt x="144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46"/>
                </a:lnTo>
                <a:lnTo>
                  <a:pt x="146" y="250"/>
                </a:lnTo>
                <a:lnTo>
                  <a:pt x="146" y="250"/>
                </a:lnTo>
                <a:lnTo>
                  <a:pt x="146" y="276"/>
                </a:lnTo>
                <a:lnTo>
                  <a:pt x="146" y="276"/>
                </a:lnTo>
                <a:lnTo>
                  <a:pt x="148" y="296"/>
                </a:lnTo>
                <a:lnTo>
                  <a:pt x="148" y="296"/>
                </a:lnTo>
                <a:lnTo>
                  <a:pt x="148" y="306"/>
                </a:lnTo>
                <a:lnTo>
                  <a:pt x="148" y="306"/>
                </a:lnTo>
                <a:lnTo>
                  <a:pt x="150" y="316"/>
                </a:lnTo>
                <a:lnTo>
                  <a:pt x="150" y="342"/>
                </a:lnTo>
                <a:lnTo>
                  <a:pt x="152" y="378"/>
                </a:lnTo>
                <a:lnTo>
                  <a:pt x="152" y="406"/>
                </a:lnTo>
                <a:lnTo>
                  <a:pt x="154" y="436"/>
                </a:lnTo>
                <a:lnTo>
                  <a:pt x="154" y="466"/>
                </a:lnTo>
                <a:lnTo>
                  <a:pt x="154" y="466"/>
                </a:lnTo>
                <a:lnTo>
                  <a:pt x="154" y="500"/>
                </a:lnTo>
                <a:lnTo>
                  <a:pt x="154" y="500"/>
                </a:lnTo>
                <a:lnTo>
                  <a:pt x="154" y="508"/>
                </a:lnTo>
                <a:lnTo>
                  <a:pt x="154" y="508"/>
                </a:lnTo>
                <a:lnTo>
                  <a:pt x="154" y="514"/>
                </a:lnTo>
                <a:lnTo>
                  <a:pt x="154" y="514"/>
                </a:lnTo>
                <a:lnTo>
                  <a:pt x="154" y="520"/>
                </a:lnTo>
                <a:lnTo>
                  <a:pt x="154" y="520"/>
                </a:lnTo>
                <a:lnTo>
                  <a:pt x="152" y="522"/>
                </a:lnTo>
                <a:lnTo>
                  <a:pt x="152" y="522"/>
                </a:lnTo>
                <a:lnTo>
                  <a:pt x="152" y="524"/>
                </a:lnTo>
                <a:lnTo>
                  <a:pt x="152" y="524"/>
                </a:lnTo>
                <a:lnTo>
                  <a:pt x="150" y="530"/>
                </a:lnTo>
                <a:lnTo>
                  <a:pt x="150" y="530"/>
                </a:lnTo>
                <a:lnTo>
                  <a:pt x="146" y="536"/>
                </a:lnTo>
                <a:lnTo>
                  <a:pt x="146" y="536"/>
                </a:lnTo>
                <a:lnTo>
                  <a:pt x="144" y="544"/>
                </a:lnTo>
                <a:lnTo>
                  <a:pt x="144" y="544"/>
                </a:lnTo>
                <a:lnTo>
                  <a:pt x="144" y="546"/>
                </a:lnTo>
                <a:lnTo>
                  <a:pt x="144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6"/>
                </a:lnTo>
                <a:lnTo>
                  <a:pt x="142" y="548"/>
                </a:lnTo>
                <a:lnTo>
                  <a:pt x="142" y="548"/>
                </a:lnTo>
                <a:lnTo>
                  <a:pt x="138" y="552"/>
                </a:lnTo>
                <a:lnTo>
                  <a:pt x="138" y="552"/>
                </a:lnTo>
                <a:lnTo>
                  <a:pt x="142" y="548"/>
                </a:lnTo>
                <a:lnTo>
                  <a:pt x="142" y="548"/>
                </a:lnTo>
                <a:lnTo>
                  <a:pt x="144" y="548"/>
                </a:lnTo>
                <a:lnTo>
                  <a:pt x="144" y="548"/>
                </a:lnTo>
                <a:lnTo>
                  <a:pt x="142" y="550"/>
                </a:lnTo>
                <a:lnTo>
                  <a:pt x="142" y="550"/>
                </a:lnTo>
                <a:lnTo>
                  <a:pt x="140" y="550"/>
                </a:lnTo>
                <a:lnTo>
                  <a:pt x="140" y="550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40" y="552"/>
                </a:lnTo>
                <a:lnTo>
                  <a:pt x="136" y="556"/>
                </a:lnTo>
                <a:lnTo>
                  <a:pt x="136" y="556"/>
                </a:lnTo>
                <a:lnTo>
                  <a:pt x="134" y="558"/>
                </a:lnTo>
                <a:lnTo>
                  <a:pt x="134" y="558"/>
                </a:lnTo>
                <a:lnTo>
                  <a:pt x="130" y="558"/>
                </a:lnTo>
                <a:lnTo>
                  <a:pt x="130" y="558"/>
                </a:lnTo>
                <a:lnTo>
                  <a:pt x="120" y="562"/>
                </a:lnTo>
                <a:lnTo>
                  <a:pt x="120" y="562"/>
                </a:lnTo>
                <a:lnTo>
                  <a:pt x="118" y="564"/>
                </a:lnTo>
                <a:lnTo>
                  <a:pt x="118" y="564"/>
                </a:lnTo>
                <a:lnTo>
                  <a:pt x="118" y="564"/>
                </a:lnTo>
                <a:lnTo>
                  <a:pt x="118" y="566"/>
                </a:lnTo>
                <a:lnTo>
                  <a:pt x="118" y="566"/>
                </a:lnTo>
                <a:lnTo>
                  <a:pt x="116" y="568"/>
                </a:lnTo>
                <a:lnTo>
                  <a:pt x="116" y="568"/>
                </a:lnTo>
                <a:lnTo>
                  <a:pt x="116" y="570"/>
                </a:lnTo>
                <a:lnTo>
                  <a:pt x="116" y="570"/>
                </a:lnTo>
                <a:lnTo>
                  <a:pt x="118" y="572"/>
                </a:lnTo>
                <a:lnTo>
                  <a:pt x="124" y="574"/>
                </a:lnTo>
                <a:lnTo>
                  <a:pt x="124" y="574"/>
                </a:lnTo>
                <a:lnTo>
                  <a:pt x="146" y="576"/>
                </a:lnTo>
                <a:lnTo>
                  <a:pt x="146" y="576"/>
                </a:lnTo>
                <a:lnTo>
                  <a:pt x="154" y="574"/>
                </a:lnTo>
                <a:lnTo>
                  <a:pt x="156" y="572"/>
                </a:lnTo>
                <a:lnTo>
                  <a:pt x="156" y="572"/>
                </a:lnTo>
                <a:lnTo>
                  <a:pt x="160" y="570"/>
                </a:lnTo>
                <a:lnTo>
                  <a:pt x="160" y="570"/>
                </a:lnTo>
                <a:lnTo>
                  <a:pt x="164" y="572"/>
                </a:lnTo>
                <a:lnTo>
                  <a:pt x="164" y="572"/>
                </a:lnTo>
                <a:lnTo>
                  <a:pt x="170" y="572"/>
                </a:lnTo>
                <a:lnTo>
                  <a:pt x="182" y="570"/>
                </a:lnTo>
                <a:lnTo>
                  <a:pt x="182" y="570"/>
                </a:lnTo>
                <a:lnTo>
                  <a:pt x="186" y="568"/>
                </a:lnTo>
                <a:lnTo>
                  <a:pt x="186" y="566"/>
                </a:lnTo>
                <a:lnTo>
                  <a:pt x="186" y="566"/>
                </a:lnTo>
                <a:lnTo>
                  <a:pt x="184" y="562"/>
                </a:lnTo>
                <a:lnTo>
                  <a:pt x="184" y="562"/>
                </a:lnTo>
                <a:lnTo>
                  <a:pt x="184" y="560"/>
                </a:lnTo>
                <a:lnTo>
                  <a:pt x="184" y="560"/>
                </a:lnTo>
                <a:lnTo>
                  <a:pt x="184" y="552"/>
                </a:lnTo>
                <a:lnTo>
                  <a:pt x="184" y="552"/>
                </a:lnTo>
                <a:lnTo>
                  <a:pt x="184" y="540"/>
                </a:lnTo>
                <a:lnTo>
                  <a:pt x="184" y="540"/>
                </a:lnTo>
                <a:lnTo>
                  <a:pt x="184" y="538"/>
                </a:lnTo>
                <a:lnTo>
                  <a:pt x="188" y="532"/>
                </a:lnTo>
                <a:lnTo>
                  <a:pt x="188" y="532"/>
                </a:lnTo>
                <a:lnTo>
                  <a:pt x="192" y="522"/>
                </a:lnTo>
                <a:lnTo>
                  <a:pt x="192" y="518"/>
                </a:lnTo>
                <a:lnTo>
                  <a:pt x="192" y="518"/>
                </a:lnTo>
                <a:lnTo>
                  <a:pt x="192" y="502"/>
                </a:lnTo>
                <a:lnTo>
                  <a:pt x="192" y="502"/>
                </a:lnTo>
                <a:lnTo>
                  <a:pt x="196" y="468"/>
                </a:lnTo>
                <a:lnTo>
                  <a:pt x="196" y="468"/>
                </a:lnTo>
                <a:lnTo>
                  <a:pt x="198" y="442"/>
                </a:lnTo>
                <a:lnTo>
                  <a:pt x="198" y="442"/>
                </a:lnTo>
                <a:lnTo>
                  <a:pt x="198" y="430"/>
                </a:lnTo>
                <a:lnTo>
                  <a:pt x="198" y="430"/>
                </a:lnTo>
                <a:lnTo>
                  <a:pt x="198" y="424"/>
                </a:lnTo>
                <a:lnTo>
                  <a:pt x="198" y="424"/>
                </a:lnTo>
                <a:lnTo>
                  <a:pt x="200" y="406"/>
                </a:lnTo>
                <a:lnTo>
                  <a:pt x="200" y="406"/>
                </a:lnTo>
                <a:lnTo>
                  <a:pt x="202" y="380"/>
                </a:lnTo>
                <a:lnTo>
                  <a:pt x="202" y="380"/>
                </a:lnTo>
                <a:lnTo>
                  <a:pt x="204" y="366"/>
                </a:lnTo>
                <a:lnTo>
                  <a:pt x="204" y="366"/>
                </a:lnTo>
                <a:lnTo>
                  <a:pt x="204" y="356"/>
                </a:lnTo>
                <a:lnTo>
                  <a:pt x="204" y="356"/>
                </a:lnTo>
                <a:lnTo>
                  <a:pt x="206" y="344"/>
                </a:lnTo>
                <a:lnTo>
                  <a:pt x="206" y="344"/>
                </a:lnTo>
                <a:lnTo>
                  <a:pt x="206" y="338"/>
                </a:lnTo>
                <a:lnTo>
                  <a:pt x="206" y="338"/>
                </a:lnTo>
                <a:lnTo>
                  <a:pt x="210" y="342"/>
                </a:lnTo>
                <a:lnTo>
                  <a:pt x="210" y="342"/>
                </a:lnTo>
                <a:lnTo>
                  <a:pt x="212" y="356"/>
                </a:lnTo>
                <a:lnTo>
                  <a:pt x="212" y="356"/>
                </a:lnTo>
                <a:lnTo>
                  <a:pt x="218" y="406"/>
                </a:lnTo>
                <a:lnTo>
                  <a:pt x="218" y="406"/>
                </a:lnTo>
                <a:lnTo>
                  <a:pt x="222" y="430"/>
                </a:lnTo>
                <a:lnTo>
                  <a:pt x="222" y="430"/>
                </a:lnTo>
                <a:lnTo>
                  <a:pt x="226" y="466"/>
                </a:lnTo>
                <a:lnTo>
                  <a:pt x="226" y="466"/>
                </a:lnTo>
                <a:lnTo>
                  <a:pt x="230" y="496"/>
                </a:lnTo>
                <a:lnTo>
                  <a:pt x="230" y="496"/>
                </a:lnTo>
                <a:lnTo>
                  <a:pt x="234" y="518"/>
                </a:lnTo>
                <a:lnTo>
                  <a:pt x="234" y="518"/>
                </a:lnTo>
                <a:lnTo>
                  <a:pt x="238" y="532"/>
                </a:lnTo>
                <a:lnTo>
                  <a:pt x="238" y="532"/>
                </a:lnTo>
                <a:lnTo>
                  <a:pt x="238" y="548"/>
                </a:lnTo>
                <a:lnTo>
                  <a:pt x="238" y="548"/>
                </a:lnTo>
                <a:lnTo>
                  <a:pt x="240" y="552"/>
                </a:lnTo>
                <a:lnTo>
                  <a:pt x="240" y="552"/>
                </a:lnTo>
                <a:lnTo>
                  <a:pt x="244" y="556"/>
                </a:lnTo>
                <a:lnTo>
                  <a:pt x="244" y="556"/>
                </a:lnTo>
                <a:lnTo>
                  <a:pt x="244" y="560"/>
                </a:lnTo>
                <a:lnTo>
                  <a:pt x="244" y="560"/>
                </a:lnTo>
                <a:lnTo>
                  <a:pt x="242" y="564"/>
                </a:lnTo>
                <a:lnTo>
                  <a:pt x="242" y="564"/>
                </a:lnTo>
                <a:lnTo>
                  <a:pt x="240" y="566"/>
                </a:lnTo>
                <a:lnTo>
                  <a:pt x="242" y="568"/>
                </a:lnTo>
                <a:lnTo>
                  <a:pt x="242" y="568"/>
                </a:lnTo>
                <a:lnTo>
                  <a:pt x="240" y="570"/>
                </a:lnTo>
                <a:lnTo>
                  <a:pt x="240" y="570"/>
                </a:lnTo>
                <a:lnTo>
                  <a:pt x="238" y="574"/>
                </a:lnTo>
                <a:lnTo>
                  <a:pt x="238" y="574"/>
                </a:lnTo>
                <a:lnTo>
                  <a:pt x="240" y="578"/>
                </a:lnTo>
                <a:lnTo>
                  <a:pt x="240" y="578"/>
                </a:lnTo>
                <a:lnTo>
                  <a:pt x="238" y="578"/>
                </a:lnTo>
                <a:lnTo>
                  <a:pt x="238" y="578"/>
                </a:lnTo>
                <a:lnTo>
                  <a:pt x="238" y="582"/>
                </a:lnTo>
                <a:lnTo>
                  <a:pt x="238" y="582"/>
                </a:lnTo>
                <a:lnTo>
                  <a:pt x="242" y="584"/>
                </a:lnTo>
                <a:lnTo>
                  <a:pt x="254" y="584"/>
                </a:lnTo>
                <a:lnTo>
                  <a:pt x="254" y="584"/>
                </a:lnTo>
                <a:lnTo>
                  <a:pt x="266" y="584"/>
                </a:lnTo>
                <a:lnTo>
                  <a:pt x="272" y="582"/>
                </a:lnTo>
                <a:lnTo>
                  <a:pt x="272" y="582"/>
                </a:lnTo>
                <a:lnTo>
                  <a:pt x="274" y="580"/>
                </a:lnTo>
                <a:lnTo>
                  <a:pt x="272" y="580"/>
                </a:lnTo>
                <a:lnTo>
                  <a:pt x="272" y="580"/>
                </a:lnTo>
                <a:lnTo>
                  <a:pt x="274" y="578"/>
                </a:lnTo>
                <a:lnTo>
                  <a:pt x="274" y="578"/>
                </a:lnTo>
                <a:lnTo>
                  <a:pt x="274" y="574"/>
                </a:lnTo>
                <a:lnTo>
                  <a:pt x="274" y="570"/>
                </a:lnTo>
                <a:lnTo>
                  <a:pt x="274" y="570"/>
                </a:lnTo>
                <a:lnTo>
                  <a:pt x="276" y="568"/>
                </a:lnTo>
                <a:lnTo>
                  <a:pt x="276" y="568"/>
                </a:lnTo>
                <a:lnTo>
                  <a:pt x="274" y="562"/>
                </a:lnTo>
                <a:lnTo>
                  <a:pt x="274" y="562"/>
                </a:lnTo>
                <a:lnTo>
                  <a:pt x="274" y="558"/>
                </a:lnTo>
                <a:lnTo>
                  <a:pt x="274" y="558"/>
                </a:lnTo>
                <a:lnTo>
                  <a:pt x="272" y="554"/>
                </a:lnTo>
                <a:lnTo>
                  <a:pt x="272" y="554"/>
                </a:lnTo>
                <a:lnTo>
                  <a:pt x="270" y="552"/>
                </a:lnTo>
                <a:lnTo>
                  <a:pt x="270" y="552"/>
                </a:lnTo>
                <a:lnTo>
                  <a:pt x="272" y="552"/>
                </a:lnTo>
                <a:lnTo>
                  <a:pt x="272" y="552"/>
                </a:lnTo>
                <a:lnTo>
                  <a:pt x="272" y="552"/>
                </a:lnTo>
                <a:lnTo>
                  <a:pt x="274" y="554"/>
                </a:lnTo>
                <a:lnTo>
                  <a:pt x="274" y="554"/>
                </a:lnTo>
                <a:lnTo>
                  <a:pt x="274" y="554"/>
                </a:lnTo>
                <a:lnTo>
                  <a:pt x="276" y="544"/>
                </a:lnTo>
                <a:lnTo>
                  <a:pt x="276" y="544"/>
                </a:lnTo>
                <a:lnTo>
                  <a:pt x="276" y="536"/>
                </a:lnTo>
                <a:lnTo>
                  <a:pt x="276" y="536"/>
                </a:lnTo>
                <a:lnTo>
                  <a:pt x="272" y="524"/>
                </a:lnTo>
                <a:lnTo>
                  <a:pt x="272" y="524"/>
                </a:lnTo>
                <a:lnTo>
                  <a:pt x="274" y="520"/>
                </a:lnTo>
                <a:lnTo>
                  <a:pt x="276" y="516"/>
                </a:lnTo>
                <a:lnTo>
                  <a:pt x="276" y="516"/>
                </a:lnTo>
                <a:lnTo>
                  <a:pt x="276" y="508"/>
                </a:lnTo>
                <a:lnTo>
                  <a:pt x="274" y="496"/>
                </a:lnTo>
                <a:lnTo>
                  <a:pt x="274" y="496"/>
                </a:lnTo>
                <a:lnTo>
                  <a:pt x="270" y="470"/>
                </a:lnTo>
                <a:lnTo>
                  <a:pt x="270" y="470"/>
                </a:lnTo>
                <a:lnTo>
                  <a:pt x="270" y="462"/>
                </a:lnTo>
                <a:lnTo>
                  <a:pt x="270" y="462"/>
                </a:lnTo>
                <a:lnTo>
                  <a:pt x="268" y="442"/>
                </a:lnTo>
                <a:lnTo>
                  <a:pt x="268" y="442"/>
                </a:lnTo>
                <a:lnTo>
                  <a:pt x="266" y="430"/>
                </a:lnTo>
                <a:lnTo>
                  <a:pt x="266" y="430"/>
                </a:lnTo>
                <a:lnTo>
                  <a:pt x="266" y="418"/>
                </a:lnTo>
                <a:lnTo>
                  <a:pt x="266" y="418"/>
                </a:lnTo>
                <a:lnTo>
                  <a:pt x="264" y="392"/>
                </a:lnTo>
                <a:lnTo>
                  <a:pt x="264" y="392"/>
                </a:lnTo>
                <a:lnTo>
                  <a:pt x="264" y="384"/>
                </a:lnTo>
                <a:lnTo>
                  <a:pt x="266" y="378"/>
                </a:lnTo>
                <a:lnTo>
                  <a:pt x="266" y="378"/>
                </a:lnTo>
                <a:lnTo>
                  <a:pt x="266" y="358"/>
                </a:lnTo>
                <a:lnTo>
                  <a:pt x="266" y="358"/>
                </a:lnTo>
                <a:lnTo>
                  <a:pt x="264" y="324"/>
                </a:lnTo>
                <a:lnTo>
                  <a:pt x="264" y="324"/>
                </a:lnTo>
                <a:lnTo>
                  <a:pt x="264" y="308"/>
                </a:lnTo>
                <a:lnTo>
                  <a:pt x="264" y="308"/>
                </a:lnTo>
                <a:lnTo>
                  <a:pt x="264" y="308"/>
                </a:lnTo>
                <a:lnTo>
                  <a:pt x="264" y="306"/>
                </a:lnTo>
                <a:lnTo>
                  <a:pt x="264" y="306"/>
                </a:lnTo>
                <a:lnTo>
                  <a:pt x="264" y="298"/>
                </a:lnTo>
                <a:lnTo>
                  <a:pt x="264" y="298"/>
                </a:lnTo>
                <a:lnTo>
                  <a:pt x="264" y="292"/>
                </a:lnTo>
                <a:lnTo>
                  <a:pt x="264" y="292"/>
                </a:lnTo>
                <a:lnTo>
                  <a:pt x="264" y="284"/>
                </a:lnTo>
                <a:lnTo>
                  <a:pt x="264" y="284"/>
                </a:lnTo>
                <a:lnTo>
                  <a:pt x="266" y="264"/>
                </a:lnTo>
                <a:lnTo>
                  <a:pt x="266" y="264"/>
                </a:lnTo>
                <a:lnTo>
                  <a:pt x="264" y="246"/>
                </a:lnTo>
                <a:lnTo>
                  <a:pt x="264" y="246"/>
                </a:lnTo>
                <a:lnTo>
                  <a:pt x="262" y="230"/>
                </a:lnTo>
                <a:lnTo>
                  <a:pt x="262" y="230"/>
                </a:lnTo>
                <a:lnTo>
                  <a:pt x="262" y="220"/>
                </a:lnTo>
                <a:lnTo>
                  <a:pt x="262" y="220"/>
                </a:lnTo>
                <a:lnTo>
                  <a:pt x="264" y="210"/>
                </a:lnTo>
                <a:lnTo>
                  <a:pt x="264" y="210"/>
                </a:lnTo>
                <a:lnTo>
                  <a:pt x="266" y="192"/>
                </a:lnTo>
                <a:lnTo>
                  <a:pt x="266" y="192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68" y="176"/>
                </a:lnTo>
                <a:lnTo>
                  <a:pt x="272" y="182"/>
                </a:lnTo>
                <a:lnTo>
                  <a:pt x="272" y="182"/>
                </a:lnTo>
                <a:lnTo>
                  <a:pt x="276" y="190"/>
                </a:lnTo>
                <a:lnTo>
                  <a:pt x="276" y="190"/>
                </a:lnTo>
                <a:lnTo>
                  <a:pt x="288" y="198"/>
                </a:lnTo>
                <a:lnTo>
                  <a:pt x="288" y="198"/>
                </a:lnTo>
                <a:lnTo>
                  <a:pt x="292" y="200"/>
                </a:lnTo>
                <a:lnTo>
                  <a:pt x="294" y="200"/>
                </a:lnTo>
                <a:lnTo>
                  <a:pt x="294" y="200"/>
                </a:lnTo>
                <a:lnTo>
                  <a:pt x="300" y="198"/>
                </a:lnTo>
                <a:lnTo>
                  <a:pt x="300" y="198"/>
                </a:lnTo>
                <a:lnTo>
                  <a:pt x="310" y="194"/>
                </a:lnTo>
                <a:lnTo>
                  <a:pt x="310" y="194"/>
                </a:lnTo>
                <a:lnTo>
                  <a:pt x="330" y="184"/>
                </a:lnTo>
                <a:lnTo>
                  <a:pt x="330" y="184"/>
                </a:lnTo>
                <a:lnTo>
                  <a:pt x="334" y="182"/>
                </a:lnTo>
                <a:lnTo>
                  <a:pt x="334" y="182"/>
                </a:lnTo>
                <a:lnTo>
                  <a:pt x="336" y="182"/>
                </a:lnTo>
                <a:lnTo>
                  <a:pt x="336" y="182"/>
                </a:lnTo>
                <a:lnTo>
                  <a:pt x="338" y="180"/>
                </a:lnTo>
                <a:lnTo>
                  <a:pt x="338" y="180"/>
                </a:lnTo>
                <a:lnTo>
                  <a:pt x="342" y="178"/>
                </a:lnTo>
                <a:lnTo>
                  <a:pt x="342" y="178"/>
                </a:lnTo>
                <a:lnTo>
                  <a:pt x="346" y="174"/>
                </a:lnTo>
                <a:lnTo>
                  <a:pt x="346" y="174"/>
                </a:lnTo>
                <a:lnTo>
                  <a:pt x="348" y="170"/>
                </a:lnTo>
                <a:lnTo>
                  <a:pt x="348" y="170"/>
                </a:lnTo>
                <a:lnTo>
                  <a:pt x="358" y="164"/>
                </a:lnTo>
                <a:lnTo>
                  <a:pt x="358" y="164"/>
                </a:lnTo>
                <a:lnTo>
                  <a:pt x="360" y="162"/>
                </a:lnTo>
                <a:lnTo>
                  <a:pt x="362" y="158"/>
                </a:lnTo>
                <a:lnTo>
                  <a:pt x="362" y="158"/>
                </a:lnTo>
                <a:lnTo>
                  <a:pt x="362" y="154"/>
                </a:lnTo>
                <a:lnTo>
                  <a:pt x="362" y="152"/>
                </a:lnTo>
                <a:lnTo>
                  <a:pt x="362" y="152"/>
                </a:lnTo>
                <a:lnTo>
                  <a:pt x="360" y="146"/>
                </a:lnTo>
                <a:lnTo>
                  <a:pt x="360" y="146"/>
                </a:lnTo>
                <a:lnTo>
                  <a:pt x="362" y="146"/>
                </a:lnTo>
                <a:lnTo>
                  <a:pt x="362" y="146"/>
                </a:lnTo>
                <a:lnTo>
                  <a:pt x="366" y="142"/>
                </a:lnTo>
                <a:lnTo>
                  <a:pt x="366" y="142"/>
                </a:lnTo>
                <a:lnTo>
                  <a:pt x="374" y="140"/>
                </a:lnTo>
                <a:lnTo>
                  <a:pt x="374" y="140"/>
                </a:lnTo>
                <a:lnTo>
                  <a:pt x="382" y="138"/>
                </a:lnTo>
                <a:lnTo>
                  <a:pt x="382" y="138"/>
                </a:lnTo>
                <a:lnTo>
                  <a:pt x="388" y="134"/>
                </a:lnTo>
                <a:lnTo>
                  <a:pt x="388" y="134"/>
                </a:lnTo>
                <a:lnTo>
                  <a:pt x="394" y="130"/>
                </a:lnTo>
                <a:lnTo>
                  <a:pt x="394" y="130"/>
                </a:lnTo>
                <a:lnTo>
                  <a:pt x="396" y="130"/>
                </a:lnTo>
                <a:lnTo>
                  <a:pt x="396" y="130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4" y="128"/>
                </a:lnTo>
                <a:lnTo>
                  <a:pt x="396" y="126"/>
                </a:lnTo>
                <a:lnTo>
                  <a:pt x="396" y="126"/>
                </a:lnTo>
                <a:lnTo>
                  <a:pt x="400" y="122"/>
                </a:lnTo>
                <a:lnTo>
                  <a:pt x="400" y="122"/>
                </a:lnTo>
                <a:lnTo>
                  <a:pt x="400" y="122"/>
                </a:lnTo>
                <a:lnTo>
                  <a:pt x="400" y="120"/>
                </a:lnTo>
                <a:lnTo>
                  <a:pt x="400" y="120"/>
                </a:lnTo>
                <a:close/>
                <a:moveTo>
                  <a:pt x="158" y="32"/>
                </a:moveTo>
                <a:lnTo>
                  <a:pt x="158" y="32"/>
                </a:lnTo>
                <a:lnTo>
                  <a:pt x="158" y="32"/>
                </a:lnTo>
                <a:lnTo>
                  <a:pt x="160" y="32"/>
                </a:lnTo>
                <a:lnTo>
                  <a:pt x="158" y="32"/>
                </a:lnTo>
                <a:close/>
                <a:moveTo>
                  <a:pt x="162" y="28"/>
                </a:moveTo>
                <a:lnTo>
                  <a:pt x="162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8"/>
                </a:lnTo>
                <a:lnTo>
                  <a:pt x="160" y="26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lnTo>
                  <a:pt x="162" y="28"/>
                </a:lnTo>
                <a:close/>
                <a:moveTo>
                  <a:pt x="166" y="22"/>
                </a:moveTo>
                <a:lnTo>
                  <a:pt x="166" y="22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4" y="24"/>
                </a:lnTo>
                <a:lnTo>
                  <a:pt x="166" y="22"/>
                </a:lnTo>
                <a:lnTo>
                  <a:pt x="166" y="22"/>
                </a:lnTo>
                <a:lnTo>
                  <a:pt x="166" y="20"/>
                </a:lnTo>
                <a:lnTo>
                  <a:pt x="166" y="20"/>
                </a:lnTo>
                <a:lnTo>
                  <a:pt x="168" y="20"/>
                </a:lnTo>
                <a:lnTo>
                  <a:pt x="168" y="20"/>
                </a:lnTo>
                <a:lnTo>
                  <a:pt x="166" y="22"/>
                </a:lnTo>
                <a:lnTo>
                  <a:pt x="166" y="22"/>
                </a:lnTo>
                <a:close/>
                <a:moveTo>
                  <a:pt x="172" y="12"/>
                </a:move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2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4" y="12"/>
                </a:lnTo>
                <a:lnTo>
                  <a:pt x="172" y="12"/>
                </a:lnTo>
                <a:lnTo>
                  <a:pt x="172" y="12"/>
                </a:lnTo>
                <a:close/>
                <a:moveTo>
                  <a:pt x="176" y="12"/>
                </a:moveTo>
                <a:lnTo>
                  <a:pt x="174" y="12"/>
                </a:lnTo>
                <a:lnTo>
                  <a:pt x="172" y="12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10"/>
                </a:lnTo>
                <a:lnTo>
                  <a:pt x="176" y="10"/>
                </a:lnTo>
                <a:lnTo>
                  <a:pt x="176" y="12"/>
                </a:lnTo>
                <a:close/>
                <a:moveTo>
                  <a:pt x="178" y="8"/>
                </a:moveTo>
                <a:lnTo>
                  <a:pt x="178" y="8"/>
                </a:lnTo>
                <a:lnTo>
                  <a:pt x="178" y="8"/>
                </a:lnTo>
                <a:lnTo>
                  <a:pt x="178" y="8"/>
                </a:lnTo>
                <a:lnTo>
                  <a:pt x="176" y="10"/>
                </a:lnTo>
                <a:lnTo>
                  <a:pt x="176" y="10"/>
                </a:lnTo>
                <a:lnTo>
                  <a:pt x="174" y="10"/>
                </a:lnTo>
                <a:lnTo>
                  <a:pt x="174" y="10"/>
                </a:lnTo>
                <a:lnTo>
                  <a:pt x="174" y="8"/>
                </a:lnTo>
                <a:lnTo>
                  <a:pt x="172" y="8"/>
                </a:lnTo>
                <a:lnTo>
                  <a:pt x="174" y="8"/>
                </a:lnTo>
                <a:lnTo>
                  <a:pt x="174" y="8"/>
                </a:lnTo>
                <a:lnTo>
                  <a:pt x="174" y="6"/>
                </a:lnTo>
                <a:lnTo>
                  <a:pt x="174" y="6"/>
                </a:lnTo>
                <a:lnTo>
                  <a:pt x="176" y="6"/>
                </a:lnTo>
                <a:lnTo>
                  <a:pt x="176" y="6"/>
                </a:lnTo>
                <a:lnTo>
                  <a:pt x="178" y="6"/>
                </a:lnTo>
                <a:lnTo>
                  <a:pt x="178" y="6"/>
                </a:lnTo>
                <a:lnTo>
                  <a:pt x="178" y="8"/>
                </a:lnTo>
                <a:lnTo>
                  <a:pt x="178" y="8"/>
                </a:lnTo>
                <a:close/>
                <a:moveTo>
                  <a:pt x="180" y="6"/>
                </a:moveTo>
                <a:lnTo>
                  <a:pt x="180" y="6"/>
                </a:lnTo>
                <a:lnTo>
                  <a:pt x="178" y="6"/>
                </a:lnTo>
                <a:lnTo>
                  <a:pt x="178" y="6"/>
                </a:lnTo>
                <a:lnTo>
                  <a:pt x="180" y="4"/>
                </a:lnTo>
                <a:lnTo>
                  <a:pt x="180" y="4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lnTo>
                  <a:pt x="180" y="6"/>
                </a:lnTo>
                <a:close/>
                <a:moveTo>
                  <a:pt x="182" y="4"/>
                </a:moveTo>
                <a:lnTo>
                  <a:pt x="182" y="6"/>
                </a:lnTo>
                <a:lnTo>
                  <a:pt x="180" y="6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0" y="4"/>
                </a:lnTo>
                <a:lnTo>
                  <a:pt x="182" y="4"/>
                </a:lnTo>
                <a:lnTo>
                  <a:pt x="182" y="4"/>
                </a:lnTo>
                <a:close/>
                <a:moveTo>
                  <a:pt x="190" y="4"/>
                </a:moveTo>
                <a:lnTo>
                  <a:pt x="190" y="4"/>
                </a:lnTo>
                <a:lnTo>
                  <a:pt x="188" y="4"/>
                </a:lnTo>
                <a:lnTo>
                  <a:pt x="188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6" y="4"/>
                </a:lnTo>
                <a:lnTo>
                  <a:pt x="188" y="2"/>
                </a:lnTo>
                <a:lnTo>
                  <a:pt x="188" y="2"/>
                </a:lnTo>
                <a:lnTo>
                  <a:pt x="188" y="2"/>
                </a:lnTo>
                <a:lnTo>
                  <a:pt x="190" y="2"/>
                </a:lnTo>
                <a:lnTo>
                  <a:pt x="190" y="2"/>
                </a:lnTo>
                <a:lnTo>
                  <a:pt x="190" y="4"/>
                </a:lnTo>
                <a:lnTo>
                  <a:pt x="190" y="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7"/>
          <p:cNvPicPr>
            <a:picLocks noChangeAspect="1" noChangeArrowheads="1"/>
          </p:cNvPicPr>
          <p:nvPr/>
        </p:nvPicPr>
        <p:blipFill>
          <a:blip r:embed="rId3"/>
          <a:srcRect l="46836" r="40835" b="38554"/>
          <a:stretch>
            <a:fillRect/>
          </a:stretch>
        </p:blipFill>
        <p:spPr bwMode="auto">
          <a:xfrm>
            <a:off x="0" y="3764341"/>
            <a:ext cx="12182100" cy="3093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" name="Group 7"/>
          <p:cNvGrpSpPr/>
          <p:nvPr/>
        </p:nvGrpSpPr>
        <p:grpSpPr>
          <a:xfrm>
            <a:off x="3777192" y="2438400"/>
            <a:ext cx="3886200" cy="3280776"/>
            <a:chOff x="2253192" y="2438400"/>
            <a:chExt cx="3886200" cy="3280776"/>
          </a:xfrm>
        </p:grpSpPr>
        <p:sp>
          <p:nvSpPr>
            <p:cNvPr id="9" name="Ellipse 256"/>
            <p:cNvSpPr/>
            <p:nvPr/>
          </p:nvSpPr>
          <p:spPr bwMode="auto">
            <a:xfrm>
              <a:off x="2405592" y="5105400"/>
              <a:ext cx="3733800" cy="61377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253192" y="2438400"/>
              <a:ext cx="3878580" cy="2971800"/>
              <a:chOff x="990600" y="1905000"/>
              <a:chExt cx="3878580" cy="29718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990600" y="2743200"/>
                <a:ext cx="2133600" cy="21336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solidFill>
                  <a:schemeClr val="accent3">
                    <a:lumMod val="50000"/>
                  </a:schemeClr>
                </a:solidFill>
              </a:ln>
              <a:effectLst/>
              <a:scene3d>
                <a:camera prst="isometricOffAxis2Left">
                  <a:rot lat="1735594" lon="3225094" rev="1020412"/>
                </a:camera>
                <a:lightRig rig="threePt" dir="t"/>
              </a:scene3d>
              <a:sp3d extrusionH="2222500" prstMaterial="metal">
                <a:bevelT/>
                <a:bevelB/>
                <a:extrusionClr>
                  <a:srgbClr val="C00000"/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1295400" y="3429000"/>
                <a:ext cx="1752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perspectiveLeft" fov="3000000">
                    <a:rot lat="20611659" lon="18371538" rev="21558072"/>
                  </a:camera>
                  <a:lightRig rig="threePt" dir="t"/>
                </a:scene3d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effectLst>
                      <a:innerShdw blurRad="114300">
                        <a:prstClr val="black"/>
                      </a:innerShdw>
                    </a:effectLst>
                    <a:latin typeface="Arial Black" pitchFamily="34" charset="0"/>
                  </a:rPr>
                  <a:t>BUY</a:t>
                </a:r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1577340" y="1905000"/>
                <a:ext cx="2057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OffAxis1Top">
                    <a:rot lat="19546483" lon="19212828" rev="3723407"/>
                  </a:camera>
                  <a:lightRig rig="threePt" dir="t"/>
                </a:scene3d>
              </a:bodyPr>
              <a:lstStyle/>
              <a:p>
                <a:r>
                  <a:rPr lang="en-US" sz="4800" dirty="0">
                    <a:solidFill>
                      <a:schemeClr val="bg1"/>
                    </a:solidFill>
                    <a:effectLst>
                      <a:innerShdw blurRad="114300">
                        <a:prstClr val="black"/>
                      </a:innerShdw>
                    </a:effectLst>
                    <a:latin typeface="Arial Black" pitchFamily="34" charset="0"/>
                  </a:rPr>
                  <a:t>SELL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354580" y="3002280"/>
                <a:ext cx="2514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isometricOffAxis1Right">
                    <a:rot lat="961913" lon="19614081" rev="1500000"/>
                  </a:camera>
                  <a:lightRig rig="threePt" dir="t"/>
                </a:scene3d>
              </a:bodyPr>
              <a:lstStyle/>
              <a:p>
                <a:pPr algn="ctr"/>
                <a:r>
                  <a:rPr lang="en-US" sz="4800" dirty="0">
                    <a:solidFill>
                      <a:schemeClr val="bg1"/>
                    </a:solidFill>
                    <a:effectLst>
                      <a:innerShdw blurRad="114300">
                        <a:prstClr val="black"/>
                      </a:innerShdw>
                    </a:effectLst>
                    <a:latin typeface="Arial Black" pitchFamily="34" charset="0"/>
                  </a:rPr>
                  <a:t>HOLD</a:t>
                </a:r>
              </a:p>
            </p:txBody>
          </p:sp>
        </p:grpSp>
      </p:grp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Making a decision</a:t>
            </a:r>
          </a:p>
        </p:txBody>
      </p:sp>
      <p:pic>
        <p:nvPicPr>
          <p:cNvPr id="14" name="Picture 13" descr="1194985513842704322bull_utrescu_.svg.h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588" y="4038601"/>
            <a:ext cx="2175449" cy="1765739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16" name="Picture 15" descr="12201596171972129563Running bear.svg.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7510992" y="4114800"/>
            <a:ext cx="2090208" cy="156765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10" name="Group 26"/>
          <p:cNvGrpSpPr/>
          <p:nvPr/>
        </p:nvGrpSpPr>
        <p:grpSpPr>
          <a:xfrm>
            <a:off x="8305800" y="1470782"/>
            <a:ext cx="3129150" cy="1524000"/>
            <a:chOff x="5862450" y="1447800"/>
            <a:chExt cx="3129150" cy="1524000"/>
          </a:xfrm>
        </p:grpSpPr>
        <p:cxnSp>
          <p:nvCxnSpPr>
            <p:cNvPr id="22" name="Straight Connector 21"/>
            <p:cNvCxnSpPr/>
            <p:nvPr/>
          </p:nvCxnSpPr>
          <p:spPr>
            <a:xfrm rot="16200000" flipV="1">
              <a:off x="5102926" y="2207324"/>
              <a:ext cx="1524000" cy="4952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867400" y="1447800"/>
              <a:ext cx="31242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53"/>
            <p:cNvSpPr txBox="1">
              <a:spLocks noChangeArrowheads="1"/>
            </p:cNvSpPr>
            <p:nvPr/>
          </p:nvSpPr>
          <p:spPr bwMode="auto">
            <a:xfrm>
              <a:off x="5903025" y="1523999"/>
              <a:ext cx="3063815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/>
                <a:t>You can replace this placeholder text with your own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0629" y="655638"/>
            <a:ext cx="5170714" cy="6477000"/>
            <a:chOff x="544286" y="76200"/>
            <a:chExt cx="5170714" cy="6477000"/>
          </a:xfrm>
        </p:grpSpPr>
        <p:grpSp>
          <p:nvGrpSpPr>
            <p:cNvPr id="4" name="Group 52"/>
            <p:cNvGrpSpPr/>
            <p:nvPr/>
          </p:nvGrpSpPr>
          <p:grpSpPr>
            <a:xfrm>
              <a:off x="544286" y="76200"/>
              <a:ext cx="5170714" cy="6477000"/>
              <a:chOff x="533400" y="228600"/>
              <a:chExt cx="5181600" cy="6400800"/>
            </a:xfrm>
            <a:scene3d>
              <a:camera prst="perspectiveRelaxed"/>
              <a:lightRig rig="threePt" dir="t">
                <a:rot lat="0" lon="0" rev="10800000"/>
              </a:lightRig>
            </a:scene3d>
          </p:grpSpPr>
          <p:cxnSp>
            <p:nvCxnSpPr>
              <p:cNvPr id="42" name="Straight Connector 41"/>
              <p:cNvCxnSpPr/>
              <p:nvPr/>
            </p:nvCxnSpPr>
            <p:spPr>
              <a:xfrm rot="5400000">
                <a:off x="2435925" y="5753100"/>
                <a:ext cx="533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33400" y="2871850"/>
                <a:ext cx="1676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542800" y="2856706"/>
                <a:ext cx="11430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13" idx="1"/>
              </p:cNvCxnSpPr>
              <p:nvPr/>
            </p:nvCxnSpPr>
            <p:spPr>
              <a:xfrm rot="5400000">
                <a:off x="2474819" y="990600"/>
                <a:ext cx="456406" cy="794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endCxn id="3" idx="0"/>
              </p:cNvCxnSpPr>
              <p:nvPr/>
            </p:nvCxnSpPr>
            <p:spPr>
              <a:xfrm rot="16200000" flipH="1">
                <a:off x="2396144" y="1903318"/>
                <a:ext cx="608806" cy="4157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Flowchart: Decision 2"/>
              <p:cNvSpPr/>
              <p:nvPr/>
            </p:nvSpPr>
            <p:spPr>
              <a:xfrm>
                <a:off x="1735909" y="2209800"/>
                <a:ext cx="1933433" cy="1295400"/>
              </a:xfrm>
              <a:prstGeom prst="flowChartDecision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259582" y="3284218"/>
                <a:ext cx="850075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Data 12"/>
              <p:cNvSpPr/>
              <p:nvPr/>
            </p:nvSpPr>
            <p:spPr>
              <a:xfrm>
                <a:off x="1635825" y="1219200"/>
                <a:ext cx="2133600" cy="609600"/>
              </a:xfrm>
              <a:prstGeom prst="flowChartInputOutpu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657600" y="3705100"/>
                <a:ext cx="2057400" cy="6858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5400000">
                <a:off x="-483425" y="3900550"/>
                <a:ext cx="2057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3400" y="4953000"/>
                <a:ext cx="1559625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2090550" y="4343400"/>
                <a:ext cx="12954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5400000">
                <a:off x="4417918" y="4685507"/>
                <a:ext cx="533402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388425" y="4953000"/>
                <a:ext cx="1295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triangle" w="med" len="med"/>
                <a:tailEnd type="non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/>
              <p:cNvSpPr/>
              <p:nvPr/>
            </p:nvSpPr>
            <p:spPr>
              <a:xfrm>
                <a:off x="1935480" y="228600"/>
                <a:ext cx="1645920" cy="609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1903025" y="6019800"/>
                <a:ext cx="1645920" cy="609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733800" y="2438400"/>
              <a:ext cx="7881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B050"/>
                  </a:solidFill>
                </a:rPr>
                <a:t>YES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4400" y="2438400"/>
              <a:ext cx="7328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NO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</a:t>
            </a:r>
          </a:p>
        </p:txBody>
      </p:sp>
      <p:pic>
        <p:nvPicPr>
          <p:cNvPr id="57" name="Picture 56" descr="thinking-person-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508543" y="1417638"/>
            <a:ext cx="712762" cy="213360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7492185" y="2660423"/>
            <a:ext cx="3629843" cy="2834640"/>
            <a:chOff x="4795796" y="1267671"/>
            <a:chExt cx="3839256" cy="2834640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796204" y="1267671"/>
              <a:ext cx="0" cy="28346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796204" y="1267671"/>
              <a:ext cx="32765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795796" y="1373054"/>
              <a:ext cx="3839256" cy="25853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You can replace this placeholder text with your own text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You can replace this placeholder text with your own text</a:t>
              </a:r>
            </a:p>
            <a:p>
              <a:pPr marL="166688" indent="-166688">
                <a:buFont typeface="Arial" pitchFamily="34" charset="0"/>
                <a:buChar char="•"/>
              </a:pPr>
              <a:endParaRPr lang="en-US" sz="16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690629" y="655638"/>
            <a:ext cx="5170714" cy="6477000"/>
            <a:chOff x="544286" y="76200"/>
            <a:chExt cx="5170714" cy="6477000"/>
          </a:xfrm>
        </p:grpSpPr>
        <p:grpSp>
          <p:nvGrpSpPr>
            <p:cNvPr id="4" name="Group 52"/>
            <p:cNvGrpSpPr/>
            <p:nvPr/>
          </p:nvGrpSpPr>
          <p:grpSpPr>
            <a:xfrm>
              <a:off x="544286" y="76200"/>
              <a:ext cx="5170714" cy="6477000"/>
              <a:chOff x="533400" y="228600"/>
              <a:chExt cx="5181600" cy="6400800"/>
            </a:xfrm>
            <a:scene3d>
              <a:camera prst="perspectiveRelaxed"/>
              <a:lightRig rig="threePt" dir="t">
                <a:rot lat="0" lon="0" rev="10800000"/>
              </a:lightRig>
            </a:scene3d>
          </p:grpSpPr>
          <p:cxnSp>
            <p:nvCxnSpPr>
              <p:cNvPr id="42" name="Straight Connector 41"/>
              <p:cNvCxnSpPr/>
              <p:nvPr/>
            </p:nvCxnSpPr>
            <p:spPr>
              <a:xfrm rot="5400000">
                <a:off x="2435925" y="5753100"/>
                <a:ext cx="533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533400" y="2871850"/>
                <a:ext cx="1676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3542800" y="2856706"/>
                <a:ext cx="11430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>
                <a:endCxn id="13" idx="1"/>
              </p:cNvCxnSpPr>
              <p:nvPr/>
            </p:nvCxnSpPr>
            <p:spPr>
              <a:xfrm rot="5400000">
                <a:off x="2474819" y="990600"/>
                <a:ext cx="456406" cy="794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>
                <a:endCxn id="3" idx="0"/>
              </p:cNvCxnSpPr>
              <p:nvPr/>
            </p:nvCxnSpPr>
            <p:spPr>
              <a:xfrm rot="16200000" flipH="1">
                <a:off x="2396144" y="1903318"/>
                <a:ext cx="608806" cy="4157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" name="Flowchart: Decision 2"/>
              <p:cNvSpPr/>
              <p:nvPr/>
            </p:nvSpPr>
            <p:spPr>
              <a:xfrm>
                <a:off x="1735909" y="2209800"/>
                <a:ext cx="1933433" cy="1295400"/>
              </a:xfrm>
              <a:prstGeom prst="flowChartDecision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" name="Straight Connector 11"/>
              <p:cNvCxnSpPr/>
              <p:nvPr/>
            </p:nvCxnSpPr>
            <p:spPr>
              <a:xfrm rot="5400000">
                <a:off x="4259582" y="3284218"/>
                <a:ext cx="850075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Flowchart: Data 12"/>
              <p:cNvSpPr/>
              <p:nvPr/>
            </p:nvSpPr>
            <p:spPr>
              <a:xfrm>
                <a:off x="1635825" y="1219200"/>
                <a:ext cx="2133600" cy="609600"/>
              </a:xfrm>
              <a:prstGeom prst="flowChartInputOutpu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3657600" y="3705100"/>
                <a:ext cx="2057400" cy="6858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 rot="5400000">
                <a:off x="-483425" y="3900550"/>
                <a:ext cx="2057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533400" y="4953000"/>
                <a:ext cx="1559625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none" w="med" len="med"/>
                <a:tailEnd type="triangl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Oval 33"/>
              <p:cNvSpPr/>
              <p:nvPr/>
            </p:nvSpPr>
            <p:spPr>
              <a:xfrm>
                <a:off x="2090550" y="4343400"/>
                <a:ext cx="1295400" cy="12954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Connector 34"/>
              <p:cNvCxnSpPr/>
              <p:nvPr/>
            </p:nvCxnSpPr>
            <p:spPr>
              <a:xfrm rot="5400000">
                <a:off x="4417918" y="4685507"/>
                <a:ext cx="533402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388425" y="4953000"/>
                <a:ext cx="1295400" cy="1588"/>
              </a:xfrm>
              <a:prstGeom prst="line">
                <a:avLst/>
              </a:prstGeom>
              <a:ln w="38100">
                <a:solidFill>
                  <a:srgbClr val="C00000"/>
                </a:solidFill>
                <a:headEnd type="triangle" w="med" len="med"/>
                <a:tailEnd type="none" w="med" len="med"/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ounded Rectangle 43"/>
              <p:cNvSpPr/>
              <p:nvPr/>
            </p:nvSpPr>
            <p:spPr>
              <a:xfrm>
                <a:off x="1935480" y="228600"/>
                <a:ext cx="1645920" cy="609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ounded Rectangle 46"/>
              <p:cNvSpPr/>
              <p:nvPr/>
            </p:nvSpPr>
            <p:spPr>
              <a:xfrm>
                <a:off x="1903025" y="6019800"/>
                <a:ext cx="1645920" cy="609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rgbClr val="C00000"/>
                </a:solidFill>
              </a:ln>
              <a:sp3d extrusionH="127000" prstMaterial="dkEdge"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733800" y="2438400"/>
              <a:ext cx="7881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00B050"/>
                  </a:solidFill>
                </a:rPr>
                <a:t>YES</a:t>
              </a: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914400" y="2438400"/>
              <a:ext cx="7328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rgbClr val="C00000"/>
                  </a:solidFill>
                </a:rPr>
                <a:t>NO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making (alternate)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492570" y="2660423"/>
            <a:ext cx="3489906" cy="2464984"/>
            <a:chOff x="4796204" y="1267671"/>
            <a:chExt cx="3691247" cy="2464984"/>
          </a:xfrm>
        </p:grpSpPr>
        <p:cxnSp>
          <p:nvCxnSpPr>
            <p:cNvPr id="63" name="Straight Connector 62"/>
            <p:cNvCxnSpPr/>
            <p:nvPr/>
          </p:nvCxnSpPr>
          <p:spPr>
            <a:xfrm>
              <a:off x="4796204" y="1267671"/>
              <a:ext cx="0" cy="2286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4796204" y="1267671"/>
              <a:ext cx="327659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850390" y="1424331"/>
              <a:ext cx="363706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You can replace this placeholder text with your own text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/>
                <a:t>You can replace this placeholder text with your own text</a:t>
              </a:r>
            </a:p>
          </p:txBody>
        </p:sp>
      </p:grpSp>
      <p:sp>
        <p:nvSpPr>
          <p:cNvPr id="28" name="Freeform 82"/>
          <p:cNvSpPr>
            <a:spLocks noEditPoints="1"/>
          </p:cNvSpPr>
          <p:nvPr/>
        </p:nvSpPr>
        <p:spPr bwMode="auto">
          <a:xfrm>
            <a:off x="3546745" y="1482302"/>
            <a:ext cx="728497" cy="2185492"/>
          </a:xfrm>
          <a:custGeom>
            <a:avLst/>
            <a:gdLst/>
            <a:ahLst/>
            <a:cxnLst>
              <a:cxn ang="0">
                <a:pos x="184" y="112"/>
              </a:cxn>
              <a:cxn ang="0">
                <a:pos x="204" y="134"/>
              </a:cxn>
              <a:cxn ang="0">
                <a:pos x="224" y="202"/>
              </a:cxn>
              <a:cxn ang="0">
                <a:pos x="242" y="256"/>
              </a:cxn>
              <a:cxn ang="0">
                <a:pos x="252" y="284"/>
              </a:cxn>
              <a:cxn ang="0">
                <a:pos x="264" y="330"/>
              </a:cxn>
              <a:cxn ang="0">
                <a:pos x="270" y="368"/>
              </a:cxn>
              <a:cxn ang="0">
                <a:pos x="268" y="402"/>
              </a:cxn>
              <a:cxn ang="0">
                <a:pos x="256" y="424"/>
              </a:cxn>
              <a:cxn ang="0">
                <a:pos x="252" y="410"/>
              </a:cxn>
              <a:cxn ang="0">
                <a:pos x="258" y="396"/>
              </a:cxn>
              <a:cxn ang="0">
                <a:pos x="250" y="384"/>
              </a:cxn>
              <a:cxn ang="0">
                <a:pos x="244" y="404"/>
              </a:cxn>
              <a:cxn ang="0">
                <a:pos x="242" y="372"/>
              </a:cxn>
              <a:cxn ang="0">
                <a:pos x="238" y="382"/>
              </a:cxn>
              <a:cxn ang="0">
                <a:pos x="248" y="430"/>
              </a:cxn>
              <a:cxn ang="0">
                <a:pos x="230" y="454"/>
              </a:cxn>
              <a:cxn ang="0">
                <a:pos x="228" y="484"/>
              </a:cxn>
              <a:cxn ang="0">
                <a:pos x="228" y="554"/>
              </a:cxn>
              <a:cxn ang="0">
                <a:pos x="188" y="564"/>
              </a:cxn>
              <a:cxn ang="0">
                <a:pos x="180" y="632"/>
              </a:cxn>
              <a:cxn ang="0">
                <a:pos x="154" y="708"/>
              </a:cxn>
              <a:cxn ang="0">
                <a:pos x="160" y="734"/>
              </a:cxn>
              <a:cxn ang="0">
                <a:pos x="152" y="776"/>
              </a:cxn>
              <a:cxn ang="0">
                <a:pos x="148" y="790"/>
              </a:cxn>
              <a:cxn ang="0">
                <a:pos x="144" y="816"/>
              </a:cxn>
              <a:cxn ang="0">
                <a:pos x="114" y="812"/>
              </a:cxn>
              <a:cxn ang="0">
                <a:pos x="102" y="790"/>
              </a:cxn>
              <a:cxn ang="0">
                <a:pos x="66" y="782"/>
              </a:cxn>
              <a:cxn ang="0">
                <a:pos x="108" y="746"/>
              </a:cxn>
              <a:cxn ang="0">
                <a:pos x="112" y="668"/>
              </a:cxn>
              <a:cxn ang="0">
                <a:pos x="100" y="586"/>
              </a:cxn>
              <a:cxn ang="0">
                <a:pos x="78" y="558"/>
              </a:cxn>
              <a:cxn ang="0">
                <a:pos x="72" y="498"/>
              </a:cxn>
              <a:cxn ang="0">
                <a:pos x="66" y="418"/>
              </a:cxn>
              <a:cxn ang="0">
                <a:pos x="74" y="338"/>
              </a:cxn>
              <a:cxn ang="0">
                <a:pos x="66" y="326"/>
              </a:cxn>
              <a:cxn ang="0">
                <a:pos x="46" y="312"/>
              </a:cxn>
              <a:cxn ang="0">
                <a:pos x="32" y="282"/>
              </a:cxn>
              <a:cxn ang="0">
                <a:pos x="20" y="236"/>
              </a:cxn>
              <a:cxn ang="0">
                <a:pos x="4" y="194"/>
              </a:cxn>
              <a:cxn ang="0">
                <a:pos x="10" y="172"/>
              </a:cxn>
              <a:cxn ang="0">
                <a:pos x="32" y="140"/>
              </a:cxn>
              <a:cxn ang="0">
                <a:pos x="44" y="142"/>
              </a:cxn>
              <a:cxn ang="0">
                <a:pos x="60" y="112"/>
              </a:cxn>
              <a:cxn ang="0">
                <a:pos x="62" y="90"/>
              </a:cxn>
              <a:cxn ang="0">
                <a:pos x="52" y="76"/>
              </a:cxn>
              <a:cxn ang="0">
                <a:pos x="54" y="34"/>
              </a:cxn>
              <a:cxn ang="0">
                <a:pos x="64" y="16"/>
              </a:cxn>
              <a:cxn ang="0">
                <a:pos x="96" y="0"/>
              </a:cxn>
              <a:cxn ang="0">
                <a:pos x="140" y="28"/>
              </a:cxn>
              <a:cxn ang="0">
                <a:pos x="138" y="88"/>
              </a:cxn>
              <a:cxn ang="0">
                <a:pos x="126" y="96"/>
              </a:cxn>
              <a:cxn ang="0">
                <a:pos x="200" y="270"/>
              </a:cxn>
              <a:cxn ang="0">
                <a:pos x="206" y="276"/>
              </a:cxn>
            </a:cxnLst>
            <a:rect l="0" t="0" r="r" b="b"/>
            <a:pathLst>
              <a:path w="274" h="822">
                <a:moveTo>
                  <a:pt x="134" y="108"/>
                </a:moveTo>
                <a:lnTo>
                  <a:pt x="134" y="108"/>
                </a:lnTo>
                <a:lnTo>
                  <a:pt x="146" y="110"/>
                </a:lnTo>
                <a:lnTo>
                  <a:pt x="160" y="110"/>
                </a:lnTo>
                <a:lnTo>
                  <a:pt x="172" y="110"/>
                </a:lnTo>
                <a:lnTo>
                  <a:pt x="184" y="112"/>
                </a:lnTo>
                <a:lnTo>
                  <a:pt x="184" y="112"/>
                </a:lnTo>
                <a:lnTo>
                  <a:pt x="194" y="114"/>
                </a:lnTo>
                <a:lnTo>
                  <a:pt x="198" y="118"/>
                </a:lnTo>
                <a:lnTo>
                  <a:pt x="202" y="122"/>
                </a:lnTo>
                <a:lnTo>
                  <a:pt x="202" y="122"/>
                </a:lnTo>
                <a:lnTo>
                  <a:pt x="204" y="134"/>
                </a:lnTo>
                <a:lnTo>
                  <a:pt x="204" y="140"/>
                </a:lnTo>
                <a:lnTo>
                  <a:pt x="206" y="146"/>
                </a:lnTo>
                <a:lnTo>
                  <a:pt x="206" y="146"/>
                </a:lnTo>
                <a:lnTo>
                  <a:pt x="214" y="174"/>
                </a:lnTo>
                <a:lnTo>
                  <a:pt x="220" y="188"/>
                </a:lnTo>
                <a:lnTo>
                  <a:pt x="224" y="202"/>
                </a:lnTo>
                <a:lnTo>
                  <a:pt x="224" y="202"/>
                </a:lnTo>
                <a:lnTo>
                  <a:pt x="232" y="224"/>
                </a:lnTo>
                <a:lnTo>
                  <a:pt x="238" y="244"/>
                </a:lnTo>
                <a:lnTo>
                  <a:pt x="238" y="244"/>
                </a:lnTo>
                <a:lnTo>
                  <a:pt x="240" y="250"/>
                </a:lnTo>
                <a:lnTo>
                  <a:pt x="242" y="256"/>
                </a:lnTo>
                <a:lnTo>
                  <a:pt x="242" y="256"/>
                </a:lnTo>
                <a:lnTo>
                  <a:pt x="248" y="264"/>
                </a:lnTo>
                <a:lnTo>
                  <a:pt x="248" y="264"/>
                </a:lnTo>
                <a:lnTo>
                  <a:pt x="248" y="274"/>
                </a:lnTo>
                <a:lnTo>
                  <a:pt x="250" y="280"/>
                </a:lnTo>
                <a:lnTo>
                  <a:pt x="252" y="284"/>
                </a:lnTo>
                <a:lnTo>
                  <a:pt x="252" y="284"/>
                </a:lnTo>
                <a:lnTo>
                  <a:pt x="256" y="296"/>
                </a:lnTo>
                <a:lnTo>
                  <a:pt x="258" y="310"/>
                </a:lnTo>
                <a:lnTo>
                  <a:pt x="258" y="310"/>
                </a:lnTo>
                <a:lnTo>
                  <a:pt x="260" y="320"/>
                </a:lnTo>
                <a:lnTo>
                  <a:pt x="264" y="330"/>
                </a:lnTo>
                <a:lnTo>
                  <a:pt x="264" y="330"/>
                </a:lnTo>
                <a:lnTo>
                  <a:pt x="270" y="358"/>
                </a:lnTo>
                <a:lnTo>
                  <a:pt x="270" y="358"/>
                </a:lnTo>
                <a:lnTo>
                  <a:pt x="268" y="358"/>
                </a:lnTo>
                <a:lnTo>
                  <a:pt x="268" y="362"/>
                </a:lnTo>
                <a:lnTo>
                  <a:pt x="270" y="368"/>
                </a:lnTo>
                <a:lnTo>
                  <a:pt x="272" y="374"/>
                </a:lnTo>
                <a:lnTo>
                  <a:pt x="274" y="378"/>
                </a:lnTo>
                <a:lnTo>
                  <a:pt x="274" y="378"/>
                </a:lnTo>
                <a:lnTo>
                  <a:pt x="270" y="390"/>
                </a:lnTo>
                <a:lnTo>
                  <a:pt x="268" y="402"/>
                </a:lnTo>
                <a:lnTo>
                  <a:pt x="268" y="402"/>
                </a:lnTo>
                <a:lnTo>
                  <a:pt x="268" y="408"/>
                </a:lnTo>
                <a:lnTo>
                  <a:pt x="264" y="412"/>
                </a:lnTo>
                <a:lnTo>
                  <a:pt x="262" y="418"/>
                </a:lnTo>
                <a:lnTo>
                  <a:pt x="260" y="424"/>
                </a:lnTo>
                <a:lnTo>
                  <a:pt x="260" y="424"/>
                </a:lnTo>
                <a:lnTo>
                  <a:pt x="256" y="424"/>
                </a:lnTo>
                <a:lnTo>
                  <a:pt x="256" y="420"/>
                </a:lnTo>
                <a:lnTo>
                  <a:pt x="256" y="414"/>
                </a:lnTo>
                <a:lnTo>
                  <a:pt x="256" y="414"/>
                </a:lnTo>
                <a:lnTo>
                  <a:pt x="252" y="414"/>
                </a:lnTo>
                <a:lnTo>
                  <a:pt x="252" y="412"/>
                </a:lnTo>
                <a:lnTo>
                  <a:pt x="252" y="410"/>
                </a:lnTo>
                <a:lnTo>
                  <a:pt x="254" y="408"/>
                </a:lnTo>
                <a:lnTo>
                  <a:pt x="254" y="408"/>
                </a:lnTo>
                <a:lnTo>
                  <a:pt x="256" y="406"/>
                </a:lnTo>
                <a:lnTo>
                  <a:pt x="258" y="402"/>
                </a:lnTo>
                <a:lnTo>
                  <a:pt x="258" y="396"/>
                </a:lnTo>
                <a:lnTo>
                  <a:pt x="258" y="396"/>
                </a:lnTo>
                <a:lnTo>
                  <a:pt x="258" y="390"/>
                </a:lnTo>
                <a:lnTo>
                  <a:pt x="256" y="382"/>
                </a:lnTo>
                <a:lnTo>
                  <a:pt x="256" y="382"/>
                </a:lnTo>
                <a:lnTo>
                  <a:pt x="254" y="382"/>
                </a:lnTo>
                <a:lnTo>
                  <a:pt x="252" y="382"/>
                </a:lnTo>
                <a:lnTo>
                  <a:pt x="250" y="384"/>
                </a:lnTo>
                <a:lnTo>
                  <a:pt x="250" y="394"/>
                </a:lnTo>
                <a:lnTo>
                  <a:pt x="250" y="394"/>
                </a:lnTo>
                <a:lnTo>
                  <a:pt x="248" y="402"/>
                </a:lnTo>
                <a:lnTo>
                  <a:pt x="246" y="406"/>
                </a:lnTo>
                <a:lnTo>
                  <a:pt x="246" y="406"/>
                </a:lnTo>
                <a:lnTo>
                  <a:pt x="244" y="404"/>
                </a:lnTo>
                <a:lnTo>
                  <a:pt x="244" y="404"/>
                </a:lnTo>
                <a:lnTo>
                  <a:pt x="242" y="394"/>
                </a:lnTo>
                <a:lnTo>
                  <a:pt x="242" y="384"/>
                </a:lnTo>
                <a:lnTo>
                  <a:pt x="242" y="384"/>
                </a:lnTo>
                <a:lnTo>
                  <a:pt x="242" y="372"/>
                </a:lnTo>
                <a:lnTo>
                  <a:pt x="242" y="372"/>
                </a:lnTo>
                <a:lnTo>
                  <a:pt x="240" y="366"/>
                </a:lnTo>
                <a:lnTo>
                  <a:pt x="236" y="368"/>
                </a:lnTo>
                <a:lnTo>
                  <a:pt x="236" y="368"/>
                </a:lnTo>
                <a:lnTo>
                  <a:pt x="234" y="370"/>
                </a:lnTo>
                <a:lnTo>
                  <a:pt x="234" y="374"/>
                </a:lnTo>
                <a:lnTo>
                  <a:pt x="238" y="382"/>
                </a:lnTo>
                <a:lnTo>
                  <a:pt x="238" y="382"/>
                </a:lnTo>
                <a:lnTo>
                  <a:pt x="244" y="410"/>
                </a:lnTo>
                <a:lnTo>
                  <a:pt x="244" y="410"/>
                </a:lnTo>
                <a:lnTo>
                  <a:pt x="246" y="420"/>
                </a:lnTo>
                <a:lnTo>
                  <a:pt x="248" y="430"/>
                </a:lnTo>
                <a:lnTo>
                  <a:pt x="248" y="430"/>
                </a:lnTo>
                <a:lnTo>
                  <a:pt x="246" y="436"/>
                </a:lnTo>
                <a:lnTo>
                  <a:pt x="242" y="442"/>
                </a:lnTo>
                <a:lnTo>
                  <a:pt x="242" y="442"/>
                </a:lnTo>
                <a:lnTo>
                  <a:pt x="240" y="448"/>
                </a:lnTo>
                <a:lnTo>
                  <a:pt x="236" y="450"/>
                </a:lnTo>
                <a:lnTo>
                  <a:pt x="230" y="454"/>
                </a:lnTo>
                <a:lnTo>
                  <a:pt x="228" y="458"/>
                </a:lnTo>
                <a:lnTo>
                  <a:pt x="228" y="458"/>
                </a:lnTo>
                <a:lnTo>
                  <a:pt x="226" y="464"/>
                </a:lnTo>
                <a:lnTo>
                  <a:pt x="226" y="470"/>
                </a:lnTo>
                <a:lnTo>
                  <a:pt x="228" y="484"/>
                </a:lnTo>
                <a:lnTo>
                  <a:pt x="228" y="484"/>
                </a:lnTo>
                <a:lnTo>
                  <a:pt x="228" y="514"/>
                </a:lnTo>
                <a:lnTo>
                  <a:pt x="228" y="514"/>
                </a:lnTo>
                <a:lnTo>
                  <a:pt x="230" y="542"/>
                </a:lnTo>
                <a:lnTo>
                  <a:pt x="230" y="542"/>
                </a:lnTo>
                <a:lnTo>
                  <a:pt x="230" y="552"/>
                </a:lnTo>
                <a:lnTo>
                  <a:pt x="228" y="554"/>
                </a:lnTo>
                <a:lnTo>
                  <a:pt x="224" y="556"/>
                </a:lnTo>
                <a:lnTo>
                  <a:pt x="224" y="556"/>
                </a:lnTo>
                <a:lnTo>
                  <a:pt x="200" y="562"/>
                </a:lnTo>
                <a:lnTo>
                  <a:pt x="200" y="562"/>
                </a:lnTo>
                <a:lnTo>
                  <a:pt x="194" y="564"/>
                </a:lnTo>
                <a:lnTo>
                  <a:pt x="188" y="564"/>
                </a:lnTo>
                <a:lnTo>
                  <a:pt x="188" y="564"/>
                </a:lnTo>
                <a:lnTo>
                  <a:pt x="184" y="578"/>
                </a:lnTo>
                <a:lnTo>
                  <a:pt x="182" y="590"/>
                </a:lnTo>
                <a:lnTo>
                  <a:pt x="182" y="618"/>
                </a:lnTo>
                <a:lnTo>
                  <a:pt x="182" y="618"/>
                </a:lnTo>
                <a:lnTo>
                  <a:pt x="180" y="632"/>
                </a:lnTo>
                <a:lnTo>
                  <a:pt x="176" y="644"/>
                </a:lnTo>
                <a:lnTo>
                  <a:pt x="168" y="672"/>
                </a:lnTo>
                <a:lnTo>
                  <a:pt x="168" y="672"/>
                </a:lnTo>
                <a:lnTo>
                  <a:pt x="158" y="698"/>
                </a:lnTo>
                <a:lnTo>
                  <a:pt x="158" y="698"/>
                </a:lnTo>
                <a:lnTo>
                  <a:pt x="154" y="708"/>
                </a:lnTo>
                <a:lnTo>
                  <a:pt x="154" y="714"/>
                </a:lnTo>
                <a:lnTo>
                  <a:pt x="154" y="718"/>
                </a:lnTo>
                <a:lnTo>
                  <a:pt x="154" y="718"/>
                </a:lnTo>
                <a:lnTo>
                  <a:pt x="156" y="726"/>
                </a:lnTo>
                <a:lnTo>
                  <a:pt x="160" y="734"/>
                </a:lnTo>
                <a:lnTo>
                  <a:pt x="160" y="734"/>
                </a:lnTo>
                <a:lnTo>
                  <a:pt x="162" y="740"/>
                </a:lnTo>
                <a:lnTo>
                  <a:pt x="162" y="744"/>
                </a:lnTo>
                <a:lnTo>
                  <a:pt x="158" y="754"/>
                </a:lnTo>
                <a:lnTo>
                  <a:pt x="158" y="754"/>
                </a:lnTo>
                <a:lnTo>
                  <a:pt x="154" y="766"/>
                </a:lnTo>
                <a:lnTo>
                  <a:pt x="152" y="776"/>
                </a:lnTo>
                <a:lnTo>
                  <a:pt x="152" y="776"/>
                </a:lnTo>
                <a:lnTo>
                  <a:pt x="148" y="776"/>
                </a:lnTo>
                <a:lnTo>
                  <a:pt x="146" y="778"/>
                </a:lnTo>
                <a:lnTo>
                  <a:pt x="146" y="778"/>
                </a:lnTo>
                <a:lnTo>
                  <a:pt x="146" y="784"/>
                </a:lnTo>
                <a:lnTo>
                  <a:pt x="148" y="790"/>
                </a:lnTo>
                <a:lnTo>
                  <a:pt x="148" y="790"/>
                </a:lnTo>
                <a:lnTo>
                  <a:pt x="150" y="798"/>
                </a:lnTo>
                <a:lnTo>
                  <a:pt x="150" y="804"/>
                </a:lnTo>
                <a:lnTo>
                  <a:pt x="148" y="810"/>
                </a:lnTo>
                <a:lnTo>
                  <a:pt x="144" y="816"/>
                </a:lnTo>
                <a:lnTo>
                  <a:pt x="144" y="816"/>
                </a:lnTo>
                <a:lnTo>
                  <a:pt x="138" y="820"/>
                </a:lnTo>
                <a:lnTo>
                  <a:pt x="134" y="822"/>
                </a:lnTo>
                <a:lnTo>
                  <a:pt x="128" y="822"/>
                </a:lnTo>
                <a:lnTo>
                  <a:pt x="124" y="818"/>
                </a:lnTo>
                <a:lnTo>
                  <a:pt x="118" y="816"/>
                </a:lnTo>
                <a:lnTo>
                  <a:pt x="114" y="812"/>
                </a:lnTo>
                <a:lnTo>
                  <a:pt x="112" y="806"/>
                </a:lnTo>
                <a:lnTo>
                  <a:pt x="110" y="802"/>
                </a:lnTo>
                <a:lnTo>
                  <a:pt x="110" y="802"/>
                </a:lnTo>
                <a:lnTo>
                  <a:pt x="110" y="786"/>
                </a:lnTo>
                <a:lnTo>
                  <a:pt x="110" y="786"/>
                </a:lnTo>
                <a:lnTo>
                  <a:pt x="102" y="790"/>
                </a:lnTo>
                <a:lnTo>
                  <a:pt x="90" y="790"/>
                </a:lnTo>
                <a:lnTo>
                  <a:pt x="80" y="790"/>
                </a:lnTo>
                <a:lnTo>
                  <a:pt x="70" y="788"/>
                </a:lnTo>
                <a:lnTo>
                  <a:pt x="70" y="788"/>
                </a:lnTo>
                <a:lnTo>
                  <a:pt x="66" y="784"/>
                </a:lnTo>
                <a:lnTo>
                  <a:pt x="66" y="782"/>
                </a:lnTo>
                <a:lnTo>
                  <a:pt x="70" y="778"/>
                </a:lnTo>
                <a:lnTo>
                  <a:pt x="76" y="774"/>
                </a:lnTo>
                <a:lnTo>
                  <a:pt x="94" y="760"/>
                </a:lnTo>
                <a:lnTo>
                  <a:pt x="94" y="760"/>
                </a:lnTo>
                <a:lnTo>
                  <a:pt x="102" y="754"/>
                </a:lnTo>
                <a:lnTo>
                  <a:pt x="108" y="746"/>
                </a:lnTo>
                <a:lnTo>
                  <a:pt x="114" y="736"/>
                </a:lnTo>
                <a:lnTo>
                  <a:pt x="118" y="726"/>
                </a:lnTo>
                <a:lnTo>
                  <a:pt x="118" y="726"/>
                </a:lnTo>
                <a:lnTo>
                  <a:pt x="118" y="712"/>
                </a:lnTo>
                <a:lnTo>
                  <a:pt x="116" y="696"/>
                </a:lnTo>
                <a:lnTo>
                  <a:pt x="112" y="668"/>
                </a:lnTo>
                <a:lnTo>
                  <a:pt x="112" y="668"/>
                </a:lnTo>
                <a:lnTo>
                  <a:pt x="106" y="640"/>
                </a:lnTo>
                <a:lnTo>
                  <a:pt x="102" y="612"/>
                </a:lnTo>
                <a:lnTo>
                  <a:pt x="102" y="612"/>
                </a:lnTo>
                <a:lnTo>
                  <a:pt x="100" y="586"/>
                </a:lnTo>
                <a:lnTo>
                  <a:pt x="100" y="586"/>
                </a:lnTo>
                <a:lnTo>
                  <a:pt x="100" y="574"/>
                </a:lnTo>
                <a:lnTo>
                  <a:pt x="98" y="562"/>
                </a:lnTo>
                <a:lnTo>
                  <a:pt x="98" y="562"/>
                </a:lnTo>
                <a:lnTo>
                  <a:pt x="88" y="560"/>
                </a:lnTo>
                <a:lnTo>
                  <a:pt x="82" y="560"/>
                </a:lnTo>
                <a:lnTo>
                  <a:pt x="78" y="558"/>
                </a:lnTo>
                <a:lnTo>
                  <a:pt x="76" y="556"/>
                </a:lnTo>
                <a:lnTo>
                  <a:pt x="74" y="552"/>
                </a:lnTo>
                <a:lnTo>
                  <a:pt x="74" y="546"/>
                </a:lnTo>
                <a:lnTo>
                  <a:pt x="74" y="546"/>
                </a:lnTo>
                <a:lnTo>
                  <a:pt x="74" y="522"/>
                </a:lnTo>
                <a:lnTo>
                  <a:pt x="72" y="498"/>
                </a:lnTo>
                <a:lnTo>
                  <a:pt x="72" y="498"/>
                </a:lnTo>
                <a:lnTo>
                  <a:pt x="68" y="474"/>
                </a:lnTo>
                <a:lnTo>
                  <a:pt x="66" y="450"/>
                </a:lnTo>
                <a:lnTo>
                  <a:pt x="66" y="450"/>
                </a:lnTo>
                <a:lnTo>
                  <a:pt x="64" y="434"/>
                </a:lnTo>
                <a:lnTo>
                  <a:pt x="66" y="418"/>
                </a:lnTo>
                <a:lnTo>
                  <a:pt x="68" y="388"/>
                </a:lnTo>
                <a:lnTo>
                  <a:pt x="68" y="388"/>
                </a:lnTo>
                <a:lnTo>
                  <a:pt x="70" y="362"/>
                </a:lnTo>
                <a:lnTo>
                  <a:pt x="72" y="350"/>
                </a:lnTo>
                <a:lnTo>
                  <a:pt x="74" y="338"/>
                </a:lnTo>
                <a:lnTo>
                  <a:pt x="74" y="338"/>
                </a:lnTo>
                <a:lnTo>
                  <a:pt x="76" y="334"/>
                </a:lnTo>
                <a:lnTo>
                  <a:pt x="76" y="332"/>
                </a:lnTo>
                <a:lnTo>
                  <a:pt x="74" y="330"/>
                </a:lnTo>
                <a:lnTo>
                  <a:pt x="70" y="328"/>
                </a:lnTo>
                <a:lnTo>
                  <a:pt x="70" y="328"/>
                </a:lnTo>
                <a:lnTo>
                  <a:pt x="66" y="326"/>
                </a:lnTo>
                <a:lnTo>
                  <a:pt x="62" y="322"/>
                </a:lnTo>
                <a:lnTo>
                  <a:pt x="56" y="318"/>
                </a:lnTo>
                <a:lnTo>
                  <a:pt x="52" y="316"/>
                </a:lnTo>
                <a:lnTo>
                  <a:pt x="52" y="316"/>
                </a:lnTo>
                <a:lnTo>
                  <a:pt x="50" y="314"/>
                </a:lnTo>
                <a:lnTo>
                  <a:pt x="46" y="312"/>
                </a:lnTo>
                <a:lnTo>
                  <a:pt x="42" y="308"/>
                </a:lnTo>
                <a:lnTo>
                  <a:pt x="42" y="304"/>
                </a:lnTo>
                <a:lnTo>
                  <a:pt x="42" y="304"/>
                </a:lnTo>
                <a:lnTo>
                  <a:pt x="40" y="300"/>
                </a:lnTo>
                <a:lnTo>
                  <a:pt x="38" y="294"/>
                </a:lnTo>
                <a:lnTo>
                  <a:pt x="32" y="282"/>
                </a:lnTo>
                <a:lnTo>
                  <a:pt x="32" y="282"/>
                </a:lnTo>
                <a:lnTo>
                  <a:pt x="28" y="270"/>
                </a:lnTo>
                <a:lnTo>
                  <a:pt x="26" y="256"/>
                </a:lnTo>
                <a:lnTo>
                  <a:pt x="26" y="256"/>
                </a:lnTo>
                <a:lnTo>
                  <a:pt x="22" y="242"/>
                </a:lnTo>
                <a:lnTo>
                  <a:pt x="20" y="236"/>
                </a:lnTo>
                <a:lnTo>
                  <a:pt x="18" y="230"/>
                </a:lnTo>
                <a:lnTo>
                  <a:pt x="18" y="230"/>
                </a:lnTo>
                <a:lnTo>
                  <a:pt x="12" y="222"/>
                </a:lnTo>
                <a:lnTo>
                  <a:pt x="10" y="214"/>
                </a:lnTo>
                <a:lnTo>
                  <a:pt x="8" y="204"/>
                </a:lnTo>
                <a:lnTo>
                  <a:pt x="4" y="194"/>
                </a:lnTo>
                <a:lnTo>
                  <a:pt x="4" y="194"/>
                </a:lnTo>
                <a:lnTo>
                  <a:pt x="0" y="188"/>
                </a:lnTo>
                <a:lnTo>
                  <a:pt x="0" y="186"/>
                </a:lnTo>
                <a:lnTo>
                  <a:pt x="2" y="182"/>
                </a:lnTo>
                <a:lnTo>
                  <a:pt x="2" y="182"/>
                </a:lnTo>
                <a:lnTo>
                  <a:pt x="10" y="172"/>
                </a:lnTo>
                <a:lnTo>
                  <a:pt x="20" y="164"/>
                </a:lnTo>
                <a:lnTo>
                  <a:pt x="20" y="164"/>
                </a:lnTo>
                <a:lnTo>
                  <a:pt x="26" y="156"/>
                </a:lnTo>
                <a:lnTo>
                  <a:pt x="30" y="146"/>
                </a:lnTo>
                <a:lnTo>
                  <a:pt x="30" y="146"/>
                </a:lnTo>
                <a:lnTo>
                  <a:pt x="32" y="140"/>
                </a:lnTo>
                <a:lnTo>
                  <a:pt x="34" y="138"/>
                </a:lnTo>
                <a:lnTo>
                  <a:pt x="36" y="142"/>
                </a:lnTo>
                <a:lnTo>
                  <a:pt x="36" y="148"/>
                </a:lnTo>
                <a:lnTo>
                  <a:pt x="36" y="148"/>
                </a:lnTo>
                <a:lnTo>
                  <a:pt x="40" y="146"/>
                </a:lnTo>
                <a:lnTo>
                  <a:pt x="44" y="142"/>
                </a:lnTo>
                <a:lnTo>
                  <a:pt x="50" y="136"/>
                </a:lnTo>
                <a:lnTo>
                  <a:pt x="50" y="136"/>
                </a:lnTo>
                <a:lnTo>
                  <a:pt x="54" y="122"/>
                </a:lnTo>
                <a:lnTo>
                  <a:pt x="56" y="116"/>
                </a:lnTo>
                <a:lnTo>
                  <a:pt x="60" y="112"/>
                </a:lnTo>
                <a:lnTo>
                  <a:pt x="60" y="112"/>
                </a:lnTo>
                <a:lnTo>
                  <a:pt x="64" y="110"/>
                </a:lnTo>
                <a:lnTo>
                  <a:pt x="64" y="108"/>
                </a:lnTo>
                <a:lnTo>
                  <a:pt x="64" y="108"/>
                </a:lnTo>
                <a:lnTo>
                  <a:pt x="62" y="96"/>
                </a:lnTo>
                <a:lnTo>
                  <a:pt x="62" y="96"/>
                </a:lnTo>
                <a:lnTo>
                  <a:pt x="62" y="90"/>
                </a:lnTo>
                <a:lnTo>
                  <a:pt x="62" y="86"/>
                </a:lnTo>
                <a:lnTo>
                  <a:pt x="60" y="86"/>
                </a:lnTo>
                <a:lnTo>
                  <a:pt x="60" y="86"/>
                </a:lnTo>
                <a:lnTo>
                  <a:pt x="58" y="86"/>
                </a:lnTo>
                <a:lnTo>
                  <a:pt x="56" y="84"/>
                </a:lnTo>
                <a:lnTo>
                  <a:pt x="52" y="76"/>
                </a:lnTo>
                <a:lnTo>
                  <a:pt x="50" y="64"/>
                </a:lnTo>
                <a:lnTo>
                  <a:pt x="50" y="58"/>
                </a:lnTo>
                <a:lnTo>
                  <a:pt x="50" y="58"/>
                </a:lnTo>
                <a:lnTo>
                  <a:pt x="50" y="46"/>
                </a:lnTo>
                <a:lnTo>
                  <a:pt x="52" y="40"/>
                </a:lnTo>
                <a:lnTo>
                  <a:pt x="54" y="34"/>
                </a:lnTo>
                <a:lnTo>
                  <a:pt x="54" y="34"/>
                </a:lnTo>
                <a:lnTo>
                  <a:pt x="60" y="28"/>
                </a:lnTo>
                <a:lnTo>
                  <a:pt x="60" y="28"/>
                </a:lnTo>
                <a:lnTo>
                  <a:pt x="62" y="22"/>
                </a:lnTo>
                <a:lnTo>
                  <a:pt x="64" y="16"/>
                </a:lnTo>
                <a:lnTo>
                  <a:pt x="64" y="16"/>
                </a:lnTo>
                <a:lnTo>
                  <a:pt x="68" y="10"/>
                </a:lnTo>
                <a:lnTo>
                  <a:pt x="74" y="6"/>
                </a:lnTo>
                <a:lnTo>
                  <a:pt x="74" y="6"/>
                </a:lnTo>
                <a:lnTo>
                  <a:pt x="84" y="0"/>
                </a:lnTo>
                <a:lnTo>
                  <a:pt x="96" y="0"/>
                </a:lnTo>
                <a:lnTo>
                  <a:pt x="96" y="0"/>
                </a:lnTo>
                <a:lnTo>
                  <a:pt x="104" y="0"/>
                </a:lnTo>
                <a:lnTo>
                  <a:pt x="110" y="2"/>
                </a:lnTo>
                <a:lnTo>
                  <a:pt x="122" y="8"/>
                </a:lnTo>
                <a:lnTo>
                  <a:pt x="132" y="18"/>
                </a:lnTo>
                <a:lnTo>
                  <a:pt x="140" y="28"/>
                </a:lnTo>
                <a:lnTo>
                  <a:pt x="140" y="28"/>
                </a:lnTo>
                <a:lnTo>
                  <a:pt x="144" y="38"/>
                </a:lnTo>
                <a:lnTo>
                  <a:pt x="144" y="50"/>
                </a:lnTo>
                <a:lnTo>
                  <a:pt x="142" y="70"/>
                </a:lnTo>
                <a:lnTo>
                  <a:pt x="142" y="70"/>
                </a:lnTo>
                <a:lnTo>
                  <a:pt x="140" y="78"/>
                </a:lnTo>
                <a:lnTo>
                  <a:pt x="138" y="88"/>
                </a:lnTo>
                <a:lnTo>
                  <a:pt x="136" y="92"/>
                </a:lnTo>
                <a:lnTo>
                  <a:pt x="134" y="94"/>
                </a:lnTo>
                <a:lnTo>
                  <a:pt x="130" y="94"/>
                </a:lnTo>
                <a:lnTo>
                  <a:pt x="128" y="90"/>
                </a:lnTo>
                <a:lnTo>
                  <a:pt x="128" y="90"/>
                </a:lnTo>
                <a:lnTo>
                  <a:pt x="126" y="96"/>
                </a:lnTo>
                <a:lnTo>
                  <a:pt x="126" y="102"/>
                </a:lnTo>
                <a:lnTo>
                  <a:pt x="128" y="106"/>
                </a:lnTo>
                <a:lnTo>
                  <a:pt x="134" y="108"/>
                </a:lnTo>
                <a:close/>
                <a:moveTo>
                  <a:pt x="200" y="252"/>
                </a:moveTo>
                <a:lnTo>
                  <a:pt x="200" y="252"/>
                </a:lnTo>
                <a:lnTo>
                  <a:pt x="200" y="270"/>
                </a:lnTo>
                <a:lnTo>
                  <a:pt x="202" y="280"/>
                </a:lnTo>
                <a:lnTo>
                  <a:pt x="204" y="286"/>
                </a:lnTo>
                <a:lnTo>
                  <a:pt x="204" y="286"/>
                </a:lnTo>
                <a:lnTo>
                  <a:pt x="206" y="278"/>
                </a:lnTo>
                <a:lnTo>
                  <a:pt x="206" y="278"/>
                </a:lnTo>
                <a:lnTo>
                  <a:pt x="206" y="276"/>
                </a:lnTo>
                <a:lnTo>
                  <a:pt x="204" y="272"/>
                </a:lnTo>
                <a:lnTo>
                  <a:pt x="204" y="272"/>
                </a:lnTo>
                <a:lnTo>
                  <a:pt x="200" y="25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0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Task Classification</a:t>
            </a:r>
          </a:p>
        </p:txBody>
      </p:sp>
      <p:grpSp>
        <p:nvGrpSpPr>
          <p:cNvPr id="3" name="Group 61"/>
          <p:cNvGrpSpPr/>
          <p:nvPr/>
        </p:nvGrpSpPr>
        <p:grpSpPr>
          <a:xfrm>
            <a:off x="5848730" y="2289300"/>
            <a:ext cx="4900550" cy="990600"/>
            <a:chOff x="4800600" y="1752600"/>
            <a:chExt cx="4038600" cy="990600"/>
          </a:xfrm>
        </p:grpSpPr>
        <p:sp>
          <p:nvSpPr>
            <p:cNvPr id="23" name="Rectangle 22"/>
            <p:cNvSpPr/>
            <p:nvPr/>
          </p:nvSpPr>
          <p:spPr>
            <a:xfrm>
              <a:off x="4800600" y="1752600"/>
              <a:ext cx="4038600" cy="990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219141" name="Rectangle 5"/>
            <p:cNvSpPr>
              <a:spLocks noChangeArrowheads="1"/>
            </p:cNvSpPr>
            <p:nvPr/>
          </p:nvSpPr>
          <p:spPr bwMode="auto">
            <a:xfrm>
              <a:off x="4876800" y="1828800"/>
              <a:ext cx="3886200" cy="8382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0" hangingPunct="0"/>
              <a:endParaRPr lang="en-US" sz="2000" b="1" dirty="0">
                <a:solidFill>
                  <a:prstClr val="white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4" name="Group 77"/>
          <p:cNvGrpSpPr/>
          <p:nvPr/>
        </p:nvGrpSpPr>
        <p:grpSpPr>
          <a:xfrm>
            <a:off x="2857087" y="2043227"/>
            <a:ext cx="1353493" cy="1324748"/>
            <a:chOff x="3065790" y="1430460"/>
            <a:chExt cx="1353493" cy="1324748"/>
          </a:xfrm>
        </p:grpSpPr>
        <p:sp>
          <p:nvSpPr>
            <p:cNvPr id="22" name="Oval 21"/>
            <p:cNvSpPr/>
            <p:nvPr/>
          </p:nvSpPr>
          <p:spPr>
            <a:xfrm>
              <a:off x="3212275" y="1552700"/>
              <a:ext cx="1207008" cy="120250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grpSp>
          <p:nvGrpSpPr>
            <p:cNvPr id="5" name="Group 60"/>
            <p:cNvGrpSpPr/>
            <p:nvPr/>
          </p:nvGrpSpPr>
          <p:grpSpPr>
            <a:xfrm>
              <a:off x="3065790" y="1430460"/>
              <a:ext cx="1300285" cy="1265373"/>
              <a:chOff x="7369030" y="0"/>
              <a:chExt cx="1300285" cy="1265373"/>
            </a:xfrm>
          </p:grpSpPr>
          <p:grpSp>
            <p:nvGrpSpPr>
              <p:cNvPr id="6" name="Group 52"/>
              <p:cNvGrpSpPr/>
              <p:nvPr/>
            </p:nvGrpSpPr>
            <p:grpSpPr>
              <a:xfrm>
                <a:off x="7369030" y="0"/>
                <a:ext cx="1300285" cy="1265373"/>
                <a:chOff x="7369030" y="0"/>
                <a:chExt cx="1300285" cy="1265373"/>
              </a:xfrm>
            </p:grpSpPr>
            <p:sp>
              <p:nvSpPr>
                <p:cNvPr id="18" name="Oval 69"/>
                <p:cNvSpPr>
                  <a:spLocks noChangeArrowheads="1"/>
                </p:cNvSpPr>
                <p:nvPr/>
              </p:nvSpPr>
              <p:spPr bwMode="auto">
                <a:xfrm>
                  <a:off x="7572035" y="168093"/>
                  <a:ext cx="1097280" cy="1097280"/>
                </a:xfrm>
                <a:prstGeom prst="ellipse">
                  <a:avLst/>
                </a:prstGeom>
                <a:solidFill>
                  <a:srgbClr val="A20000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17" name="Oval 68"/>
                <p:cNvSpPr>
                  <a:spLocks noChangeArrowheads="1"/>
                </p:cNvSpPr>
                <p:nvPr/>
              </p:nvSpPr>
              <p:spPr bwMode="auto">
                <a:xfrm>
                  <a:off x="7563525" y="168093"/>
                  <a:ext cx="1097280" cy="10972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0000"/>
                    </a:gs>
                    <a:gs pos="100000">
                      <a:srgbClr val="FF0000">
                        <a:gamma/>
                        <a:shade val="46275"/>
                        <a:invGamma/>
                      </a:srgbClr>
                    </a:gs>
                  </a:gsLst>
                  <a:lin ang="2700000" scaled="1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19" name="Oval 70"/>
                <p:cNvSpPr>
                  <a:spLocks noChangeArrowheads="1"/>
                </p:cNvSpPr>
                <p:nvPr/>
              </p:nvSpPr>
              <p:spPr bwMode="auto">
                <a:xfrm>
                  <a:off x="7369030" y="0"/>
                  <a:ext cx="1101045" cy="104935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B3B3">
                        <a:alpha val="70000"/>
                      </a:srgbClr>
                    </a:gs>
                    <a:gs pos="100000">
                      <a:srgbClr val="FFB3B3">
                        <a:gamma/>
                        <a:shade val="46275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20" name="Oval 71"/>
                <p:cNvSpPr>
                  <a:spLocks noChangeArrowheads="1"/>
                </p:cNvSpPr>
                <p:nvPr/>
              </p:nvSpPr>
              <p:spPr bwMode="auto">
                <a:xfrm>
                  <a:off x="7741682" y="274638"/>
                  <a:ext cx="440418" cy="41974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7578765" y="516678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prstClr val="white"/>
                    </a:solidFill>
                    <a:latin typeface="Tw Cen MT Condensed Extra Bold" panose="020B0803020202020204" pitchFamily="34" charset="0"/>
                  </a:rPr>
                  <a:t>RED</a:t>
                </a:r>
              </a:p>
            </p:txBody>
          </p:sp>
        </p:grpSp>
      </p:grpSp>
      <p:sp>
        <p:nvSpPr>
          <p:cNvPr id="27" name="TextBox 26"/>
          <p:cNvSpPr txBox="1"/>
          <p:nvPr/>
        </p:nvSpPr>
        <p:spPr>
          <a:xfrm>
            <a:off x="7399006" y="2430657"/>
            <a:ext cx="305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Administrative activities, reports etc</a:t>
            </a:r>
          </a:p>
        </p:txBody>
      </p:sp>
      <p:grpSp>
        <p:nvGrpSpPr>
          <p:cNvPr id="7" name="Group 62"/>
          <p:cNvGrpSpPr/>
          <p:nvPr/>
        </p:nvGrpSpPr>
        <p:grpSpPr>
          <a:xfrm>
            <a:off x="5848730" y="3679309"/>
            <a:ext cx="4900550" cy="990600"/>
            <a:chOff x="4953000" y="3352800"/>
            <a:chExt cx="4038600" cy="990600"/>
          </a:xfrm>
        </p:grpSpPr>
        <p:sp>
          <p:nvSpPr>
            <p:cNvPr id="45" name="Rectangle 44"/>
            <p:cNvSpPr/>
            <p:nvPr/>
          </p:nvSpPr>
          <p:spPr>
            <a:xfrm>
              <a:off x="4953000" y="3352800"/>
              <a:ext cx="4038600" cy="990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5"/>
            <p:cNvSpPr>
              <a:spLocks noChangeArrowheads="1"/>
            </p:cNvSpPr>
            <p:nvPr/>
          </p:nvSpPr>
          <p:spPr bwMode="auto">
            <a:xfrm>
              <a:off x="5029200" y="3429000"/>
              <a:ext cx="3886200" cy="8382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0" hangingPunct="0"/>
              <a:endParaRPr lang="en-US" sz="2000" b="1" dirty="0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7399006" y="3820666"/>
            <a:ext cx="30505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Planning, scheduling business calls etc.</a:t>
            </a:r>
          </a:p>
        </p:txBody>
      </p:sp>
      <p:grpSp>
        <p:nvGrpSpPr>
          <p:cNvPr id="8" name="Group 65"/>
          <p:cNvGrpSpPr/>
          <p:nvPr/>
        </p:nvGrpSpPr>
        <p:grpSpPr>
          <a:xfrm>
            <a:off x="5848730" y="5211687"/>
            <a:ext cx="4900550" cy="990600"/>
            <a:chOff x="4876800" y="5029200"/>
            <a:chExt cx="4038600" cy="990600"/>
          </a:xfrm>
        </p:grpSpPr>
        <p:sp>
          <p:nvSpPr>
            <p:cNvPr id="49" name="Rectangle 48"/>
            <p:cNvSpPr/>
            <p:nvPr/>
          </p:nvSpPr>
          <p:spPr>
            <a:xfrm>
              <a:off x="4876800" y="5029200"/>
              <a:ext cx="4038600" cy="990600"/>
            </a:xfrm>
            <a:prstGeom prst="rect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8" name="Rectangle 5"/>
            <p:cNvSpPr>
              <a:spLocks noChangeArrowheads="1"/>
            </p:cNvSpPr>
            <p:nvPr/>
          </p:nvSpPr>
          <p:spPr bwMode="auto">
            <a:xfrm>
              <a:off x="4953000" y="5105400"/>
              <a:ext cx="3886200" cy="83820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miter lim="800000"/>
              <a:headEnd/>
              <a:tailEnd/>
            </a:ln>
            <a:effectLst/>
          </p:spPr>
          <p:txBody>
            <a:bodyPr anchor="ctr"/>
            <a:lstStyle/>
            <a:p>
              <a:pPr eaLnBrk="0" hangingPunct="0"/>
              <a:endParaRPr lang="en-US" sz="2000" b="1" dirty="0">
                <a:solidFill>
                  <a:prstClr val="black"/>
                </a:solidFill>
                <a:latin typeface="Arial Narrow" pitchFamily="34" charset="0"/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7399006" y="5353044"/>
            <a:ext cx="32528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Client calls, business generation activities etc.</a:t>
            </a:r>
          </a:p>
        </p:txBody>
      </p:sp>
      <p:grpSp>
        <p:nvGrpSpPr>
          <p:cNvPr id="9" name="Group 79"/>
          <p:cNvGrpSpPr/>
          <p:nvPr/>
        </p:nvGrpSpPr>
        <p:grpSpPr>
          <a:xfrm>
            <a:off x="2915180" y="3493575"/>
            <a:ext cx="1304801" cy="1246001"/>
            <a:chOff x="3064508" y="2880807"/>
            <a:chExt cx="1304801" cy="1246001"/>
          </a:xfrm>
        </p:grpSpPr>
        <p:sp>
          <p:nvSpPr>
            <p:cNvPr id="43" name="Oval 42"/>
            <p:cNvSpPr/>
            <p:nvPr/>
          </p:nvSpPr>
          <p:spPr>
            <a:xfrm>
              <a:off x="3162301" y="2924300"/>
              <a:ext cx="1207008" cy="120250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grpSp>
          <p:nvGrpSpPr>
            <p:cNvPr id="10" name="Group 62"/>
            <p:cNvGrpSpPr/>
            <p:nvPr/>
          </p:nvGrpSpPr>
          <p:grpSpPr>
            <a:xfrm>
              <a:off x="3064508" y="2880807"/>
              <a:ext cx="1304801" cy="1205918"/>
              <a:chOff x="7779979" y="23750"/>
              <a:chExt cx="1304801" cy="1205918"/>
            </a:xfrm>
          </p:grpSpPr>
          <p:grpSp>
            <p:nvGrpSpPr>
              <p:cNvPr id="11" name="Group 61"/>
              <p:cNvGrpSpPr/>
              <p:nvPr/>
            </p:nvGrpSpPr>
            <p:grpSpPr>
              <a:xfrm>
                <a:off x="7779979" y="23750"/>
                <a:ext cx="1268289" cy="1205918"/>
                <a:chOff x="7779979" y="23750"/>
                <a:chExt cx="1268289" cy="1205918"/>
              </a:xfrm>
            </p:grpSpPr>
            <p:sp>
              <p:nvSpPr>
                <p:cNvPr id="31" name="Oval 16"/>
                <p:cNvSpPr>
                  <a:spLocks noChangeArrowheads="1"/>
                </p:cNvSpPr>
                <p:nvPr/>
              </p:nvSpPr>
              <p:spPr bwMode="auto">
                <a:xfrm>
                  <a:off x="7915363" y="120513"/>
                  <a:ext cx="1097280" cy="1097280"/>
                </a:xfrm>
                <a:prstGeom prst="ellipse">
                  <a:avLst/>
                </a:prstGeom>
                <a:solidFill>
                  <a:srgbClr val="ED9F13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30" name="Oval 15"/>
                <p:cNvSpPr>
                  <a:spLocks noChangeArrowheads="1"/>
                </p:cNvSpPr>
                <p:nvPr/>
              </p:nvSpPr>
              <p:spPr bwMode="auto">
                <a:xfrm>
                  <a:off x="7950988" y="132388"/>
                  <a:ext cx="1097280" cy="1097280"/>
                </a:xfrm>
                <a:prstGeom prst="ellipse">
                  <a:avLst/>
                </a:prstGeom>
                <a:gradFill>
                  <a:gsLst>
                    <a:gs pos="0">
                      <a:srgbClr val="CC9900"/>
                    </a:gs>
                    <a:gs pos="50000">
                      <a:srgbClr val="F79747"/>
                    </a:gs>
                    <a:gs pos="100000">
                      <a:srgbClr val="ED9F13"/>
                    </a:gs>
                  </a:gsLst>
                  <a:lin ang="5400000" scaled="0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32" name="Oval 18"/>
                <p:cNvSpPr>
                  <a:spLocks noChangeArrowheads="1"/>
                </p:cNvSpPr>
                <p:nvPr/>
              </p:nvSpPr>
              <p:spPr bwMode="auto">
                <a:xfrm>
                  <a:off x="8103191" y="262763"/>
                  <a:ext cx="462617" cy="41878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FFFFFF">
                        <a:gamma/>
                        <a:shade val="46275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  <p:sp>
              <p:nvSpPr>
                <p:cNvPr id="29" name="Oval 17"/>
                <p:cNvSpPr>
                  <a:spLocks noChangeArrowheads="1"/>
                </p:cNvSpPr>
                <p:nvPr/>
              </p:nvSpPr>
              <p:spPr bwMode="auto">
                <a:xfrm>
                  <a:off x="7779979" y="23750"/>
                  <a:ext cx="1156542" cy="104696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99">
                        <a:alpha val="70000"/>
                      </a:srgbClr>
                    </a:gs>
                    <a:gs pos="100000">
                      <a:srgbClr val="FFFF99">
                        <a:gamma/>
                        <a:shade val="46275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solidFill>
                      <a:prstClr val="black"/>
                    </a:solidFill>
                    <a:latin typeface="Tw Cen MT Condensed Extra Bold" panose="020B0803020202020204" pitchFamily="34" charset="0"/>
                  </a:endParaRPr>
                </a:p>
              </p:txBody>
            </p:sp>
          </p:grpSp>
          <p:sp>
            <p:nvSpPr>
              <p:cNvPr id="52" name="TextBox 51"/>
              <p:cNvSpPr txBox="1"/>
              <p:nvPr/>
            </p:nvSpPr>
            <p:spPr>
              <a:xfrm>
                <a:off x="7827479" y="469618"/>
                <a:ext cx="125730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YELLOW</a:t>
                </a:r>
              </a:p>
            </p:txBody>
          </p:sp>
        </p:grpSp>
      </p:grpSp>
      <p:grpSp>
        <p:nvGrpSpPr>
          <p:cNvPr id="12" name="Group 67"/>
          <p:cNvGrpSpPr/>
          <p:nvPr/>
        </p:nvGrpSpPr>
        <p:grpSpPr>
          <a:xfrm>
            <a:off x="2765698" y="4860717"/>
            <a:ext cx="1433006" cy="1419550"/>
            <a:chOff x="2986277" y="4247950"/>
            <a:chExt cx="1433006" cy="1419550"/>
          </a:xfrm>
        </p:grpSpPr>
        <p:sp>
          <p:nvSpPr>
            <p:cNvPr id="48" name="Oval 47"/>
            <p:cNvSpPr/>
            <p:nvPr/>
          </p:nvSpPr>
          <p:spPr>
            <a:xfrm>
              <a:off x="3212275" y="4464992"/>
              <a:ext cx="1207008" cy="1202508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grpSp>
          <p:nvGrpSpPr>
            <p:cNvPr id="13" name="Group 63"/>
            <p:cNvGrpSpPr/>
            <p:nvPr/>
          </p:nvGrpSpPr>
          <p:grpSpPr>
            <a:xfrm>
              <a:off x="2986277" y="4247950"/>
              <a:ext cx="1379798" cy="1371917"/>
              <a:chOff x="7102023" y="-59375"/>
              <a:chExt cx="1379798" cy="1371917"/>
            </a:xfrm>
          </p:grpSpPr>
          <p:sp>
            <p:nvSpPr>
              <p:cNvPr id="56" name="Oval 81"/>
              <p:cNvSpPr>
                <a:spLocks noChangeArrowheads="1"/>
              </p:cNvSpPr>
              <p:nvPr/>
            </p:nvSpPr>
            <p:spPr bwMode="auto">
              <a:xfrm>
                <a:off x="7384541" y="215262"/>
                <a:ext cx="1097280" cy="1097280"/>
              </a:xfrm>
              <a:prstGeom prst="ellipse">
                <a:avLst/>
              </a:prstGeom>
              <a:solidFill>
                <a:srgbClr val="339933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5" name="Oval 80"/>
              <p:cNvSpPr>
                <a:spLocks noChangeArrowheads="1"/>
              </p:cNvSpPr>
              <p:nvPr/>
            </p:nvSpPr>
            <p:spPr bwMode="auto">
              <a:xfrm>
                <a:off x="7384541" y="215262"/>
                <a:ext cx="1097280" cy="1097280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7" name="Oval 83"/>
              <p:cNvSpPr>
                <a:spLocks noChangeArrowheads="1"/>
              </p:cNvSpPr>
              <p:nvPr/>
            </p:nvSpPr>
            <p:spPr bwMode="auto">
              <a:xfrm>
                <a:off x="7503863" y="375981"/>
                <a:ext cx="479531" cy="43528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4" name="Oval 82"/>
              <p:cNvSpPr>
                <a:spLocks noChangeArrowheads="1"/>
              </p:cNvSpPr>
              <p:nvPr/>
            </p:nvSpPr>
            <p:spPr bwMode="auto">
              <a:xfrm>
                <a:off x="7102023" y="-59375"/>
                <a:ext cx="1198827" cy="1088211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3256920" y="4840395"/>
              <a:ext cx="1143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latin typeface="Tw Cen MT Condensed Extra Bold" panose="020B0803020202020204" pitchFamily="34" charset="0"/>
                </a:rPr>
                <a:t>GREEN</a:t>
              </a:r>
            </a:p>
          </p:txBody>
        </p:sp>
      </p:grpSp>
      <p:pic>
        <p:nvPicPr>
          <p:cNvPr id="97" name="Picture 96" descr="signal edited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765698" y="1894454"/>
            <a:ext cx="1652920" cy="4609103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7157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44444E-6 L 0.25 -4.44444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48148E-6 L 0.25 -1.48148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25 1.48148E-6 " pathEditMode="relative" rAng="0" ptsTypes="AA">
                                      <p:cBhvr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Task Classification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826" y="1585159"/>
            <a:ext cx="2447795" cy="287975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546" y="1585159"/>
            <a:ext cx="2447795" cy="287976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596B6F2-F45D-4591-8C71-064897D0D47C}"/>
              </a:ext>
            </a:extLst>
          </p:cNvPr>
          <p:cNvGrpSpPr/>
          <p:nvPr/>
        </p:nvGrpSpPr>
        <p:grpSpPr>
          <a:xfrm>
            <a:off x="1160248" y="4505775"/>
            <a:ext cx="3105912" cy="1702235"/>
            <a:chOff x="1099288" y="4353375"/>
            <a:chExt cx="3105912" cy="1702235"/>
          </a:xfrm>
        </p:grpSpPr>
        <p:sp>
          <p:nvSpPr>
            <p:cNvPr id="6" name="TextBox 5"/>
            <p:cNvSpPr txBox="1"/>
            <p:nvPr/>
          </p:nvSpPr>
          <p:spPr>
            <a:xfrm>
              <a:off x="1222269" y="5039947"/>
              <a:ext cx="28599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4B7837B-7819-46DB-BDA5-142049E13EA7}"/>
                </a:ext>
              </a:extLst>
            </p:cNvPr>
            <p:cNvGrpSpPr/>
            <p:nvPr/>
          </p:nvGrpSpPr>
          <p:grpSpPr>
            <a:xfrm>
              <a:off x="1099288" y="4353375"/>
              <a:ext cx="3105912" cy="523220"/>
              <a:chOff x="1099288" y="4353375"/>
              <a:chExt cx="3105912" cy="523220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1099288" y="4363154"/>
                <a:ext cx="3105912" cy="503662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8900000" scaled="1"/>
                <a:tileRect/>
              </a:gradFill>
              <a:ln/>
              <a:effectLst>
                <a:outerShdw blurRad="76200" dist="23000" dir="5400000" sx="103000" sy="103000" rotWithShape="0">
                  <a:srgbClr val="000000">
                    <a:alpha val="35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36155" y="4353375"/>
                <a:ext cx="163217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prstClr val="white"/>
                    </a:solidFill>
                    <a:latin typeface="Tw Cen MT Condensed Extra Bold" panose="020B0803020202020204" pitchFamily="34" charset="0"/>
                  </a:rPr>
                  <a:t>Stop doing</a:t>
                </a:r>
              </a:p>
            </p:txBody>
          </p:sp>
        </p:grpSp>
      </p:grpSp>
      <p:cxnSp>
        <p:nvCxnSpPr>
          <p:cNvPr id="17" name="Straight Connector 16"/>
          <p:cNvCxnSpPr>
            <a:cxnSpLocks/>
          </p:cNvCxnSpPr>
          <p:nvPr/>
        </p:nvCxnSpPr>
        <p:spPr>
          <a:xfrm>
            <a:off x="4480559" y="1570038"/>
            <a:ext cx="0" cy="5133294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47683" y="1585159"/>
            <a:ext cx="2442563" cy="2873604"/>
          </a:xfrm>
          <a:prstGeom prst="rect">
            <a:avLst/>
          </a:prstGeom>
        </p:spPr>
      </p:pic>
      <p:cxnSp>
        <p:nvCxnSpPr>
          <p:cNvPr id="18" name="Straight Connector 17"/>
          <p:cNvCxnSpPr>
            <a:cxnSpLocks/>
          </p:cNvCxnSpPr>
          <p:nvPr/>
        </p:nvCxnSpPr>
        <p:spPr>
          <a:xfrm>
            <a:off x="7909560" y="1493520"/>
            <a:ext cx="0" cy="5209812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48EEFD-D782-4FC6-8065-095D66CB1A92}"/>
              </a:ext>
            </a:extLst>
          </p:cNvPr>
          <p:cNvGrpSpPr/>
          <p:nvPr/>
        </p:nvGrpSpPr>
        <p:grpSpPr>
          <a:xfrm>
            <a:off x="4616007" y="4497372"/>
            <a:ext cx="3105913" cy="1710638"/>
            <a:chOff x="4555047" y="4344972"/>
            <a:chExt cx="3105913" cy="17106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398FC873-E801-410F-A200-636B649CC9D5}"/>
                </a:ext>
              </a:extLst>
            </p:cNvPr>
            <p:cNvGrpSpPr/>
            <p:nvPr/>
          </p:nvGrpSpPr>
          <p:grpSpPr>
            <a:xfrm>
              <a:off x="4555047" y="4344972"/>
              <a:ext cx="3105913" cy="523220"/>
              <a:chOff x="4555047" y="4344972"/>
              <a:chExt cx="3105913" cy="52322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4555047" y="4354751"/>
                <a:ext cx="3105913" cy="503662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5260688" y="4344972"/>
                <a:ext cx="16946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Keep doing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F1A9498-745E-4B4E-9313-ED92146AB889}"/>
                </a:ext>
              </a:extLst>
            </p:cNvPr>
            <p:cNvSpPr txBox="1"/>
            <p:nvPr/>
          </p:nvSpPr>
          <p:spPr>
            <a:xfrm>
              <a:off x="4678028" y="5039947"/>
              <a:ext cx="28599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374346E-7890-4DCB-ACD1-18C3AD62CB2C}"/>
              </a:ext>
            </a:extLst>
          </p:cNvPr>
          <p:cNvGrpSpPr/>
          <p:nvPr/>
        </p:nvGrpSpPr>
        <p:grpSpPr>
          <a:xfrm>
            <a:off x="8071766" y="4500057"/>
            <a:ext cx="3105913" cy="1707953"/>
            <a:chOff x="8010806" y="4347657"/>
            <a:chExt cx="3105913" cy="1707953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E96A55E-5E83-43B0-8B24-E868009FA428}"/>
                </a:ext>
              </a:extLst>
            </p:cNvPr>
            <p:cNvGrpSpPr/>
            <p:nvPr/>
          </p:nvGrpSpPr>
          <p:grpSpPr>
            <a:xfrm>
              <a:off x="8010806" y="4347657"/>
              <a:ext cx="3105913" cy="523220"/>
              <a:chOff x="8010806" y="4347657"/>
              <a:chExt cx="3105913" cy="52322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8010806" y="4357436"/>
                <a:ext cx="3105913" cy="503662"/>
              </a:xfrm>
              <a:prstGeom prst="rect">
                <a:avLst/>
              </a:prstGeom>
              <a:ln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906370" y="4347657"/>
                <a:ext cx="131478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prstClr val="black"/>
                    </a:solidFill>
                    <a:latin typeface="Tw Cen MT Condensed Extra Bold" panose="020B0803020202020204" pitchFamily="34" charset="0"/>
                  </a:rPr>
                  <a:t>Do more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D78146-8600-49E9-B0A0-1053A0707CFC}"/>
                </a:ext>
              </a:extLst>
            </p:cNvPr>
            <p:cNvSpPr txBox="1"/>
            <p:nvPr/>
          </p:nvSpPr>
          <p:spPr>
            <a:xfrm>
              <a:off x="8133787" y="5039947"/>
              <a:ext cx="2859950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000" dirty="0">
                  <a:solidFill>
                    <a:prstClr val="black"/>
                  </a:solidFill>
                </a:rPr>
                <a:t> You can replace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2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8000" y="3733800"/>
            <a:ext cx="12096000" cy="1143000"/>
            <a:chOff x="0" y="2086"/>
            <a:chExt cx="5760" cy="105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10" name="Rectangle 9"/>
          <p:cNvSpPr/>
          <p:nvPr/>
        </p:nvSpPr>
        <p:spPr>
          <a:xfrm>
            <a:off x="1981200" y="3962400"/>
            <a:ext cx="8382000" cy="2362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>
              <a:rot lat="0" lon="0" rev="2400000"/>
            </a:lightRig>
          </a:scene3d>
          <a:sp3d extrusionH="190500" prstMaterial="metal">
            <a:extrusionClr>
              <a:schemeClr val="bg1">
                <a:lumMod val="9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" name="Picture 2" descr="roman-clock-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133600" y="1981200"/>
            <a:ext cx="3073392" cy="307339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5562600" y="3276601"/>
            <a:ext cx="4724400" cy="221599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perspectiveHeroicExtremeLeftFacing">
                <a:rot lat="479894" lon="1461686" rev="21514817"/>
              </a:camera>
              <a:lightRig rig="twoPt" dir="t"/>
            </a:scene3d>
            <a:sp3d extrusionH="190500">
              <a:bevelT w="82550" h="38100" prst="coolSlant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13800" b="1" cap="all" dirty="0">
                <a:ln w="9000" cmpd="sng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gradFill flip="none"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16200000" scaled="1"/>
                  <a:tileRect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  <a:reflection blurRad="12700" stA="28000" endPos="45000" dist="1000" dir="5400000" sy="-100000" algn="bl" rotWithShape="0"/>
                </a:effectLst>
              </a:rPr>
              <a:t>TIME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562600" y="1676400"/>
            <a:ext cx="441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Text on time management. More text here and more text here. You can replace the text below with any text of your own.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management</a:t>
            </a:r>
          </a:p>
        </p:txBody>
      </p:sp>
      <p:grpSp>
        <p:nvGrpSpPr>
          <p:cNvPr id="2" name="Group 14"/>
          <p:cNvGrpSpPr/>
          <p:nvPr/>
        </p:nvGrpSpPr>
        <p:grpSpPr>
          <a:xfrm>
            <a:off x="6629400" y="1715258"/>
            <a:ext cx="4038600" cy="4442229"/>
            <a:chOff x="4458" y="1665516"/>
            <a:chExt cx="4038600" cy="4442229"/>
          </a:xfrm>
        </p:grpSpPr>
        <p:sp>
          <p:nvSpPr>
            <p:cNvPr id="5" name="Ellipse 53"/>
            <p:cNvSpPr/>
            <p:nvPr/>
          </p:nvSpPr>
          <p:spPr bwMode="auto">
            <a:xfrm>
              <a:off x="790628" y="4971948"/>
              <a:ext cx="2514600" cy="1524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9" name="Donut 8"/>
            <p:cNvSpPr/>
            <p:nvPr/>
          </p:nvSpPr>
          <p:spPr>
            <a:xfrm>
              <a:off x="357598" y="1665516"/>
              <a:ext cx="3380660" cy="3380660"/>
            </a:xfrm>
            <a:prstGeom prst="donut">
              <a:avLst>
                <a:gd name="adj" fmla="val 27954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" name="Group 41"/>
            <p:cNvGrpSpPr/>
            <p:nvPr/>
          </p:nvGrpSpPr>
          <p:grpSpPr>
            <a:xfrm rot="16200000">
              <a:off x="461658" y="1769575"/>
              <a:ext cx="3172541" cy="3172542"/>
              <a:chOff x="457200" y="1846565"/>
              <a:chExt cx="3172541" cy="3172542"/>
            </a:xfrm>
          </p:grpSpPr>
          <p:sp>
            <p:nvSpPr>
              <p:cNvPr id="11" name="Block Arc 10"/>
              <p:cNvSpPr/>
              <p:nvPr/>
            </p:nvSpPr>
            <p:spPr>
              <a:xfrm rot="1800000">
                <a:off x="457200" y="1846566"/>
                <a:ext cx="3172540" cy="3172541"/>
              </a:xfrm>
              <a:prstGeom prst="blockArc">
                <a:avLst>
                  <a:gd name="adj1" fmla="val 14336698"/>
                  <a:gd name="adj2" fmla="val 16209144"/>
                  <a:gd name="adj3" fmla="val 25066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2" name="Block Arc 11"/>
              <p:cNvSpPr/>
              <p:nvPr/>
            </p:nvSpPr>
            <p:spPr>
              <a:xfrm rot="5400000">
                <a:off x="457200" y="1846566"/>
                <a:ext cx="3172541" cy="3172540"/>
              </a:xfrm>
              <a:prstGeom prst="blockArc">
                <a:avLst>
                  <a:gd name="adj1" fmla="val 14336698"/>
                  <a:gd name="adj2" fmla="val 16209144"/>
                  <a:gd name="adj3" fmla="val 25066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3" name="Block Arc 12"/>
              <p:cNvSpPr/>
              <p:nvPr/>
            </p:nvSpPr>
            <p:spPr>
              <a:xfrm rot="9000000">
                <a:off x="457200" y="1846566"/>
                <a:ext cx="3172540" cy="3172541"/>
              </a:xfrm>
              <a:prstGeom prst="blockArc">
                <a:avLst>
                  <a:gd name="adj1" fmla="val 14336698"/>
                  <a:gd name="adj2" fmla="val 16209144"/>
                  <a:gd name="adj3" fmla="val 25066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4" name="Block Arc 13"/>
              <p:cNvSpPr/>
              <p:nvPr/>
            </p:nvSpPr>
            <p:spPr>
              <a:xfrm rot="12600000">
                <a:off x="457200" y="1846566"/>
                <a:ext cx="3172540" cy="3172541"/>
              </a:xfrm>
              <a:prstGeom prst="blockArc">
                <a:avLst>
                  <a:gd name="adj1" fmla="val 14336698"/>
                  <a:gd name="adj2" fmla="val 16209144"/>
                  <a:gd name="adj3" fmla="val 25066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grpSp>
            <p:nvGrpSpPr>
              <p:cNvPr id="10" name="Group 31"/>
              <p:cNvGrpSpPr/>
              <p:nvPr/>
            </p:nvGrpSpPr>
            <p:grpSpPr>
              <a:xfrm>
                <a:off x="457200" y="1846566"/>
                <a:ext cx="3172540" cy="3172541"/>
                <a:chOff x="457201" y="1846565"/>
                <a:chExt cx="3172540" cy="3172541"/>
              </a:xfrm>
            </p:grpSpPr>
            <p:sp>
              <p:nvSpPr>
                <p:cNvPr id="17" name="Block Arc 16"/>
                <p:cNvSpPr/>
                <p:nvPr/>
              </p:nvSpPr>
              <p:spPr>
                <a:xfrm rot="3600000">
                  <a:off x="457200" y="1846566"/>
                  <a:ext cx="3172541" cy="3172540"/>
                </a:xfrm>
                <a:prstGeom prst="blockArc">
                  <a:avLst>
                    <a:gd name="adj1" fmla="val 14336698"/>
                    <a:gd name="adj2" fmla="val 16209144"/>
                    <a:gd name="adj3" fmla="val 25066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8" name="Block Arc 17"/>
                <p:cNvSpPr/>
                <p:nvPr/>
              </p:nvSpPr>
              <p:spPr>
                <a:xfrm rot="7200000">
                  <a:off x="457200" y="1846566"/>
                  <a:ext cx="3172541" cy="3172540"/>
                </a:xfrm>
                <a:prstGeom prst="blockArc">
                  <a:avLst>
                    <a:gd name="adj1" fmla="val 14390737"/>
                    <a:gd name="adj2" fmla="val 16209144"/>
                    <a:gd name="adj3" fmla="val 25066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19" name="Block Arc 18"/>
                <p:cNvSpPr/>
                <p:nvPr/>
              </p:nvSpPr>
              <p:spPr>
                <a:xfrm rot="10800000">
                  <a:off x="457201" y="1846565"/>
                  <a:ext cx="3172540" cy="3172541"/>
                </a:xfrm>
                <a:prstGeom prst="blockArc">
                  <a:avLst>
                    <a:gd name="adj1" fmla="val 14336698"/>
                    <a:gd name="adj2" fmla="val 16209144"/>
                    <a:gd name="adj3" fmla="val 25066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  <p:sp>
              <p:nvSpPr>
                <p:cNvPr id="20" name="Block Arc 19"/>
                <p:cNvSpPr/>
                <p:nvPr/>
              </p:nvSpPr>
              <p:spPr>
                <a:xfrm rot="14400000">
                  <a:off x="457200" y="1846566"/>
                  <a:ext cx="3172541" cy="3172540"/>
                </a:xfrm>
                <a:prstGeom prst="blockArc">
                  <a:avLst>
                    <a:gd name="adj1" fmla="val 14336698"/>
                    <a:gd name="adj2" fmla="val 16209144"/>
                    <a:gd name="adj3" fmla="val 25066"/>
                  </a:avLst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  <a:latin typeface="Calibri" pitchFamily="34" charset="0"/>
                  </a:endParaRPr>
                </a:p>
              </p:txBody>
            </p:sp>
          </p:grpSp>
          <p:sp>
            <p:nvSpPr>
              <p:cNvPr id="16" name="Block Arc 15"/>
              <p:cNvSpPr/>
              <p:nvPr/>
            </p:nvSpPr>
            <p:spPr>
              <a:xfrm rot="16200000">
                <a:off x="457200" y="1846566"/>
                <a:ext cx="3172541" cy="3172540"/>
              </a:xfrm>
              <a:prstGeom prst="blockArc">
                <a:avLst>
                  <a:gd name="adj1" fmla="val 14336698"/>
                  <a:gd name="adj2" fmla="val 16209144"/>
                  <a:gd name="adj3" fmla="val 25066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</p:grpSp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1400228" y="2732416"/>
              <a:ext cx="1295400" cy="1588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10800000">
              <a:off x="1376058" y="3394050"/>
              <a:ext cx="663192" cy="1588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4458" y="5276748"/>
              <a:ext cx="4038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Well planned Managed Work Time</a:t>
              </a:r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1528458" y="1715258"/>
            <a:ext cx="4114800" cy="4075943"/>
            <a:chOff x="5033658" y="1662470"/>
            <a:chExt cx="4114800" cy="4075943"/>
          </a:xfrm>
        </p:grpSpPr>
        <p:sp>
          <p:nvSpPr>
            <p:cNvPr id="6" name="Ellipse 53"/>
            <p:cNvSpPr/>
            <p:nvPr/>
          </p:nvSpPr>
          <p:spPr bwMode="auto">
            <a:xfrm>
              <a:off x="6048428" y="4971948"/>
              <a:ext cx="2514600" cy="1524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15398" y="1662470"/>
              <a:ext cx="3380660" cy="3380660"/>
            </a:xfrm>
            <a:prstGeom prst="donut">
              <a:avLst>
                <a:gd name="adj" fmla="val 27954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10800000">
              <a:off x="5719458" y="1755230"/>
              <a:ext cx="3172541" cy="3172540"/>
            </a:xfrm>
            <a:prstGeom prst="blockArc">
              <a:avLst>
                <a:gd name="adj1" fmla="val 21573783"/>
                <a:gd name="adj2" fmla="val 16165739"/>
                <a:gd name="adj3" fmla="val 2340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6658028" y="2730827"/>
              <a:ext cx="1295400" cy="1588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10800000">
              <a:off x="6646994" y="3392461"/>
              <a:ext cx="663192" cy="1588"/>
            </a:xfrm>
            <a:prstGeom prst="straightConnector1">
              <a:avLst/>
            </a:prstGeom>
            <a:ln w="76200">
              <a:solidFill>
                <a:schemeClr val="tx2">
                  <a:lumMod val="60000"/>
                  <a:lumOff val="40000"/>
                </a:schemeClr>
              </a:solidFill>
              <a:headEnd type="oval" w="med" len="med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033658" y="5276748"/>
              <a:ext cx="4114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Unplanned Work Time</a:t>
              </a:r>
            </a:p>
          </p:txBody>
        </p:sp>
      </p:grpSp>
      <p:sp>
        <p:nvSpPr>
          <p:cNvPr id="27" name="Right Arrow 26"/>
          <p:cNvSpPr/>
          <p:nvPr/>
        </p:nvSpPr>
        <p:spPr>
          <a:xfrm>
            <a:off x="5643258" y="3066948"/>
            <a:ext cx="1219200" cy="4572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53"/>
          <p:cNvSpPr/>
          <p:nvPr/>
        </p:nvSpPr>
        <p:spPr bwMode="auto">
          <a:xfrm>
            <a:off x="381000" y="5536714"/>
            <a:ext cx="5410200" cy="609600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66074" y="2261994"/>
            <a:ext cx="1931437" cy="1438114"/>
          </a:xfrm>
          <a:prstGeom prst="rect">
            <a:avLst/>
          </a:prstGeom>
          <a:solidFill>
            <a:srgbClr val="118F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2956540" y="3700108"/>
            <a:ext cx="541175" cy="1883553"/>
          </a:xfrm>
          <a:custGeom>
            <a:avLst/>
            <a:gdLst>
              <a:gd name="connsiteX0" fmla="*/ 0 w 541175"/>
              <a:gd name="connsiteY0" fmla="*/ 0 h 1883553"/>
              <a:gd name="connsiteX1" fmla="*/ 177280 w 541175"/>
              <a:gd name="connsiteY1" fmla="*/ 0 h 1883553"/>
              <a:gd name="connsiteX2" fmla="*/ 373223 w 541175"/>
              <a:gd name="connsiteY2" fmla="*/ 0 h 1883553"/>
              <a:gd name="connsiteX3" fmla="*/ 541175 w 541175"/>
              <a:gd name="connsiteY3" fmla="*/ 0 h 1883553"/>
              <a:gd name="connsiteX4" fmla="*/ 541175 w 541175"/>
              <a:gd name="connsiteY4" fmla="*/ 186613 h 1883553"/>
              <a:gd name="connsiteX5" fmla="*/ 373223 w 541175"/>
              <a:gd name="connsiteY5" fmla="*/ 186613 h 1883553"/>
              <a:gd name="connsiteX6" fmla="*/ 373223 w 541175"/>
              <a:gd name="connsiteY6" fmla="*/ 1883553 h 1883553"/>
              <a:gd name="connsiteX7" fmla="*/ 177280 w 541175"/>
              <a:gd name="connsiteY7" fmla="*/ 1883553 h 1883553"/>
              <a:gd name="connsiteX8" fmla="*/ 177280 w 541175"/>
              <a:gd name="connsiteY8" fmla="*/ 186613 h 1883553"/>
              <a:gd name="connsiteX9" fmla="*/ 0 w 541175"/>
              <a:gd name="connsiteY9" fmla="*/ 186613 h 1883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1175" h="1883553">
                <a:moveTo>
                  <a:pt x="0" y="0"/>
                </a:moveTo>
                <a:lnTo>
                  <a:pt x="177280" y="0"/>
                </a:lnTo>
                <a:lnTo>
                  <a:pt x="373223" y="0"/>
                </a:lnTo>
                <a:lnTo>
                  <a:pt x="541175" y="0"/>
                </a:lnTo>
                <a:lnTo>
                  <a:pt x="541175" y="186613"/>
                </a:lnTo>
                <a:lnTo>
                  <a:pt x="373223" y="186613"/>
                </a:lnTo>
                <a:lnTo>
                  <a:pt x="373223" y="1883553"/>
                </a:lnTo>
                <a:lnTo>
                  <a:pt x="177280" y="1883553"/>
                </a:lnTo>
                <a:lnTo>
                  <a:pt x="177280" y="186613"/>
                </a:lnTo>
                <a:lnTo>
                  <a:pt x="0" y="186613"/>
                </a:lnTo>
                <a:close/>
              </a:path>
            </a:pathLst>
          </a:custGeom>
          <a:solidFill>
            <a:srgbClr val="118F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66074" y="4062026"/>
            <a:ext cx="1931437" cy="1521635"/>
          </a:xfrm>
          <a:prstGeom prst="rect">
            <a:avLst/>
          </a:prstGeom>
          <a:solidFill>
            <a:srgbClr val="118FD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266074" y="2178473"/>
            <a:ext cx="1931437" cy="3405188"/>
          </a:xfrm>
          <a:custGeom>
            <a:avLst/>
            <a:gdLst>
              <a:gd name="connsiteX0" fmla="*/ 1730999 w 1931437"/>
              <a:gd name="connsiteY0" fmla="*/ 0 h 3405188"/>
              <a:gd name="connsiteX1" fmla="*/ 1931437 w 1931437"/>
              <a:gd name="connsiteY1" fmla="*/ 0 h 3405188"/>
              <a:gd name="connsiteX2" fmla="*/ 1931437 w 1931437"/>
              <a:gd name="connsiteY2" fmla="*/ 3405188 h 3405188"/>
              <a:gd name="connsiteX3" fmla="*/ 1852928 w 1931437"/>
              <a:gd name="connsiteY3" fmla="*/ 3405188 h 3405188"/>
              <a:gd name="connsiteX4" fmla="*/ 1756251 w 1931437"/>
              <a:gd name="connsiteY4" fmla="*/ 2536154 h 3405188"/>
              <a:gd name="connsiteX5" fmla="*/ 1064001 w 1931437"/>
              <a:gd name="connsiteY5" fmla="*/ 1707816 h 3405188"/>
              <a:gd name="connsiteX6" fmla="*/ 1903791 w 1931437"/>
              <a:gd name="connsiteY6" fmla="*/ 569392 h 3405188"/>
              <a:gd name="connsiteX7" fmla="*/ 1730999 w 1931437"/>
              <a:gd name="connsiteY7" fmla="*/ 0 h 3405188"/>
              <a:gd name="connsiteX8" fmla="*/ 0 w 1931437"/>
              <a:gd name="connsiteY8" fmla="*/ 0 h 3405188"/>
              <a:gd name="connsiteX9" fmla="*/ 1730999 w 1931437"/>
              <a:gd name="connsiteY9" fmla="*/ 0 h 3405188"/>
              <a:gd name="connsiteX10" fmla="*/ 112022 w 1931437"/>
              <a:gd name="connsiteY10" fmla="*/ 20528 h 3405188"/>
              <a:gd name="connsiteX11" fmla="*/ 86771 w 1931437"/>
              <a:gd name="connsiteY11" fmla="*/ 782959 h 3405188"/>
              <a:gd name="connsiteX12" fmla="*/ 870647 w 1931437"/>
              <a:gd name="connsiteY12" fmla="*/ 1722942 h 3405188"/>
              <a:gd name="connsiteX13" fmla="*/ 91821 w 1931437"/>
              <a:gd name="connsiteY13" fmla="*/ 2719108 h 3405188"/>
              <a:gd name="connsiteX14" fmla="*/ 51058 w 1931437"/>
              <a:gd name="connsiteY14" fmla="*/ 3374576 h 3405188"/>
              <a:gd name="connsiteX15" fmla="*/ 1852928 w 1931437"/>
              <a:gd name="connsiteY15" fmla="*/ 3405188 h 3405188"/>
              <a:gd name="connsiteX16" fmla="*/ 0 w 1931437"/>
              <a:gd name="connsiteY16" fmla="*/ 3405188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931437" h="3405188">
                <a:moveTo>
                  <a:pt x="1730999" y="0"/>
                </a:moveTo>
                <a:lnTo>
                  <a:pt x="1931437" y="0"/>
                </a:lnTo>
                <a:lnTo>
                  <a:pt x="1931437" y="3405188"/>
                </a:lnTo>
                <a:lnTo>
                  <a:pt x="1852928" y="3405188"/>
                </a:lnTo>
                <a:cubicBezTo>
                  <a:pt x="1852928" y="3405188"/>
                  <a:pt x="2044117" y="2952484"/>
                  <a:pt x="1756251" y="2536154"/>
                </a:cubicBezTo>
                <a:cubicBezTo>
                  <a:pt x="1468385" y="2119464"/>
                  <a:pt x="1064722" y="1961000"/>
                  <a:pt x="1064001" y="1707816"/>
                </a:cubicBezTo>
                <a:cubicBezTo>
                  <a:pt x="1063279" y="1454633"/>
                  <a:pt x="1845352" y="1132302"/>
                  <a:pt x="1903791" y="569392"/>
                </a:cubicBezTo>
                <a:cubicBezTo>
                  <a:pt x="1962230" y="6483"/>
                  <a:pt x="1730999" y="0"/>
                  <a:pt x="1730999" y="0"/>
                </a:cubicBezTo>
                <a:close/>
                <a:moveTo>
                  <a:pt x="0" y="0"/>
                </a:moveTo>
                <a:lnTo>
                  <a:pt x="1730999" y="0"/>
                </a:lnTo>
                <a:lnTo>
                  <a:pt x="112022" y="20528"/>
                </a:lnTo>
                <a:cubicBezTo>
                  <a:pt x="112022" y="20528"/>
                  <a:pt x="-99008" y="316209"/>
                  <a:pt x="86771" y="782959"/>
                </a:cubicBezTo>
                <a:cubicBezTo>
                  <a:pt x="272188" y="1249349"/>
                  <a:pt x="872090" y="1447070"/>
                  <a:pt x="870647" y="1722942"/>
                </a:cubicBezTo>
                <a:cubicBezTo>
                  <a:pt x="869204" y="1998815"/>
                  <a:pt x="254152" y="2272526"/>
                  <a:pt x="91821" y="2719108"/>
                </a:cubicBezTo>
                <a:cubicBezTo>
                  <a:pt x="-70510" y="3165691"/>
                  <a:pt x="51058" y="3374576"/>
                  <a:pt x="51058" y="3374576"/>
                </a:cubicBezTo>
                <a:lnTo>
                  <a:pt x="1852928" y="3405188"/>
                </a:lnTo>
                <a:lnTo>
                  <a:pt x="0" y="34051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064461" y="5421281"/>
            <a:ext cx="2263775" cy="444500"/>
            <a:chOff x="4841875" y="4992688"/>
            <a:chExt cx="2263775" cy="444500"/>
          </a:xfrm>
        </p:grpSpPr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5018088" y="4992688"/>
              <a:ext cx="1952625" cy="298450"/>
            </a:xfrm>
            <a:custGeom>
              <a:avLst/>
              <a:gdLst>
                <a:gd name="T0" fmla="*/ 180 w 5415"/>
                <a:gd name="T1" fmla="*/ 0 h 826"/>
                <a:gd name="T2" fmla="*/ 5235 w 5415"/>
                <a:gd name="T3" fmla="*/ 0 h 826"/>
                <a:gd name="T4" fmla="*/ 5415 w 5415"/>
                <a:gd name="T5" fmla="*/ 179 h 826"/>
                <a:gd name="T6" fmla="*/ 5415 w 5415"/>
                <a:gd name="T7" fmla="*/ 647 h 826"/>
                <a:gd name="T8" fmla="*/ 5235 w 5415"/>
                <a:gd name="T9" fmla="*/ 826 h 826"/>
                <a:gd name="T10" fmla="*/ 180 w 5415"/>
                <a:gd name="T11" fmla="*/ 826 h 826"/>
                <a:gd name="T12" fmla="*/ 0 w 5415"/>
                <a:gd name="T13" fmla="*/ 647 h 826"/>
                <a:gd name="T14" fmla="*/ 0 w 5415"/>
                <a:gd name="T15" fmla="*/ 179 h 826"/>
                <a:gd name="T16" fmla="*/ 180 w 5415"/>
                <a:gd name="T17" fmla="*/ 0 h 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15" h="826">
                  <a:moveTo>
                    <a:pt x="180" y="0"/>
                  </a:moveTo>
                  <a:lnTo>
                    <a:pt x="5235" y="0"/>
                  </a:lnTo>
                  <a:cubicBezTo>
                    <a:pt x="5335" y="0"/>
                    <a:pt x="5415" y="80"/>
                    <a:pt x="5415" y="179"/>
                  </a:cubicBezTo>
                  <a:lnTo>
                    <a:pt x="5415" y="647"/>
                  </a:lnTo>
                  <a:cubicBezTo>
                    <a:pt x="5415" y="746"/>
                    <a:pt x="5335" y="826"/>
                    <a:pt x="5235" y="826"/>
                  </a:cubicBezTo>
                  <a:lnTo>
                    <a:pt x="180" y="826"/>
                  </a:lnTo>
                  <a:cubicBezTo>
                    <a:pt x="80" y="826"/>
                    <a:pt x="0" y="746"/>
                    <a:pt x="0" y="647"/>
                  </a:cubicBezTo>
                  <a:lnTo>
                    <a:pt x="0" y="179"/>
                  </a:lnTo>
                  <a:cubicBezTo>
                    <a:pt x="0" y="80"/>
                    <a:pt x="80" y="0"/>
                    <a:pt x="1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42000">
                  <a:srgbClr val="FFFFFF"/>
                </a:gs>
                <a:gs pos="67000">
                  <a:srgbClr val="B2B2B2"/>
                </a:gs>
                <a:gs pos="85000">
                  <a:srgbClr val="292929"/>
                </a:gs>
                <a:gs pos="76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sx="102000" sy="102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4841875" y="5081588"/>
              <a:ext cx="2263775" cy="355600"/>
            </a:xfrm>
            <a:custGeom>
              <a:avLst/>
              <a:gdLst>
                <a:gd name="T0" fmla="*/ 214 w 6275"/>
                <a:gd name="T1" fmla="*/ 0 h 987"/>
                <a:gd name="T2" fmla="*/ 6061 w 6275"/>
                <a:gd name="T3" fmla="*/ 0 h 987"/>
                <a:gd name="T4" fmla="*/ 6275 w 6275"/>
                <a:gd name="T5" fmla="*/ 214 h 987"/>
                <a:gd name="T6" fmla="*/ 6275 w 6275"/>
                <a:gd name="T7" fmla="*/ 773 h 987"/>
                <a:gd name="T8" fmla="*/ 6061 w 6275"/>
                <a:gd name="T9" fmla="*/ 987 h 987"/>
                <a:gd name="T10" fmla="*/ 214 w 6275"/>
                <a:gd name="T11" fmla="*/ 987 h 987"/>
                <a:gd name="T12" fmla="*/ 0 w 6275"/>
                <a:gd name="T13" fmla="*/ 773 h 987"/>
                <a:gd name="T14" fmla="*/ 0 w 6275"/>
                <a:gd name="T15" fmla="*/ 214 h 987"/>
                <a:gd name="T16" fmla="*/ 214 w 6275"/>
                <a:gd name="T17" fmla="*/ 0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75" h="987">
                  <a:moveTo>
                    <a:pt x="214" y="0"/>
                  </a:moveTo>
                  <a:lnTo>
                    <a:pt x="6061" y="0"/>
                  </a:lnTo>
                  <a:cubicBezTo>
                    <a:pt x="6180" y="0"/>
                    <a:pt x="6275" y="95"/>
                    <a:pt x="6275" y="214"/>
                  </a:cubicBezTo>
                  <a:lnTo>
                    <a:pt x="6275" y="773"/>
                  </a:lnTo>
                  <a:cubicBezTo>
                    <a:pt x="6275" y="892"/>
                    <a:pt x="6180" y="987"/>
                    <a:pt x="6061" y="987"/>
                  </a:cubicBezTo>
                  <a:lnTo>
                    <a:pt x="214" y="987"/>
                  </a:lnTo>
                  <a:cubicBezTo>
                    <a:pt x="95" y="987"/>
                    <a:pt x="0" y="892"/>
                    <a:pt x="0" y="773"/>
                  </a:cubicBezTo>
                  <a:lnTo>
                    <a:pt x="0" y="214"/>
                  </a:lnTo>
                  <a:cubicBezTo>
                    <a:pt x="0" y="95"/>
                    <a:pt x="95" y="0"/>
                    <a:pt x="214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42000">
                  <a:srgbClr val="FFFFFF"/>
                </a:gs>
                <a:gs pos="67000">
                  <a:srgbClr val="B2B2B2"/>
                </a:gs>
                <a:gs pos="85000">
                  <a:srgbClr val="292929"/>
                </a:gs>
                <a:gs pos="76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sx="102000" sy="102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Freeform 14"/>
          <p:cNvSpPr>
            <a:spLocks/>
          </p:cNvSpPr>
          <p:nvPr/>
        </p:nvSpPr>
        <p:spPr bwMode="auto">
          <a:xfrm>
            <a:off x="2442741" y="3024240"/>
            <a:ext cx="515938" cy="466725"/>
          </a:xfrm>
          <a:custGeom>
            <a:avLst/>
            <a:gdLst>
              <a:gd name="T0" fmla="*/ 0 w 1431"/>
              <a:gd name="T1" fmla="*/ 0 h 1294"/>
              <a:gd name="T2" fmla="*/ 147 w 1431"/>
              <a:gd name="T3" fmla="*/ 336 h 1294"/>
              <a:gd name="T4" fmla="*/ 1431 w 1431"/>
              <a:gd name="T5" fmla="*/ 1294 h 1294"/>
              <a:gd name="T6" fmla="*/ 604 w 1431"/>
              <a:gd name="T7" fmla="*/ 20 h 1294"/>
              <a:gd name="T8" fmla="*/ 0 w 1431"/>
              <a:gd name="T9" fmla="*/ 0 h 12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1" h="1294">
                <a:moveTo>
                  <a:pt x="0" y="0"/>
                </a:moveTo>
                <a:cubicBezTo>
                  <a:pt x="30" y="119"/>
                  <a:pt x="77" y="232"/>
                  <a:pt x="147" y="336"/>
                </a:cubicBezTo>
                <a:cubicBezTo>
                  <a:pt x="646" y="1071"/>
                  <a:pt x="1431" y="1294"/>
                  <a:pt x="1431" y="1294"/>
                </a:cubicBezTo>
                <a:cubicBezTo>
                  <a:pt x="1096" y="822"/>
                  <a:pt x="953" y="756"/>
                  <a:pt x="604" y="2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2227878" y="4403239"/>
            <a:ext cx="552450" cy="1133475"/>
          </a:xfrm>
          <a:custGeom>
            <a:avLst/>
            <a:gdLst>
              <a:gd name="T0" fmla="*/ 1531 w 1531"/>
              <a:gd name="T1" fmla="*/ 0 h 3147"/>
              <a:gd name="T2" fmla="*/ 325 w 1531"/>
              <a:gd name="T3" fmla="*/ 1693 h 3147"/>
              <a:gd name="T4" fmla="*/ 996 w 1531"/>
              <a:gd name="T5" fmla="*/ 3147 h 3147"/>
              <a:gd name="T6" fmla="*/ 1531 w 1531"/>
              <a:gd name="T7" fmla="*/ 0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1" h="3147">
                <a:moveTo>
                  <a:pt x="1531" y="0"/>
                </a:moveTo>
                <a:cubicBezTo>
                  <a:pt x="1531" y="0"/>
                  <a:pt x="543" y="1020"/>
                  <a:pt x="325" y="1693"/>
                </a:cubicBezTo>
                <a:cubicBezTo>
                  <a:pt x="0" y="2700"/>
                  <a:pt x="996" y="3147"/>
                  <a:pt x="996" y="3147"/>
                </a:cubicBezTo>
                <a:cubicBezTo>
                  <a:pt x="506" y="1618"/>
                  <a:pt x="1318" y="1029"/>
                  <a:pt x="153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3626561" y="2261994"/>
            <a:ext cx="669925" cy="1146175"/>
          </a:xfrm>
          <a:custGeom>
            <a:avLst/>
            <a:gdLst>
              <a:gd name="T0" fmla="*/ 1321 w 1858"/>
              <a:gd name="T1" fmla="*/ 0 h 3185"/>
              <a:gd name="T2" fmla="*/ 1448 w 1858"/>
              <a:gd name="T3" fmla="*/ 1949 h 3185"/>
              <a:gd name="T4" fmla="*/ 0 w 1858"/>
              <a:gd name="T5" fmla="*/ 3185 h 3185"/>
              <a:gd name="T6" fmla="*/ 1321 w 1858"/>
              <a:gd name="T7" fmla="*/ 0 h 3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58" h="3185">
                <a:moveTo>
                  <a:pt x="1321" y="0"/>
                </a:moveTo>
                <a:cubicBezTo>
                  <a:pt x="1321" y="0"/>
                  <a:pt x="1858" y="1214"/>
                  <a:pt x="1448" y="1949"/>
                </a:cubicBezTo>
                <a:cubicBezTo>
                  <a:pt x="1039" y="2683"/>
                  <a:pt x="0" y="3185"/>
                  <a:pt x="0" y="3185"/>
                </a:cubicBezTo>
                <a:cubicBezTo>
                  <a:pt x="426" y="2457"/>
                  <a:pt x="827" y="1981"/>
                  <a:pt x="1321" y="0"/>
                </a:cubicBez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3644120" y="4332256"/>
            <a:ext cx="587375" cy="1133475"/>
          </a:xfrm>
          <a:custGeom>
            <a:avLst/>
            <a:gdLst>
              <a:gd name="T0" fmla="*/ 0 w 1628"/>
              <a:gd name="T1" fmla="*/ 0 h 3147"/>
              <a:gd name="T2" fmla="*/ 1282 w 1628"/>
              <a:gd name="T3" fmla="*/ 1694 h 3147"/>
              <a:gd name="T4" fmla="*/ 568 w 1628"/>
              <a:gd name="T5" fmla="*/ 3147 h 3147"/>
              <a:gd name="T6" fmla="*/ 0 w 1628"/>
              <a:gd name="T7" fmla="*/ 0 h 3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28" h="3147">
                <a:moveTo>
                  <a:pt x="0" y="0"/>
                </a:moveTo>
                <a:cubicBezTo>
                  <a:pt x="0" y="0"/>
                  <a:pt x="1051" y="1020"/>
                  <a:pt x="1282" y="1694"/>
                </a:cubicBezTo>
                <a:cubicBezTo>
                  <a:pt x="1628" y="2700"/>
                  <a:pt x="568" y="3147"/>
                  <a:pt x="568" y="3147"/>
                </a:cubicBezTo>
                <a:cubicBezTo>
                  <a:pt x="1090" y="1619"/>
                  <a:pt x="227" y="1030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95000"/>
                  <a:shade val="100000"/>
                  <a:satMod val="11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2153361" y="2173256"/>
            <a:ext cx="2143125" cy="3405188"/>
          </a:xfrm>
          <a:custGeom>
            <a:avLst/>
            <a:gdLst>
              <a:gd name="T0" fmla="*/ 585 w 5941"/>
              <a:gd name="T1" fmla="*/ 56 h 9454"/>
              <a:gd name="T2" fmla="*/ 515 w 5941"/>
              <a:gd name="T3" fmla="*/ 2173 h 9454"/>
              <a:gd name="T4" fmla="*/ 2688 w 5941"/>
              <a:gd name="T5" fmla="*/ 4783 h 9454"/>
              <a:gd name="T6" fmla="*/ 529 w 5941"/>
              <a:gd name="T7" fmla="*/ 7549 h 9454"/>
              <a:gd name="T8" fmla="*/ 416 w 5941"/>
              <a:gd name="T9" fmla="*/ 9369 h 9454"/>
              <a:gd name="T10" fmla="*/ 5411 w 5941"/>
              <a:gd name="T11" fmla="*/ 9454 h 9454"/>
              <a:gd name="T12" fmla="*/ 5143 w 5941"/>
              <a:gd name="T13" fmla="*/ 7041 h 9454"/>
              <a:gd name="T14" fmla="*/ 3224 w 5941"/>
              <a:gd name="T15" fmla="*/ 4741 h 9454"/>
              <a:gd name="T16" fmla="*/ 5552 w 5941"/>
              <a:gd name="T17" fmla="*/ 1580 h 9454"/>
              <a:gd name="T18" fmla="*/ 5073 w 5941"/>
              <a:gd name="T19" fmla="*/ 0 h 9454"/>
              <a:gd name="T20" fmla="*/ 585 w 5941"/>
              <a:gd name="T21" fmla="*/ 56 h 94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941" h="9454">
                <a:moveTo>
                  <a:pt x="585" y="56"/>
                </a:moveTo>
                <a:cubicBezTo>
                  <a:pt x="585" y="56"/>
                  <a:pt x="0" y="877"/>
                  <a:pt x="515" y="2173"/>
                </a:cubicBezTo>
                <a:cubicBezTo>
                  <a:pt x="1029" y="3469"/>
                  <a:pt x="2692" y="4017"/>
                  <a:pt x="2688" y="4783"/>
                </a:cubicBezTo>
                <a:cubicBezTo>
                  <a:pt x="2684" y="5550"/>
                  <a:pt x="979" y="6309"/>
                  <a:pt x="529" y="7549"/>
                </a:cubicBezTo>
                <a:cubicBezTo>
                  <a:pt x="79" y="8789"/>
                  <a:pt x="416" y="9369"/>
                  <a:pt x="416" y="9369"/>
                </a:cubicBezTo>
                <a:lnTo>
                  <a:pt x="5411" y="9454"/>
                </a:lnTo>
                <a:cubicBezTo>
                  <a:pt x="5411" y="9454"/>
                  <a:pt x="5941" y="8198"/>
                  <a:pt x="5143" y="7041"/>
                </a:cubicBezTo>
                <a:cubicBezTo>
                  <a:pt x="4345" y="5885"/>
                  <a:pt x="3226" y="5444"/>
                  <a:pt x="3224" y="4741"/>
                </a:cubicBezTo>
                <a:cubicBezTo>
                  <a:pt x="3222" y="4038"/>
                  <a:pt x="5391" y="3143"/>
                  <a:pt x="5552" y="1580"/>
                </a:cubicBezTo>
                <a:cubicBezTo>
                  <a:pt x="5714" y="17"/>
                  <a:pt x="5073" y="0"/>
                  <a:pt x="5073" y="0"/>
                </a:cubicBezTo>
                <a:lnTo>
                  <a:pt x="585" y="56"/>
                </a:lnTo>
                <a:close/>
              </a:path>
            </a:pathLst>
          </a:custGeom>
          <a:noFill/>
          <a:ln w="0">
            <a:solidFill>
              <a:schemeClr val="bg1">
                <a:lumMod val="50000"/>
              </a:schemeClr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2056523" y="1733517"/>
            <a:ext cx="2239963" cy="473075"/>
            <a:chOff x="4851400" y="1303338"/>
            <a:chExt cx="2239963" cy="473075"/>
          </a:xfrm>
        </p:grpSpPr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5043488" y="1479550"/>
              <a:ext cx="1897063" cy="296863"/>
            </a:xfrm>
            <a:custGeom>
              <a:avLst/>
              <a:gdLst>
                <a:gd name="T0" fmla="*/ 180 w 5258"/>
                <a:gd name="T1" fmla="*/ 0 h 828"/>
                <a:gd name="T2" fmla="*/ 5079 w 5258"/>
                <a:gd name="T3" fmla="*/ 0 h 828"/>
                <a:gd name="T4" fmla="*/ 5258 w 5258"/>
                <a:gd name="T5" fmla="*/ 180 h 828"/>
                <a:gd name="T6" fmla="*/ 5258 w 5258"/>
                <a:gd name="T7" fmla="*/ 648 h 828"/>
                <a:gd name="T8" fmla="*/ 5079 w 5258"/>
                <a:gd name="T9" fmla="*/ 828 h 828"/>
                <a:gd name="T10" fmla="*/ 180 w 5258"/>
                <a:gd name="T11" fmla="*/ 828 h 828"/>
                <a:gd name="T12" fmla="*/ 0 w 5258"/>
                <a:gd name="T13" fmla="*/ 648 h 828"/>
                <a:gd name="T14" fmla="*/ 0 w 5258"/>
                <a:gd name="T15" fmla="*/ 180 h 828"/>
                <a:gd name="T16" fmla="*/ 180 w 5258"/>
                <a:gd name="T17" fmla="*/ 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58" h="828">
                  <a:moveTo>
                    <a:pt x="180" y="0"/>
                  </a:moveTo>
                  <a:lnTo>
                    <a:pt x="5079" y="0"/>
                  </a:lnTo>
                  <a:cubicBezTo>
                    <a:pt x="5178" y="0"/>
                    <a:pt x="5258" y="81"/>
                    <a:pt x="5258" y="180"/>
                  </a:cubicBezTo>
                  <a:lnTo>
                    <a:pt x="5258" y="648"/>
                  </a:lnTo>
                  <a:cubicBezTo>
                    <a:pt x="5258" y="748"/>
                    <a:pt x="5178" y="828"/>
                    <a:pt x="5079" y="828"/>
                  </a:cubicBezTo>
                  <a:lnTo>
                    <a:pt x="180" y="828"/>
                  </a:lnTo>
                  <a:cubicBezTo>
                    <a:pt x="80" y="828"/>
                    <a:pt x="0" y="748"/>
                    <a:pt x="0" y="648"/>
                  </a:cubicBezTo>
                  <a:lnTo>
                    <a:pt x="0" y="180"/>
                  </a:lnTo>
                  <a:cubicBezTo>
                    <a:pt x="0" y="81"/>
                    <a:pt x="80" y="0"/>
                    <a:pt x="18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42000">
                  <a:srgbClr val="FFFFFF"/>
                </a:gs>
                <a:gs pos="67000">
                  <a:srgbClr val="B2B2B2"/>
                </a:gs>
                <a:gs pos="85000">
                  <a:srgbClr val="292929"/>
                </a:gs>
                <a:gs pos="76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sx="102000" sy="102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851400" y="1303338"/>
              <a:ext cx="2239963" cy="355600"/>
            </a:xfrm>
            <a:custGeom>
              <a:avLst/>
              <a:gdLst>
                <a:gd name="T0" fmla="*/ 215 w 6209"/>
                <a:gd name="T1" fmla="*/ 0 h 988"/>
                <a:gd name="T2" fmla="*/ 5995 w 6209"/>
                <a:gd name="T3" fmla="*/ 0 h 988"/>
                <a:gd name="T4" fmla="*/ 6209 w 6209"/>
                <a:gd name="T5" fmla="*/ 214 h 988"/>
                <a:gd name="T6" fmla="*/ 6209 w 6209"/>
                <a:gd name="T7" fmla="*/ 773 h 988"/>
                <a:gd name="T8" fmla="*/ 5995 w 6209"/>
                <a:gd name="T9" fmla="*/ 988 h 988"/>
                <a:gd name="T10" fmla="*/ 215 w 6209"/>
                <a:gd name="T11" fmla="*/ 988 h 988"/>
                <a:gd name="T12" fmla="*/ 0 w 6209"/>
                <a:gd name="T13" fmla="*/ 773 h 988"/>
                <a:gd name="T14" fmla="*/ 0 w 6209"/>
                <a:gd name="T15" fmla="*/ 214 h 988"/>
                <a:gd name="T16" fmla="*/ 215 w 6209"/>
                <a:gd name="T17" fmla="*/ 0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09" h="988">
                  <a:moveTo>
                    <a:pt x="215" y="0"/>
                  </a:moveTo>
                  <a:lnTo>
                    <a:pt x="5995" y="0"/>
                  </a:lnTo>
                  <a:cubicBezTo>
                    <a:pt x="6114" y="0"/>
                    <a:pt x="6209" y="96"/>
                    <a:pt x="6209" y="214"/>
                  </a:cubicBezTo>
                  <a:lnTo>
                    <a:pt x="6209" y="773"/>
                  </a:lnTo>
                  <a:cubicBezTo>
                    <a:pt x="6209" y="892"/>
                    <a:pt x="6114" y="988"/>
                    <a:pt x="5995" y="988"/>
                  </a:cubicBezTo>
                  <a:lnTo>
                    <a:pt x="215" y="988"/>
                  </a:lnTo>
                  <a:cubicBezTo>
                    <a:pt x="96" y="988"/>
                    <a:pt x="0" y="892"/>
                    <a:pt x="0" y="773"/>
                  </a:cubicBezTo>
                  <a:lnTo>
                    <a:pt x="0" y="214"/>
                  </a:lnTo>
                  <a:cubicBezTo>
                    <a:pt x="0" y="96"/>
                    <a:pt x="96" y="0"/>
                    <a:pt x="215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42000">
                  <a:srgbClr val="FFFFFF"/>
                </a:gs>
                <a:gs pos="67000">
                  <a:srgbClr val="B2B2B2"/>
                </a:gs>
                <a:gs pos="85000">
                  <a:srgbClr val="292929"/>
                </a:gs>
                <a:gs pos="76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sx="102000" sy="102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Hour Glass Graphic Animated</a:t>
            </a:r>
          </a:p>
        </p:txBody>
      </p:sp>
      <p:sp>
        <p:nvSpPr>
          <p:cNvPr id="21" name="Content Placeholder 20"/>
          <p:cNvSpPr>
            <a:spLocks noGrp="1"/>
          </p:cNvSpPr>
          <p:nvPr>
            <p:ph sz="half" idx="2"/>
          </p:nvPr>
        </p:nvSpPr>
        <p:spPr>
          <a:xfrm>
            <a:off x="6629400" y="1700181"/>
            <a:ext cx="4418045" cy="4351338"/>
          </a:xfrm>
        </p:spPr>
        <p:txBody>
          <a:bodyPr>
            <a:noAutofit/>
          </a:bodyPr>
          <a:lstStyle/>
          <a:p>
            <a:r>
              <a:rPr lang="en-US" sz="2400" dirty="0"/>
              <a:t>You can replace this sample text with your own text</a:t>
            </a:r>
          </a:p>
          <a:p>
            <a:r>
              <a:rPr lang="en-US" sz="2400" dirty="0"/>
              <a:t>You can replace this sample text with your own text</a:t>
            </a:r>
          </a:p>
          <a:p>
            <a:r>
              <a:rPr lang="en-US" sz="2400" dirty="0"/>
              <a:t>You can replace this sample text with your own text</a:t>
            </a:r>
          </a:p>
          <a:p>
            <a:r>
              <a:rPr lang="en-US" sz="2400" dirty="0"/>
              <a:t>You can replace this sample text with your own text</a:t>
            </a:r>
          </a:p>
          <a:p>
            <a:endParaRPr lang="en-US" sz="24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6096000" y="1643420"/>
            <a:ext cx="0" cy="4222361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364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xit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5" grpId="1" animBg="1"/>
      <p:bldP spid="6" grpId="0" animBg="1"/>
      <p:bldP spid="6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Ellipse 45"/>
          <p:cNvSpPr/>
          <p:nvPr/>
        </p:nvSpPr>
        <p:spPr bwMode="auto">
          <a:xfrm>
            <a:off x="6400800" y="3639873"/>
            <a:ext cx="592648" cy="591023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 dirty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7" name="Ellipse 32"/>
          <p:cNvSpPr/>
          <p:nvPr/>
        </p:nvSpPr>
        <p:spPr bwMode="auto">
          <a:xfrm>
            <a:off x="6019800" y="4517897"/>
            <a:ext cx="793730" cy="206238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8" name="Ellipse 36"/>
          <p:cNvSpPr/>
          <p:nvPr/>
        </p:nvSpPr>
        <p:spPr bwMode="auto">
          <a:xfrm>
            <a:off x="5943600" y="3258873"/>
            <a:ext cx="426374" cy="425865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9" name="Ellipse 33"/>
          <p:cNvSpPr/>
          <p:nvPr/>
        </p:nvSpPr>
        <p:spPr bwMode="auto">
          <a:xfrm>
            <a:off x="6019801" y="3411273"/>
            <a:ext cx="834097" cy="833969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0" name="Ellipse 39"/>
          <p:cNvSpPr/>
          <p:nvPr/>
        </p:nvSpPr>
        <p:spPr bwMode="auto">
          <a:xfrm>
            <a:off x="5562600" y="3487473"/>
            <a:ext cx="592648" cy="591023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1" name="Ellipse 42"/>
          <p:cNvSpPr/>
          <p:nvPr/>
        </p:nvSpPr>
        <p:spPr bwMode="auto">
          <a:xfrm>
            <a:off x="5867401" y="3716073"/>
            <a:ext cx="973635" cy="973199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2" name="Ellipse 30"/>
          <p:cNvSpPr/>
          <p:nvPr/>
        </p:nvSpPr>
        <p:spPr bwMode="auto">
          <a:xfrm>
            <a:off x="5486401" y="3868472"/>
            <a:ext cx="750659" cy="750724"/>
          </a:xfrm>
          <a:prstGeom prst="ellipse">
            <a:avLst/>
          </a:prstGeo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72000">
                <a:schemeClr val="accent5">
                  <a:lumMod val="50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circle">
              <a:fillToRect l="50000" t="50000" r="50000" b="50000"/>
            </a:path>
          </a:gra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indent="-342900" algn="ctr">
              <a:buFont typeface="Calibri" charset="0"/>
              <a:buAutoNum type="arabicPeriod"/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2" name="Ellipse 53"/>
          <p:cNvSpPr/>
          <p:nvPr/>
        </p:nvSpPr>
        <p:spPr bwMode="auto">
          <a:xfrm>
            <a:off x="4419600" y="4630472"/>
            <a:ext cx="3657600" cy="3810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Input – Process- Output</a:t>
            </a:r>
          </a:p>
        </p:txBody>
      </p:sp>
      <p:grpSp>
        <p:nvGrpSpPr>
          <p:cNvPr id="3" name="Group 23"/>
          <p:cNvGrpSpPr/>
          <p:nvPr/>
        </p:nvGrpSpPr>
        <p:grpSpPr>
          <a:xfrm>
            <a:off x="3797301" y="4654286"/>
            <a:ext cx="992187" cy="873125"/>
            <a:chOff x="2273300" y="4824413"/>
            <a:chExt cx="992187" cy="873125"/>
          </a:xfrm>
        </p:grpSpPr>
        <p:sp>
          <p:nvSpPr>
            <p:cNvPr id="4" name="Ellipse 29"/>
            <p:cNvSpPr/>
            <p:nvPr/>
          </p:nvSpPr>
          <p:spPr bwMode="auto">
            <a:xfrm>
              <a:off x="2273300" y="5439672"/>
              <a:ext cx="992187" cy="25786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5" name="Ellipse 30"/>
            <p:cNvSpPr/>
            <p:nvPr/>
          </p:nvSpPr>
          <p:spPr bwMode="auto">
            <a:xfrm>
              <a:off x="2416916" y="4824413"/>
              <a:ext cx="750659" cy="750724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6" name="Group 24"/>
          <p:cNvGrpSpPr/>
          <p:nvPr/>
        </p:nvGrpSpPr>
        <p:grpSpPr>
          <a:xfrm>
            <a:off x="3124200" y="4747948"/>
            <a:ext cx="844550" cy="931863"/>
            <a:chOff x="1600200" y="4918075"/>
            <a:chExt cx="844550" cy="931863"/>
          </a:xfrm>
        </p:grpSpPr>
        <p:sp>
          <p:nvSpPr>
            <p:cNvPr id="7" name="Ellipse 32"/>
            <p:cNvSpPr/>
            <p:nvPr/>
          </p:nvSpPr>
          <p:spPr bwMode="auto">
            <a:xfrm>
              <a:off x="1600200" y="5643700"/>
              <a:ext cx="793730" cy="20623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8" name="Ellipse 33"/>
            <p:cNvSpPr/>
            <p:nvPr/>
          </p:nvSpPr>
          <p:spPr bwMode="auto">
            <a:xfrm>
              <a:off x="1610653" y="4918075"/>
              <a:ext cx="834097" cy="83396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9" name="Group 26"/>
          <p:cNvGrpSpPr/>
          <p:nvPr/>
        </p:nvGrpSpPr>
        <p:grpSpPr>
          <a:xfrm>
            <a:off x="2484438" y="4706672"/>
            <a:ext cx="563562" cy="495300"/>
            <a:chOff x="960438" y="4876800"/>
            <a:chExt cx="563562" cy="495300"/>
          </a:xfrm>
        </p:grpSpPr>
        <p:sp>
          <p:nvSpPr>
            <p:cNvPr id="10" name="Ellipse 35"/>
            <p:cNvSpPr/>
            <p:nvPr/>
          </p:nvSpPr>
          <p:spPr bwMode="auto">
            <a:xfrm>
              <a:off x="960438" y="5225820"/>
              <a:ext cx="563562" cy="14628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1" name="Ellipse 36"/>
            <p:cNvSpPr/>
            <p:nvPr/>
          </p:nvSpPr>
          <p:spPr bwMode="auto">
            <a:xfrm>
              <a:off x="1042012" y="4876800"/>
              <a:ext cx="426374" cy="425865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12" name="Group 25"/>
          <p:cNvGrpSpPr/>
          <p:nvPr/>
        </p:nvGrpSpPr>
        <p:grpSpPr>
          <a:xfrm>
            <a:off x="2103439" y="4751122"/>
            <a:ext cx="600075" cy="660400"/>
            <a:chOff x="579438" y="4921250"/>
            <a:chExt cx="600075" cy="660400"/>
          </a:xfrm>
        </p:grpSpPr>
        <p:sp>
          <p:nvSpPr>
            <p:cNvPr id="13" name="Ellipse 38"/>
            <p:cNvSpPr/>
            <p:nvPr/>
          </p:nvSpPr>
          <p:spPr bwMode="auto">
            <a:xfrm>
              <a:off x="579438" y="5435492"/>
              <a:ext cx="563966" cy="14615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4" name="Ellipse 39"/>
            <p:cNvSpPr/>
            <p:nvPr/>
          </p:nvSpPr>
          <p:spPr bwMode="auto">
            <a:xfrm>
              <a:off x="586865" y="4921250"/>
              <a:ext cx="592648" cy="59102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15" name="Group 22"/>
          <p:cNvGrpSpPr/>
          <p:nvPr/>
        </p:nvGrpSpPr>
        <p:grpSpPr>
          <a:xfrm>
            <a:off x="3486151" y="5143236"/>
            <a:ext cx="985837" cy="1087437"/>
            <a:chOff x="1962150" y="5313363"/>
            <a:chExt cx="985837" cy="1087437"/>
          </a:xfrm>
        </p:grpSpPr>
        <p:sp>
          <p:nvSpPr>
            <p:cNvPr id="16" name="Ellipse 41"/>
            <p:cNvSpPr/>
            <p:nvPr/>
          </p:nvSpPr>
          <p:spPr bwMode="auto">
            <a:xfrm>
              <a:off x="1962150" y="6160131"/>
              <a:ext cx="926515" cy="240669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17" name="Ellipse 42"/>
            <p:cNvSpPr/>
            <p:nvPr/>
          </p:nvSpPr>
          <p:spPr bwMode="auto">
            <a:xfrm>
              <a:off x="1974352" y="5313363"/>
              <a:ext cx="973635" cy="973199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18" name="Group 27"/>
          <p:cNvGrpSpPr/>
          <p:nvPr/>
        </p:nvGrpSpPr>
        <p:grpSpPr>
          <a:xfrm>
            <a:off x="2430464" y="5305160"/>
            <a:ext cx="600075" cy="660400"/>
            <a:chOff x="906463" y="5475288"/>
            <a:chExt cx="600075" cy="660400"/>
          </a:xfrm>
        </p:grpSpPr>
        <p:sp>
          <p:nvSpPr>
            <p:cNvPr id="19" name="Ellipse 44"/>
            <p:cNvSpPr/>
            <p:nvPr/>
          </p:nvSpPr>
          <p:spPr bwMode="auto">
            <a:xfrm>
              <a:off x="906463" y="5989530"/>
              <a:ext cx="563966" cy="14615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sp>
          <p:nvSpPr>
            <p:cNvPr id="20" name="Ellipse 45"/>
            <p:cNvSpPr/>
            <p:nvPr/>
          </p:nvSpPr>
          <p:spPr bwMode="auto">
            <a:xfrm>
              <a:off x="913890" y="5475288"/>
              <a:ext cx="592648" cy="591023"/>
            </a:xfrm>
            <a:prstGeom prst="ellipse">
              <a:avLst/>
            </a:prstGeom>
            <a:gradFill>
              <a:gsLst>
                <a:gs pos="0">
                  <a:schemeClr val="bg1">
                    <a:lumMod val="95000"/>
                  </a:schemeClr>
                </a:gs>
                <a:gs pos="72000">
                  <a:schemeClr val="bg1">
                    <a:lumMod val="8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50000" t="50000" r="50000" b="50000"/>
              </a:path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pic>
        <p:nvPicPr>
          <p:cNvPr id="21" name="Picture 20" descr="cardboard box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89488" y="1905000"/>
            <a:ext cx="3897312" cy="3195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5602525" y="365095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PROCESSING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708237" y="5034532"/>
            <a:ext cx="1824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Raw material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867401" y="5496197"/>
            <a:ext cx="20436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Finished goods</a:t>
            </a:r>
          </a:p>
        </p:txBody>
      </p:sp>
    </p:spTree>
    <p:extLst>
      <p:ext uri="{BB962C8B-B14F-4D97-AF65-F5344CB8AC3E}">
        <p14:creationId xmlns:p14="http://schemas.microsoft.com/office/powerpoint/2010/main" val="392412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82 -0.05249 C 0.05347 -0.26868 0.1033 -0.48486 0.17517 -0.50706 C 0.24705 -0.52925 0.34132 -0.35746 0.43559 -0.18567 " pathEditMode="relative" ptsTypes="aaA">
                                      <p:cBhvr>
                                        <p:cTn id="6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6.35838E-7 C 0.05643 -0.21896 0.11303 -0.43792 0.17778 -0.46497 C 0.24254 -0.49202 0.35365 -0.21318 0.38889 -0.16278 " pathEditMode="relative" ptsTypes="aaA">
                                      <p:cBhvr>
                                        <p:cTn id="9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6 -0.04856 C 0.05521 -0.28578 0.10747 -0.52278 0.17275 -0.56023 C 0.23803 -0.59769 0.35799 -0.32046 0.39497 -0.2726 " pathEditMode="relative" ptsTypes="aaA">
                                      <p:cBhvr>
                                        <p:cTn id="12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023 C 0.02014 -0.23469 0.04045 -0.46914 0.09045 -0.49896 C 0.14045 -0.52879 0.22014 -0.35422 0.3 -0.17943 " pathEditMode="relative" rAng="0" ptsTypes="aaA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-26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7931 C -0.00712 -0.30266 -0.01389 -0.52601 0.02691 -0.56116 C 0.06771 -0.5963 0.15591 -0.44347 0.24427 -0.29064 " pathEditMode="relative" ptsTypes="aaA">
                                      <p:cBhvr>
                                        <p:cTn id="18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77457E-6 C 0.00486 -0.08023 -0.00799 -0.45873 0.02899 -0.48092 C 0.06597 -0.50312 0.18194 -0.20555 0.22222 -0.13318 " pathEditMode="relative" rAng="0" ptsTypes="aaa">
                                      <p:cBhvr>
                                        <p:cTn id="2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00" y="-25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25 0.02128 C 0.06649 0.01064 0.13142 -0.17317 0.1625 -0.17317 C 0.19357 -0.17317 0.2743 0.00232 0.2743 0.16879 C 0.2743 0.08486 0.29028 0.00232 0.30538 0.00232 C 0.32135 0.00232 0.33646 0.08625 0.33646 0.16879 C 0.33646 0.1274 0.34444 0.08486 0.35243 0.08486 C 0.36041 0.08486 0.3684 0.12625 0.3684 0.16879 C 0.3684 0.14752 0.37239 0.1274 0.37639 0.1274 C 0.38038 0.1274 0.38437 0.14868 0.38437 0.16879 C 0.38437 0.15815 0.38646 0.14752 0.38837 0.14752 C 0.38941 0.14752 0.39236 0.15815 0.39236 0.16879 C 0.39236 0.16347 0.3934 0.15815 0.39444 0.15815 C 0.39444 0.15954 0.39653 0.16347 0.39653 0.16879 C 0.39653 0.16602 0.39653 0.16347 0.39757 0.16347 C 0.39757 0.16486 0.39861 0.16625 0.39861 0.16879 C 0.39861 0.1674 0.39861 0.16602 0.39861 0.16486 C 0.39965 0.16486 0.39965 0.16625 0.39965 0.16763 C 0.40069 0.16763 0.40069 0.16625 0.40069 0.16486 C 0.40173 0.16486 0.40173 0.16625 0.40173 0.16763 " pathEditMode="relative" rAng="0" ptsTypes="fsfffffffffffffffff">
                                      <p:cBhvr>
                                        <p:cTn id="35" dur="4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0" y="-2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9 -0.05087 C -0.025 -0.0615 -0.00763 -0.29827 0.02344 -0.29827 C 0.05452 -0.29827 0.09862 -0.04301 0.09862 0.12347 C 0.09862 0.03954 0.11459 -0.04301 0.12969 -0.04301 C 0.14566 -0.04301 0.16077 0.04092 0.16077 0.12347 C 0.16077 0.08208 0.16876 0.03954 0.17674 0.03954 C 0.18473 0.03954 0.19271 0.08092 0.19271 0.12347 C 0.19271 0.1022 0.19671 0.08208 0.2007 0.08208 C 0.20469 0.08208 0.20869 0.10335 0.20869 0.12347 C 0.20869 0.11283 0.21077 0.1022 0.21268 0.1022 C 0.21372 0.1022 0.21667 0.11283 0.21667 0.12347 C 0.21667 0.11815 0.21771 0.11283 0.21876 0.11283 C 0.21876 0.11422 0.22084 0.11815 0.22084 0.12347 C 0.22084 0.12069 0.22084 0.11815 0.22188 0.11815 C 0.22188 0.11954 0.22292 0.12092 0.22292 0.12347 C 0.22292 0.12208 0.22292 0.12069 0.22292 0.11954 C 0.22396 0.11954 0.22396 0.12092 0.22396 0.12231 C 0.22501 0.12231 0.22501 0.12092 0.22501 0.11954 C 0.22605 0.11954 0.22605 0.12092 0.22605 0.12231 " pathEditMode="relative" rAng="0" ptsTypes="fsfffffffffffffffff">
                                      <p:cBhvr>
                                        <p:cTn id="38" dur="4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3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28 -0.06012 C -0.00729 -0.07075 0.03542 -0.26729 0.0665 -0.26729 C 0.09757 -0.26729 0.19375 -0.01619 0.19375 0.15029 C 0.19375 0.06635 0.20973 -0.01619 0.22483 -0.01619 C 0.2408 -0.01619 0.25591 0.06774 0.25591 0.15029 C 0.25591 0.1089 0.26389 0.06635 0.27188 0.06635 C 0.27986 0.06635 0.28785 0.10774 0.28785 0.15029 C 0.28785 0.12901 0.29184 0.1089 0.29584 0.1089 C 0.29983 0.1089 0.30382 0.13017 0.30382 0.15029 C 0.30382 0.13965 0.30591 0.12901 0.30782 0.12901 C 0.30886 0.12901 0.31181 0.13965 0.31181 0.15029 C 0.31181 0.14497 0.31285 0.13965 0.31389 0.13965 C 0.31389 0.14104 0.31598 0.14497 0.31598 0.15029 C 0.31598 0.14751 0.31598 0.14497 0.31702 0.14497 C 0.31702 0.14635 0.31806 0.14774 0.31806 0.15029 C 0.31806 0.1489 0.31806 0.14751 0.31806 0.14635 C 0.3191 0.14635 0.3191 0.14774 0.3191 0.14913 C 0.32014 0.14913 0.32014 0.14774 0.32014 0.14635 C 0.32118 0.14635 0.32118 0.14774 0.32118 0.14913 " pathEditMode="relative" rAng="0" ptsTypes="fsfffffffffffffffff">
                                      <p:cBhvr>
                                        <p:cTn id="4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600" y="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3884 C -0.00018 -0.04948 0.1092 -0.25873 0.14028 -0.25873 C 0.17135 -0.25873 0.17864 0.03468 0.17864 0.20116 C 0.17864 0.11723 0.19462 0.03468 0.20972 0.03468 C 0.22569 0.03468 0.2408 0.11862 0.2408 0.20116 C 0.2408 0.15977 0.24878 0.11723 0.25677 0.11723 C 0.26476 0.11723 0.27274 0.15862 0.27274 0.20116 C 0.27274 0.17989 0.27673 0.15977 0.28073 0.15977 C 0.28472 0.15977 0.28871 0.18104 0.28871 0.20116 C 0.28871 0.19052 0.2908 0.17989 0.29271 0.17989 C 0.29375 0.17989 0.2967 0.19052 0.2967 0.20116 C 0.2967 0.19584 0.29774 0.19052 0.29878 0.19052 C 0.29878 0.19191 0.30087 0.19584 0.30087 0.20116 C 0.30087 0.19838 0.30087 0.19584 0.30191 0.19584 C 0.30191 0.19723 0.30295 0.19862 0.30295 0.20116 C 0.30295 0.19977 0.30295 0.19838 0.30295 0.19723 C 0.30399 0.19723 0.30399 0.19862 0.30399 0.2 C 0.30503 0.2 0.30503 0.19862 0.30503 0.19723 C 0.30607 0.19723 0.30607 0.19862 0.30607 0.2 " pathEditMode="relative" rAng="0" ptsTypes="fsfffffffffffffffff">
                                      <p:cBhvr>
                                        <p:cTn id="44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00" y="1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600"/>
                            </p:stCondLst>
                            <p:childTnLst>
                              <p:par>
                                <p:cTn id="46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4292E-17 -2.96296E-6 C 0.00352 -0.01065 0.09492 -0.28102 0.12279 -0.28102 C 0.15091 -0.28102 0.22357 0.06505 0.22357 0.23148 C 0.22357 0.14769 0.23802 0.06505 0.25156 0.06505 C 0.26589 0.06505 0.27943 0.14908 0.27943 0.23148 C 0.27943 0.19005 0.28672 0.14769 0.29388 0.14769 C 0.30104 0.14769 0.30833 0.18889 0.30833 0.23148 C 0.30833 0.21019 0.31185 0.19005 0.31549 0.19005 C 0.31914 0.19005 0.32266 0.21135 0.32266 0.23148 C 0.32266 0.22084 0.32448 0.21019 0.3263 0.21019 C 0.32721 0.21019 0.32995 0.22084 0.32995 0.23148 C 0.32995 0.22616 0.33086 0.22084 0.33177 0.22084 C 0.33177 0.22223 0.33359 0.22616 0.33359 0.23148 C 0.33359 0.22871 0.33359 0.22616 0.33464 0.22616 C 0.33464 0.22755 0.33555 0.22894 0.33555 0.23148 C 0.33555 0.2301 0.33555 0.22871 0.33555 0.22755 C 0.33646 0.22755 0.33646 0.22894 0.33646 0.23033 C 0.33737 0.23033 0.33737 0.22894 0.33737 0.22755 C 0.33841 0.22755 0.33841 0.22894 0.33841 0.23033 " pathEditMode="relative" rAng="0" ptsTypes="AAAAAAAAAAAAAAAAAAA">
                                      <p:cBhvr>
                                        <p:cTn id="47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14" y="-2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5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362 -0.11676 C 0.02761 -0.1274 0.08299 -0.37664 0.11407 -0.37664 C 0.14514 -0.37664 0.26112 -0.01526 0.26112 0.15122 C 0.26112 0.06729 0.27709 -0.01526 0.29219 -0.01526 C 0.30816 -0.01526 0.32327 0.06867 0.32327 0.15122 C 0.32327 0.10983 0.33126 0.06729 0.33924 0.06729 C 0.34723 0.06729 0.35521 0.10867 0.35521 0.15122 C 0.35521 0.12995 0.35921 0.10983 0.3632 0.10983 C 0.36719 0.10983 0.37119 0.1311 0.37119 0.15122 C 0.37119 0.14058 0.37327 0.12995 0.37518 0.12995 C 0.37622 0.12995 0.37917 0.14058 0.37917 0.15122 C 0.37917 0.1459 0.38021 0.14058 0.38126 0.14058 C 0.38126 0.14197 0.38334 0.1459 0.38334 0.15122 C 0.38334 0.14844 0.38334 0.1459 0.38438 0.1459 C 0.38438 0.14729 0.38542 0.14867 0.38542 0.15122 C 0.38542 0.14983 0.38542 0.14844 0.38542 0.14729 C 0.38646 0.14729 0.38646 0.14867 0.38646 0.15006 C 0.38751 0.15006 0.38751 0.14867 0.38751 0.14729 C 0.38855 0.14729 0.38855 0.14867 0.38855 0.15006 " pathEditMode="relative" rAng="0" ptsTypes="fsfffffffffffffffff">
                                      <p:cBhvr>
                                        <p:cTn id="50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00" y="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11289 -0.0048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8" y="-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29" grpId="0"/>
      <p:bldP spid="30" grpId="0"/>
      <p:bldP spid="43" grpId="0"/>
      <p:bldP spid="4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lded Corner 11"/>
          <p:cNvSpPr/>
          <p:nvPr/>
        </p:nvSpPr>
        <p:spPr>
          <a:xfrm>
            <a:off x="2362200" y="19050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13" name="Folded Corner 12"/>
          <p:cNvSpPr/>
          <p:nvPr/>
        </p:nvSpPr>
        <p:spPr>
          <a:xfrm>
            <a:off x="3276600" y="16764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14" name="Folded Corner 13"/>
          <p:cNvSpPr/>
          <p:nvPr/>
        </p:nvSpPr>
        <p:spPr>
          <a:xfrm>
            <a:off x="2819400" y="21336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15" name="Folded Corner 14"/>
          <p:cNvSpPr/>
          <p:nvPr/>
        </p:nvSpPr>
        <p:spPr>
          <a:xfrm>
            <a:off x="2057400" y="23622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16" name="Folded Corner 15"/>
          <p:cNvSpPr/>
          <p:nvPr/>
        </p:nvSpPr>
        <p:spPr>
          <a:xfrm>
            <a:off x="3352800" y="25908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2" name="Folded Corner 21"/>
          <p:cNvSpPr/>
          <p:nvPr/>
        </p:nvSpPr>
        <p:spPr>
          <a:xfrm>
            <a:off x="2743200" y="29718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3" name="Folded Corner 22"/>
          <p:cNvSpPr/>
          <p:nvPr/>
        </p:nvSpPr>
        <p:spPr>
          <a:xfrm>
            <a:off x="3200400" y="32766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Folded Corner 23"/>
          <p:cNvSpPr/>
          <p:nvPr/>
        </p:nvSpPr>
        <p:spPr>
          <a:xfrm>
            <a:off x="2286000" y="30480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5" name="Folded Corner 24"/>
          <p:cNvSpPr/>
          <p:nvPr/>
        </p:nvSpPr>
        <p:spPr>
          <a:xfrm>
            <a:off x="1981200" y="32766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6" name="Folded Corner 25"/>
          <p:cNvSpPr/>
          <p:nvPr/>
        </p:nvSpPr>
        <p:spPr>
          <a:xfrm>
            <a:off x="2590800" y="37338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7" name="Folded Corner 26"/>
          <p:cNvSpPr/>
          <p:nvPr/>
        </p:nvSpPr>
        <p:spPr>
          <a:xfrm>
            <a:off x="3276600" y="39624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8" name="Folded Corner 27"/>
          <p:cNvSpPr/>
          <p:nvPr/>
        </p:nvSpPr>
        <p:spPr>
          <a:xfrm>
            <a:off x="2057400" y="40386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29" name="Folded Corner 28"/>
          <p:cNvSpPr/>
          <p:nvPr/>
        </p:nvSpPr>
        <p:spPr>
          <a:xfrm>
            <a:off x="2971800" y="44958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0" name="Folded Corner 29"/>
          <p:cNvSpPr/>
          <p:nvPr/>
        </p:nvSpPr>
        <p:spPr>
          <a:xfrm>
            <a:off x="2362200" y="48006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1" name="Folded Corner 30"/>
          <p:cNvSpPr/>
          <p:nvPr/>
        </p:nvSpPr>
        <p:spPr>
          <a:xfrm>
            <a:off x="2895600" y="5257800"/>
            <a:ext cx="641684" cy="7620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65000"/>
                  <a:alpha val="71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2" name="Folded Corner 31"/>
          <p:cNvSpPr/>
          <p:nvPr/>
        </p:nvSpPr>
        <p:spPr>
          <a:xfrm>
            <a:off x="5257800" y="50292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3" name="Folded Corner 32"/>
          <p:cNvSpPr/>
          <p:nvPr/>
        </p:nvSpPr>
        <p:spPr>
          <a:xfrm>
            <a:off x="5257800" y="48006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4" name="Folded Corner 33"/>
          <p:cNvSpPr/>
          <p:nvPr/>
        </p:nvSpPr>
        <p:spPr>
          <a:xfrm>
            <a:off x="5257800" y="45720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5" name="Folded Corner 34"/>
          <p:cNvSpPr/>
          <p:nvPr/>
        </p:nvSpPr>
        <p:spPr>
          <a:xfrm>
            <a:off x="5257800" y="43434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6" name="Folded Corner 35"/>
          <p:cNvSpPr/>
          <p:nvPr/>
        </p:nvSpPr>
        <p:spPr>
          <a:xfrm>
            <a:off x="5257800" y="41148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7" name="Folded Corner 36"/>
          <p:cNvSpPr/>
          <p:nvPr/>
        </p:nvSpPr>
        <p:spPr>
          <a:xfrm>
            <a:off x="5257800" y="38100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8" name="Folded Corner 37"/>
          <p:cNvSpPr/>
          <p:nvPr/>
        </p:nvSpPr>
        <p:spPr>
          <a:xfrm>
            <a:off x="5257800" y="35814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39" name="Folded Corner 38"/>
          <p:cNvSpPr/>
          <p:nvPr/>
        </p:nvSpPr>
        <p:spPr>
          <a:xfrm>
            <a:off x="5257800" y="33528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0" name="Folded Corner 39"/>
          <p:cNvSpPr/>
          <p:nvPr/>
        </p:nvSpPr>
        <p:spPr>
          <a:xfrm>
            <a:off x="5257800" y="31242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1" name="Folded Corner 40"/>
          <p:cNvSpPr/>
          <p:nvPr/>
        </p:nvSpPr>
        <p:spPr>
          <a:xfrm>
            <a:off x="5257800" y="28956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2" name="Folded Corner 41"/>
          <p:cNvSpPr/>
          <p:nvPr/>
        </p:nvSpPr>
        <p:spPr>
          <a:xfrm>
            <a:off x="5257800" y="27432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3" name="Folded Corner 42"/>
          <p:cNvSpPr/>
          <p:nvPr/>
        </p:nvSpPr>
        <p:spPr>
          <a:xfrm>
            <a:off x="5257800" y="25908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4" name="Folded Corner 43"/>
          <p:cNvSpPr/>
          <p:nvPr/>
        </p:nvSpPr>
        <p:spPr>
          <a:xfrm>
            <a:off x="5257800" y="23622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5" name="Folded Corner 44"/>
          <p:cNvSpPr/>
          <p:nvPr/>
        </p:nvSpPr>
        <p:spPr>
          <a:xfrm>
            <a:off x="5257800" y="2133600"/>
            <a:ext cx="990600" cy="914400"/>
          </a:xfrm>
          <a:prstGeom prst="foldedCorner">
            <a:avLst/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0" scaled="1"/>
            <a:tileRect/>
          </a:gradFill>
          <a:ln w="31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667569" y="1894718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IGNORE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667568" y="3342518"/>
            <a:ext cx="2057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POSTPONE/ DELEGATE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667568" y="5171318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RESPOND</a:t>
            </a:r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Dealing with E- mails effectively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376667" y="6112756"/>
            <a:ext cx="1407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ORGANIZE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8458200" y="6112756"/>
            <a:ext cx="598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ACT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70326" y="6075436"/>
            <a:ext cx="1592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CATEGORIZE</a:t>
            </a:r>
          </a:p>
        </p:txBody>
      </p:sp>
      <p:cxnSp>
        <p:nvCxnSpPr>
          <p:cNvPr id="55" name="Straight Connector 54"/>
          <p:cNvCxnSpPr/>
          <p:nvPr/>
        </p:nvCxnSpPr>
        <p:spPr>
          <a:xfrm>
            <a:off x="1590368" y="1266788"/>
            <a:ext cx="80772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479245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"/>
                            </p:stCondLst>
                            <p:childTnLst>
                              <p:par>
                                <p:cTn id="7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"/>
                            </p:stCondLst>
                            <p:childTnLst>
                              <p:par>
                                <p:cTn id="8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"/>
                            </p:stCondLst>
                            <p:childTnLst>
                              <p:par>
                                <p:cTn id="8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"/>
                            </p:stCondLst>
                            <p:childTnLst>
                              <p:par>
                                <p:cTn id="10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00"/>
                            </p:stCondLst>
                            <p:childTnLst>
                              <p:par>
                                <p:cTn id="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1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300"/>
                            </p:stCondLst>
                            <p:childTnLst>
                              <p:par>
                                <p:cTn id="1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1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00"/>
                            </p:stCondLst>
                            <p:childTnLst>
                              <p:par>
                                <p:cTn id="1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00"/>
                            </p:stCondLst>
                            <p:childTnLst>
                              <p:par>
                                <p:cTn id="1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00"/>
                            </p:stCondLst>
                            <p:childTnLst>
                              <p:par>
                                <p:cTn id="1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700"/>
                            </p:stCondLst>
                            <p:childTnLst>
                              <p:par>
                                <p:cTn id="1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00"/>
                            </p:stCondLst>
                            <p:childTnLst>
                              <p:par>
                                <p:cTn id="1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00"/>
                            </p:stCondLst>
                            <p:childTnLst>
                              <p:par>
                                <p:cTn id="1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000"/>
                            </p:stCondLst>
                            <p:childTnLst>
                              <p:par>
                                <p:cTn id="1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200"/>
                            </p:stCondLst>
                            <p:childTnLst>
                              <p:par>
                                <p:cTn id="16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00"/>
                            </p:stCondLst>
                            <p:childTnLst>
                              <p:par>
                                <p:cTn id="16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4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0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1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2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9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250"/>
                            </p:stCondLst>
                            <p:childTnLst>
                              <p:par>
                                <p:cTn id="19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53469E-6 L 0.25417 -0.07771 " pathEditMode="relative" rAng="0" ptsTypes="AA">
                                      <p:cBhvr>
                                        <p:cTn id="19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3900"/>
                                    </p:animMotion>
                                  </p:childTnLst>
                                </p:cTn>
                              </p:par>
                              <p:par>
                                <p:cTn id="19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4.19981E-6 L 0.25417 -0.08881 " pathEditMode="relative" rAng="0" ptsTypes="AA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4400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3.3025E-6 L 0.25417 -0.0888 " pathEditMode="relative" rAng="0" ptsTypes="AA">
                                      <p:cBhvr>
                                        <p:cTn id="20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4400"/>
                                    </p:animMotion>
                                  </p:childTnLst>
                                </p:cTn>
                              </p:par>
                              <p:par>
                                <p:cTn id="20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8.0481E-7 L 0.25417 -0.08881 " pathEditMode="relative" rAng="0" ptsTypes="AA">
                                      <p:cBhvr>
                                        <p:cTn id="20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25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2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2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22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22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C00"/>
                                      </p:to>
                                    </p:animClr>
                                    <p:set>
                                      <p:cBhvr>
                                        <p:cTn id="22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750"/>
                            </p:stCondLst>
                            <p:childTnLst>
                              <p:par>
                                <p:cTn id="231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8.78816E-7 L 0.25417 -0.0111 " pathEditMode="relative" rAng="0" ptsTypes="AA">
                                      <p:cBhvr>
                                        <p:cTn id="2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600"/>
                                    </p:animMotion>
                                  </p:childTnLst>
                                </p:cTn>
                              </p:par>
                              <p:par>
                                <p:cTn id="23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8.69565E-7 L 0.25417 -0.0111 " pathEditMode="relative" rAng="0" ptsTypes="AA">
                                      <p:cBhvr>
                                        <p:cTn id="2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60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3.3765E-6 L 0.25417 -0.0111 " pathEditMode="relative" rAng="0" ptsTypes="AA">
                                      <p:cBhvr>
                                        <p:cTn id="2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600"/>
                                    </p:animMotion>
                                  </p:childTnLst>
                                </p:cTn>
                              </p:par>
                              <p:par>
                                <p:cTn id="237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12581E-6 L 0.25417 -0.0111 " pathEditMode="relative" rAng="0" ptsTypes="AA">
                                      <p:cBhvr>
                                        <p:cTn id="23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600"/>
                                    </p:animMotion>
                                  </p:childTnLst>
                                </p:cTn>
                              </p:par>
                              <p:par>
                                <p:cTn id="239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62812E-6 L 0.25417 -0.0111 " pathEditMode="relative" rAng="0" ptsTypes="AA">
                                      <p:cBhvr>
                                        <p:cTn id="24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00" y="-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750"/>
                            </p:stCondLst>
                            <p:childTnLst>
                              <p:par>
                                <p:cTn id="2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5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5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6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000"/>
                                      </p:to>
                                    </p:animClr>
                                    <p:set>
                                      <p:cBhvr>
                                        <p:cTn id="2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750"/>
                            </p:stCondLst>
                            <p:childTnLst>
                              <p:par>
                                <p:cTn id="268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2.44218E-6 L 0.24583 0.0222 " pathEditMode="relative" rAng="0" ptsTypes="AA">
                                      <p:cBhvr>
                                        <p:cTn id="2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1100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5.55042E-8 L 0.24583 0.0222 " pathEditMode="relative" rAng="0" ptsTypes="AA">
                                      <p:cBhvr>
                                        <p:cTn id="2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1100"/>
                                    </p:animMotion>
                                  </p:childTnLst>
                                </p:cTn>
                              </p:par>
                              <p:par>
                                <p:cTn id="27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2.55319E-6 L 0.24583 0.0222 " pathEditMode="relative" rAng="0" ptsTypes="AA">
                                      <p:cBhvr>
                                        <p:cTn id="2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1100"/>
                                    </p:animMotion>
                                  </p:childTnLst>
                                </p:cTn>
                              </p:par>
                              <p:par>
                                <p:cTn id="27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4.94912E-6 L 0.24583 0.02221 " pathEditMode="relative" rAng="0" ptsTypes="AA">
                                      <p:cBhvr>
                                        <p:cTn id="27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1100"/>
                                    </p:animMotion>
                                  </p:childTnLst>
                                </p:cTn>
                              </p:par>
                              <p:par>
                                <p:cTn id="27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2.45143E-6 L 0.24583 0.0222 " pathEditMode="relative" rAng="0" ptsTypes="AA">
                                      <p:cBhvr>
                                        <p:cTn id="27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00" y="1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750"/>
                            </p:stCondLst>
                            <p:childTnLst>
                              <p:par>
                                <p:cTn id="2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7" grpId="0"/>
      <p:bldP spid="48" grpId="0"/>
      <p:bldP spid="49" grpId="0"/>
      <p:bldP spid="52" grpId="0"/>
      <p:bldP spid="53" grpId="0"/>
      <p:bldP spid="4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ktangel 59"/>
          <p:cNvSpPr>
            <a:spLocks noChangeArrowheads="1"/>
          </p:cNvSpPr>
          <p:nvPr/>
        </p:nvSpPr>
        <p:spPr bwMode="auto">
          <a:xfrm rot="10800000" flipV="1">
            <a:off x="0" y="2"/>
            <a:ext cx="12192000" cy="2709861"/>
          </a:xfrm>
          <a:prstGeom prst="rect">
            <a:avLst/>
          </a:prstGeom>
          <a:gradFill rotWithShape="1">
            <a:gsLst>
              <a:gs pos="0">
                <a:srgbClr val="F3F3F3"/>
              </a:gs>
              <a:gs pos="0">
                <a:srgbClr val="F3F3F3"/>
              </a:gs>
              <a:gs pos="0">
                <a:srgbClr val="F3F3F3"/>
              </a:gs>
              <a:gs pos="48000">
                <a:srgbClr val="F3F3F3"/>
              </a:gs>
              <a:gs pos="69000">
                <a:srgbClr val="F3F3F3"/>
              </a:gs>
              <a:gs pos="100000">
                <a:srgbClr val="BFBF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5176" y="2350824"/>
            <a:ext cx="12192000" cy="1676400"/>
            <a:chOff x="0" y="2086"/>
            <a:chExt cx="5760" cy="105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marL="0" marR="0" lvl="0" indent="0" algn="ctr" defTabSz="9144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charset="0"/>
              </a:endParaRPr>
            </a:p>
          </p:txBody>
        </p:sp>
      </p:grpSp>
      <p:pic>
        <p:nvPicPr>
          <p:cNvPr id="10" name="Picture 9" descr="chess isolated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00" y="3017460"/>
            <a:ext cx="4495800" cy="31472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View from the top</a:t>
            </a:r>
          </a:p>
        </p:txBody>
      </p:sp>
      <p:grpSp>
        <p:nvGrpSpPr>
          <p:cNvPr id="8" name="Group 2"/>
          <p:cNvGrpSpPr/>
          <p:nvPr/>
        </p:nvGrpSpPr>
        <p:grpSpPr>
          <a:xfrm>
            <a:off x="5943600" y="3157869"/>
            <a:ext cx="4419600" cy="4419600"/>
            <a:chOff x="2971800" y="2209800"/>
            <a:chExt cx="4419600" cy="4419600"/>
          </a:xfrm>
          <a:solidFill>
            <a:schemeClr val="bg2">
              <a:lumMod val="50000"/>
            </a:schemeClr>
          </a:solidFill>
          <a:effectLst>
            <a:outerShdw blurRad="139700" dist="203200" dir="18900000" sx="76000" sy="76000" kx="-1200000" algn="bl" rotWithShape="0">
              <a:prstClr val="black">
                <a:alpha val="20000"/>
              </a:prstClr>
            </a:outerShdw>
          </a:effectLst>
          <a:scene3d>
            <a:camera prst="isometricOffAxis2Top"/>
            <a:lightRig rig="harsh" dir="t"/>
          </a:scene3d>
        </p:grpSpPr>
        <p:sp>
          <p:nvSpPr>
            <p:cNvPr id="4" name="Donut 3"/>
            <p:cNvSpPr/>
            <p:nvPr/>
          </p:nvSpPr>
          <p:spPr>
            <a:xfrm>
              <a:off x="2971800" y="2209800"/>
              <a:ext cx="4419600" cy="4419600"/>
            </a:xfrm>
            <a:prstGeom prst="donut">
              <a:avLst>
                <a:gd name="adj" fmla="val 4859"/>
              </a:avLst>
            </a:prstGeom>
            <a:grpFill/>
            <a:ln>
              <a:noFill/>
            </a:ln>
            <a:sp3d extrusionH="76200" prstMaterial="clear">
              <a:bevelT w="101600" prst="riblet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Donut 4"/>
            <p:cNvSpPr>
              <a:spLocks noChangeAspect="1"/>
            </p:cNvSpPr>
            <p:nvPr/>
          </p:nvSpPr>
          <p:spPr>
            <a:xfrm>
              <a:off x="3413760" y="2651760"/>
              <a:ext cx="3535680" cy="3535680"/>
            </a:xfrm>
            <a:prstGeom prst="donut">
              <a:avLst>
                <a:gd name="adj" fmla="val 4859"/>
              </a:avLst>
            </a:prstGeom>
            <a:grpFill/>
            <a:ln>
              <a:noFill/>
            </a:ln>
            <a:sp3d z="273050" extrusionH="76200" prstMaterial="clear">
              <a:bevelT w="101600" prst="riblet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Donut 5"/>
            <p:cNvSpPr>
              <a:spLocks noChangeAspect="1"/>
            </p:cNvSpPr>
            <p:nvPr/>
          </p:nvSpPr>
          <p:spPr>
            <a:xfrm>
              <a:off x="3767328" y="3005328"/>
              <a:ext cx="2828544" cy="2828544"/>
            </a:xfrm>
            <a:prstGeom prst="donut">
              <a:avLst>
                <a:gd name="adj" fmla="val 4859"/>
              </a:avLst>
            </a:prstGeom>
            <a:grpFill/>
            <a:ln>
              <a:noFill/>
            </a:ln>
            <a:sp3d z="628650" extrusionH="76200" prstMaterial="clear">
              <a:bevelT w="101600" prst="riblet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Oval 6"/>
            <p:cNvSpPr/>
            <p:nvPr/>
          </p:nvSpPr>
          <p:spPr>
            <a:xfrm>
              <a:off x="4495800" y="3733800"/>
              <a:ext cx="1371600" cy="1371600"/>
            </a:xfrm>
            <a:prstGeom prst="ellipse">
              <a:avLst/>
            </a:prstGeom>
            <a:grpFill/>
            <a:ln>
              <a:noFill/>
            </a:ln>
            <a:sp3d z="1060450" extrusionH="76200" prstMaterial="clear">
              <a:bevelT w="101600" prst="riblet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Freeform 7"/>
          <p:cNvSpPr>
            <a:spLocks noEditPoints="1"/>
          </p:cNvSpPr>
          <p:nvPr/>
        </p:nvSpPr>
        <p:spPr bwMode="auto">
          <a:xfrm>
            <a:off x="7600179" y="1828801"/>
            <a:ext cx="808222" cy="2665413"/>
          </a:xfrm>
          <a:custGeom>
            <a:avLst/>
            <a:gdLst/>
            <a:ahLst/>
            <a:cxnLst>
              <a:cxn ang="0">
                <a:pos x="249" y="226"/>
              </a:cxn>
              <a:cxn ang="0">
                <a:pos x="243" y="172"/>
              </a:cxn>
              <a:cxn ang="0">
                <a:pos x="238" y="145"/>
              </a:cxn>
              <a:cxn ang="0">
                <a:pos x="218" y="127"/>
              </a:cxn>
              <a:cxn ang="0">
                <a:pos x="171" y="109"/>
              </a:cxn>
              <a:cxn ang="0">
                <a:pos x="154" y="97"/>
              </a:cxn>
              <a:cxn ang="0">
                <a:pos x="146" y="75"/>
              </a:cxn>
              <a:cxn ang="0">
                <a:pos x="151" y="49"/>
              </a:cxn>
              <a:cxn ang="0">
                <a:pos x="94" y="6"/>
              </a:cxn>
              <a:cxn ang="0">
                <a:pos x="72" y="68"/>
              </a:cxn>
              <a:cxn ang="0">
                <a:pos x="84" y="96"/>
              </a:cxn>
              <a:cxn ang="0">
                <a:pos x="89" y="124"/>
              </a:cxn>
              <a:cxn ang="0">
                <a:pos x="63" y="151"/>
              </a:cxn>
              <a:cxn ang="0">
                <a:pos x="44" y="169"/>
              </a:cxn>
              <a:cxn ang="0">
                <a:pos x="38" y="200"/>
              </a:cxn>
              <a:cxn ang="0">
                <a:pos x="35" y="256"/>
              </a:cxn>
              <a:cxn ang="0">
                <a:pos x="31" y="289"/>
              </a:cxn>
              <a:cxn ang="0">
                <a:pos x="23" y="316"/>
              </a:cxn>
              <a:cxn ang="0">
                <a:pos x="24" y="344"/>
              </a:cxn>
              <a:cxn ang="0">
                <a:pos x="12" y="370"/>
              </a:cxn>
              <a:cxn ang="0">
                <a:pos x="0" y="415"/>
              </a:cxn>
              <a:cxn ang="0">
                <a:pos x="23" y="413"/>
              </a:cxn>
              <a:cxn ang="0">
                <a:pos x="31" y="463"/>
              </a:cxn>
              <a:cxn ang="0">
                <a:pos x="50" y="612"/>
              </a:cxn>
              <a:cxn ang="0">
                <a:pos x="69" y="686"/>
              </a:cxn>
              <a:cxn ang="0">
                <a:pos x="83" y="753"/>
              </a:cxn>
              <a:cxn ang="0">
                <a:pos x="90" y="777"/>
              </a:cxn>
              <a:cxn ang="0">
                <a:pos x="86" y="785"/>
              </a:cxn>
              <a:cxn ang="0">
                <a:pos x="64" y="791"/>
              </a:cxn>
              <a:cxn ang="0">
                <a:pos x="42" y="803"/>
              </a:cxn>
              <a:cxn ang="0">
                <a:pos x="42" y="810"/>
              </a:cxn>
              <a:cxn ang="0">
                <a:pos x="78" y="817"/>
              </a:cxn>
              <a:cxn ang="0">
                <a:pos x="121" y="804"/>
              </a:cxn>
              <a:cxn ang="0">
                <a:pos x="141" y="810"/>
              </a:cxn>
              <a:cxn ang="0">
                <a:pos x="171" y="804"/>
              </a:cxn>
              <a:cxn ang="0">
                <a:pos x="171" y="813"/>
              </a:cxn>
              <a:cxn ang="0">
                <a:pos x="161" y="826"/>
              </a:cxn>
              <a:cxn ang="0">
                <a:pos x="152" y="838"/>
              </a:cxn>
              <a:cxn ang="0">
                <a:pos x="176" y="849"/>
              </a:cxn>
              <a:cxn ang="0">
                <a:pos x="226" y="836"/>
              </a:cxn>
              <a:cxn ang="0">
                <a:pos x="228" y="810"/>
              </a:cxn>
              <a:cxn ang="0">
                <a:pos x="231" y="792"/>
              </a:cxn>
              <a:cxn ang="0">
                <a:pos x="221" y="748"/>
              </a:cxn>
              <a:cxn ang="0">
                <a:pos x="221" y="680"/>
              </a:cxn>
              <a:cxn ang="0">
                <a:pos x="210" y="593"/>
              </a:cxn>
              <a:cxn ang="0">
                <a:pos x="205" y="474"/>
              </a:cxn>
              <a:cxn ang="0">
                <a:pos x="202" y="415"/>
              </a:cxn>
              <a:cxn ang="0">
                <a:pos x="218" y="397"/>
              </a:cxn>
              <a:cxn ang="0">
                <a:pos x="231" y="379"/>
              </a:cxn>
              <a:cxn ang="0">
                <a:pos x="235" y="362"/>
              </a:cxn>
              <a:cxn ang="0">
                <a:pos x="250" y="312"/>
              </a:cxn>
              <a:cxn ang="0">
                <a:pos x="150" y="695"/>
              </a:cxn>
              <a:cxn ang="0">
                <a:pos x="141" y="608"/>
              </a:cxn>
              <a:cxn ang="0">
                <a:pos x="145" y="596"/>
              </a:cxn>
              <a:cxn ang="0">
                <a:pos x="152" y="647"/>
              </a:cxn>
              <a:cxn ang="0">
                <a:pos x="159" y="722"/>
              </a:cxn>
              <a:cxn ang="0">
                <a:pos x="157" y="744"/>
              </a:cxn>
              <a:cxn ang="0">
                <a:pos x="160" y="746"/>
              </a:cxn>
              <a:cxn ang="0">
                <a:pos x="170" y="798"/>
              </a:cxn>
              <a:cxn ang="0">
                <a:pos x="167" y="783"/>
              </a:cxn>
            </a:cxnLst>
            <a:rect l="0" t="0" r="r" b="b"/>
            <a:pathLst>
              <a:path w="258" h="850">
                <a:moveTo>
                  <a:pt x="258" y="276"/>
                </a:moveTo>
                <a:cubicBezTo>
                  <a:pt x="258" y="274"/>
                  <a:pt x="257" y="270"/>
                  <a:pt x="257" y="266"/>
                </a:cubicBezTo>
                <a:cubicBezTo>
                  <a:pt x="257" y="262"/>
                  <a:pt x="256" y="259"/>
                  <a:pt x="256" y="256"/>
                </a:cubicBezTo>
                <a:cubicBezTo>
                  <a:pt x="255" y="254"/>
                  <a:pt x="253" y="246"/>
                  <a:pt x="253" y="244"/>
                </a:cubicBezTo>
                <a:cubicBezTo>
                  <a:pt x="252" y="242"/>
                  <a:pt x="252" y="239"/>
                  <a:pt x="251" y="237"/>
                </a:cubicBezTo>
                <a:cubicBezTo>
                  <a:pt x="250" y="234"/>
                  <a:pt x="249" y="227"/>
                  <a:pt x="249" y="226"/>
                </a:cubicBezTo>
                <a:cubicBezTo>
                  <a:pt x="249" y="225"/>
                  <a:pt x="250" y="222"/>
                  <a:pt x="250" y="221"/>
                </a:cubicBezTo>
                <a:cubicBezTo>
                  <a:pt x="250" y="219"/>
                  <a:pt x="250" y="214"/>
                  <a:pt x="250" y="210"/>
                </a:cubicBezTo>
                <a:cubicBezTo>
                  <a:pt x="250" y="206"/>
                  <a:pt x="250" y="204"/>
                  <a:pt x="249" y="200"/>
                </a:cubicBezTo>
                <a:cubicBezTo>
                  <a:pt x="249" y="196"/>
                  <a:pt x="247" y="188"/>
                  <a:pt x="246" y="186"/>
                </a:cubicBezTo>
                <a:cubicBezTo>
                  <a:pt x="246" y="183"/>
                  <a:pt x="245" y="181"/>
                  <a:pt x="244" y="179"/>
                </a:cubicBezTo>
                <a:cubicBezTo>
                  <a:pt x="244" y="177"/>
                  <a:pt x="243" y="173"/>
                  <a:pt x="243" y="172"/>
                </a:cubicBezTo>
                <a:cubicBezTo>
                  <a:pt x="243" y="171"/>
                  <a:pt x="243" y="168"/>
                  <a:pt x="243" y="167"/>
                </a:cubicBezTo>
                <a:cubicBezTo>
                  <a:pt x="242" y="166"/>
                  <a:pt x="242" y="164"/>
                  <a:pt x="242" y="164"/>
                </a:cubicBezTo>
                <a:cubicBezTo>
                  <a:pt x="242" y="163"/>
                  <a:pt x="242" y="161"/>
                  <a:pt x="241" y="159"/>
                </a:cubicBezTo>
                <a:cubicBezTo>
                  <a:pt x="241" y="158"/>
                  <a:pt x="241" y="158"/>
                  <a:pt x="241" y="157"/>
                </a:cubicBezTo>
                <a:cubicBezTo>
                  <a:pt x="241" y="156"/>
                  <a:pt x="240" y="153"/>
                  <a:pt x="240" y="151"/>
                </a:cubicBezTo>
                <a:cubicBezTo>
                  <a:pt x="239" y="148"/>
                  <a:pt x="238" y="146"/>
                  <a:pt x="238" y="145"/>
                </a:cubicBezTo>
                <a:cubicBezTo>
                  <a:pt x="238" y="144"/>
                  <a:pt x="237" y="142"/>
                  <a:pt x="237" y="140"/>
                </a:cubicBezTo>
                <a:cubicBezTo>
                  <a:pt x="236" y="139"/>
                  <a:pt x="235" y="138"/>
                  <a:pt x="234" y="136"/>
                </a:cubicBezTo>
                <a:cubicBezTo>
                  <a:pt x="233" y="135"/>
                  <a:pt x="230" y="133"/>
                  <a:pt x="230" y="132"/>
                </a:cubicBezTo>
                <a:cubicBezTo>
                  <a:pt x="229" y="132"/>
                  <a:pt x="227" y="130"/>
                  <a:pt x="226" y="130"/>
                </a:cubicBezTo>
                <a:cubicBezTo>
                  <a:pt x="225" y="130"/>
                  <a:pt x="225" y="130"/>
                  <a:pt x="224" y="129"/>
                </a:cubicBezTo>
                <a:cubicBezTo>
                  <a:pt x="223" y="128"/>
                  <a:pt x="219" y="127"/>
                  <a:pt x="218" y="127"/>
                </a:cubicBezTo>
                <a:cubicBezTo>
                  <a:pt x="216" y="127"/>
                  <a:pt x="215" y="126"/>
                  <a:pt x="213" y="125"/>
                </a:cubicBezTo>
                <a:cubicBezTo>
                  <a:pt x="212" y="124"/>
                  <a:pt x="203" y="122"/>
                  <a:pt x="199" y="120"/>
                </a:cubicBezTo>
                <a:cubicBezTo>
                  <a:pt x="195" y="118"/>
                  <a:pt x="187" y="115"/>
                  <a:pt x="185" y="114"/>
                </a:cubicBezTo>
                <a:cubicBezTo>
                  <a:pt x="182" y="112"/>
                  <a:pt x="177" y="111"/>
                  <a:pt x="176" y="111"/>
                </a:cubicBezTo>
                <a:cubicBezTo>
                  <a:pt x="174" y="110"/>
                  <a:pt x="172" y="110"/>
                  <a:pt x="172" y="110"/>
                </a:cubicBezTo>
                <a:cubicBezTo>
                  <a:pt x="171" y="110"/>
                  <a:pt x="171" y="109"/>
                  <a:pt x="171" y="109"/>
                </a:cubicBezTo>
                <a:cubicBezTo>
                  <a:pt x="171" y="108"/>
                  <a:pt x="170" y="108"/>
                  <a:pt x="169" y="108"/>
                </a:cubicBezTo>
                <a:cubicBezTo>
                  <a:pt x="169" y="108"/>
                  <a:pt x="168" y="108"/>
                  <a:pt x="167" y="107"/>
                </a:cubicBezTo>
                <a:cubicBezTo>
                  <a:pt x="166" y="107"/>
                  <a:pt x="165" y="105"/>
                  <a:pt x="164" y="104"/>
                </a:cubicBezTo>
                <a:cubicBezTo>
                  <a:pt x="162" y="102"/>
                  <a:pt x="160" y="100"/>
                  <a:pt x="160" y="99"/>
                </a:cubicBezTo>
                <a:cubicBezTo>
                  <a:pt x="159" y="98"/>
                  <a:pt x="159" y="97"/>
                  <a:pt x="158" y="97"/>
                </a:cubicBezTo>
                <a:cubicBezTo>
                  <a:pt x="156" y="97"/>
                  <a:pt x="155" y="97"/>
                  <a:pt x="154" y="97"/>
                </a:cubicBezTo>
                <a:cubicBezTo>
                  <a:pt x="154" y="97"/>
                  <a:pt x="153" y="97"/>
                  <a:pt x="153" y="96"/>
                </a:cubicBezTo>
                <a:cubicBezTo>
                  <a:pt x="152" y="95"/>
                  <a:pt x="151" y="93"/>
                  <a:pt x="150" y="91"/>
                </a:cubicBezTo>
                <a:cubicBezTo>
                  <a:pt x="149" y="89"/>
                  <a:pt x="149" y="90"/>
                  <a:pt x="149" y="89"/>
                </a:cubicBezTo>
                <a:cubicBezTo>
                  <a:pt x="148" y="88"/>
                  <a:pt x="147" y="87"/>
                  <a:pt x="147" y="87"/>
                </a:cubicBezTo>
                <a:cubicBezTo>
                  <a:pt x="146" y="87"/>
                  <a:pt x="146" y="87"/>
                  <a:pt x="146" y="85"/>
                </a:cubicBezTo>
                <a:cubicBezTo>
                  <a:pt x="146" y="84"/>
                  <a:pt x="146" y="76"/>
                  <a:pt x="146" y="75"/>
                </a:cubicBezTo>
                <a:cubicBezTo>
                  <a:pt x="146" y="74"/>
                  <a:pt x="146" y="74"/>
                  <a:pt x="146" y="73"/>
                </a:cubicBezTo>
                <a:cubicBezTo>
                  <a:pt x="147" y="73"/>
                  <a:pt x="147" y="73"/>
                  <a:pt x="148" y="72"/>
                </a:cubicBezTo>
                <a:cubicBezTo>
                  <a:pt x="149" y="70"/>
                  <a:pt x="150" y="68"/>
                  <a:pt x="150" y="67"/>
                </a:cubicBezTo>
                <a:cubicBezTo>
                  <a:pt x="151" y="66"/>
                  <a:pt x="152" y="64"/>
                  <a:pt x="152" y="62"/>
                </a:cubicBezTo>
                <a:cubicBezTo>
                  <a:pt x="152" y="60"/>
                  <a:pt x="153" y="56"/>
                  <a:pt x="153" y="54"/>
                </a:cubicBezTo>
                <a:cubicBezTo>
                  <a:pt x="153" y="52"/>
                  <a:pt x="152" y="50"/>
                  <a:pt x="151" y="49"/>
                </a:cubicBezTo>
                <a:cubicBezTo>
                  <a:pt x="151" y="48"/>
                  <a:pt x="151" y="47"/>
                  <a:pt x="150" y="46"/>
                </a:cubicBezTo>
                <a:cubicBezTo>
                  <a:pt x="150" y="45"/>
                  <a:pt x="148" y="45"/>
                  <a:pt x="147" y="45"/>
                </a:cubicBezTo>
                <a:cubicBezTo>
                  <a:pt x="147" y="45"/>
                  <a:pt x="147" y="45"/>
                  <a:pt x="147" y="43"/>
                </a:cubicBezTo>
                <a:cubicBezTo>
                  <a:pt x="147" y="41"/>
                  <a:pt x="146" y="33"/>
                  <a:pt x="144" y="30"/>
                </a:cubicBezTo>
                <a:cubicBezTo>
                  <a:pt x="139" y="16"/>
                  <a:pt x="130" y="9"/>
                  <a:pt x="121" y="4"/>
                </a:cubicBezTo>
                <a:cubicBezTo>
                  <a:pt x="112" y="0"/>
                  <a:pt x="99" y="4"/>
                  <a:pt x="94" y="6"/>
                </a:cubicBezTo>
                <a:cubicBezTo>
                  <a:pt x="89" y="9"/>
                  <a:pt x="76" y="15"/>
                  <a:pt x="72" y="24"/>
                </a:cubicBezTo>
                <a:cubicBezTo>
                  <a:pt x="68" y="34"/>
                  <a:pt x="72" y="49"/>
                  <a:pt x="73" y="51"/>
                </a:cubicBezTo>
                <a:cubicBezTo>
                  <a:pt x="73" y="54"/>
                  <a:pt x="73" y="54"/>
                  <a:pt x="72" y="54"/>
                </a:cubicBezTo>
                <a:cubicBezTo>
                  <a:pt x="71" y="54"/>
                  <a:pt x="71" y="55"/>
                  <a:pt x="71" y="56"/>
                </a:cubicBezTo>
                <a:cubicBezTo>
                  <a:pt x="71" y="57"/>
                  <a:pt x="71" y="59"/>
                  <a:pt x="71" y="61"/>
                </a:cubicBezTo>
                <a:cubicBezTo>
                  <a:pt x="71" y="62"/>
                  <a:pt x="72" y="66"/>
                  <a:pt x="72" y="68"/>
                </a:cubicBezTo>
                <a:cubicBezTo>
                  <a:pt x="73" y="69"/>
                  <a:pt x="73" y="73"/>
                  <a:pt x="74" y="74"/>
                </a:cubicBezTo>
                <a:cubicBezTo>
                  <a:pt x="75" y="75"/>
                  <a:pt x="75" y="76"/>
                  <a:pt x="76" y="78"/>
                </a:cubicBezTo>
                <a:cubicBezTo>
                  <a:pt x="77" y="80"/>
                  <a:pt x="78" y="80"/>
                  <a:pt x="78" y="81"/>
                </a:cubicBezTo>
                <a:cubicBezTo>
                  <a:pt x="79" y="81"/>
                  <a:pt x="79" y="82"/>
                  <a:pt x="79" y="82"/>
                </a:cubicBezTo>
                <a:cubicBezTo>
                  <a:pt x="80" y="83"/>
                  <a:pt x="80" y="87"/>
                  <a:pt x="81" y="89"/>
                </a:cubicBezTo>
                <a:cubicBezTo>
                  <a:pt x="82" y="92"/>
                  <a:pt x="83" y="94"/>
                  <a:pt x="84" y="96"/>
                </a:cubicBezTo>
                <a:cubicBezTo>
                  <a:pt x="85" y="98"/>
                  <a:pt x="88" y="100"/>
                  <a:pt x="89" y="102"/>
                </a:cubicBezTo>
                <a:cubicBezTo>
                  <a:pt x="90" y="103"/>
                  <a:pt x="90" y="103"/>
                  <a:pt x="91" y="104"/>
                </a:cubicBezTo>
                <a:cubicBezTo>
                  <a:pt x="91" y="105"/>
                  <a:pt x="92" y="110"/>
                  <a:pt x="93" y="111"/>
                </a:cubicBezTo>
                <a:cubicBezTo>
                  <a:pt x="93" y="112"/>
                  <a:pt x="93" y="112"/>
                  <a:pt x="92" y="113"/>
                </a:cubicBezTo>
                <a:cubicBezTo>
                  <a:pt x="92" y="114"/>
                  <a:pt x="91" y="115"/>
                  <a:pt x="91" y="117"/>
                </a:cubicBezTo>
                <a:cubicBezTo>
                  <a:pt x="90" y="119"/>
                  <a:pt x="89" y="123"/>
                  <a:pt x="89" y="124"/>
                </a:cubicBezTo>
                <a:cubicBezTo>
                  <a:pt x="89" y="125"/>
                  <a:pt x="88" y="127"/>
                  <a:pt x="88" y="127"/>
                </a:cubicBezTo>
                <a:cubicBezTo>
                  <a:pt x="87" y="128"/>
                  <a:pt x="87" y="128"/>
                  <a:pt x="87" y="129"/>
                </a:cubicBezTo>
                <a:cubicBezTo>
                  <a:pt x="86" y="129"/>
                  <a:pt x="86" y="129"/>
                  <a:pt x="85" y="130"/>
                </a:cubicBezTo>
                <a:cubicBezTo>
                  <a:pt x="84" y="131"/>
                  <a:pt x="81" y="134"/>
                  <a:pt x="80" y="135"/>
                </a:cubicBezTo>
                <a:cubicBezTo>
                  <a:pt x="79" y="136"/>
                  <a:pt x="72" y="142"/>
                  <a:pt x="71" y="143"/>
                </a:cubicBezTo>
                <a:cubicBezTo>
                  <a:pt x="70" y="144"/>
                  <a:pt x="64" y="150"/>
                  <a:pt x="63" y="151"/>
                </a:cubicBezTo>
                <a:cubicBezTo>
                  <a:pt x="61" y="153"/>
                  <a:pt x="56" y="157"/>
                  <a:pt x="56" y="158"/>
                </a:cubicBezTo>
                <a:cubicBezTo>
                  <a:pt x="55" y="159"/>
                  <a:pt x="53" y="160"/>
                  <a:pt x="52" y="160"/>
                </a:cubicBezTo>
                <a:cubicBezTo>
                  <a:pt x="51" y="160"/>
                  <a:pt x="51" y="161"/>
                  <a:pt x="50" y="161"/>
                </a:cubicBezTo>
                <a:cubicBezTo>
                  <a:pt x="50" y="162"/>
                  <a:pt x="48" y="163"/>
                  <a:pt x="47" y="164"/>
                </a:cubicBezTo>
                <a:cubicBezTo>
                  <a:pt x="46" y="165"/>
                  <a:pt x="46" y="166"/>
                  <a:pt x="45" y="167"/>
                </a:cubicBezTo>
                <a:cubicBezTo>
                  <a:pt x="45" y="167"/>
                  <a:pt x="45" y="168"/>
                  <a:pt x="44" y="169"/>
                </a:cubicBezTo>
                <a:cubicBezTo>
                  <a:pt x="44" y="170"/>
                  <a:pt x="44" y="170"/>
                  <a:pt x="43" y="171"/>
                </a:cubicBezTo>
                <a:cubicBezTo>
                  <a:pt x="42" y="172"/>
                  <a:pt x="42" y="174"/>
                  <a:pt x="41" y="175"/>
                </a:cubicBezTo>
                <a:cubicBezTo>
                  <a:pt x="41" y="176"/>
                  <a:pt x="41" y="177"/>
                  <a:pt x="40" y="178"/>
                </a:cubicBezTo>
                <a:cubicBezTo>
                  <a:pt x="39" y="180"/>
                  <a:pt x="39" y="183"/>
                  <a:pt x="39" y="185"/>
                </a:cubicBezTo>
                <a:cubicBezTo>
                  <a:pt x="39" y="188"/>
                  <a:pt x="38" y="192"/>
                  <a:pt x="38" y="194"/>
                </a:cubicBezTo>
                <a:cubicBezTo>
                  <a:pt x="38" y="196"/>
                  <a:pt x="38" y="199"/>
                  <a:pt x="38" y="200"/>
                </a:cubicBezTo>
                <a:cubicBezTo>
                  <a:pt x="38" y="202"/>
                  <a:pt x="38" y="204"/>
                  <a:pt x="38" y="206"/>
                </a:cubicBezTo>
                <a:cubicBezTo>
                  <a:pt x="38" y="207"/>
                  <a:pt x="37" y="213"/>
                  <a:pt x="37" y="215"/>
                </a:cubicBezTo>
                <a:cubicBezTo>
                  <a:pt x="37" y="218"/>
                  <a:pt x="36" y="223"/>
                  <a:pt x="36" y="226"/>
                </a:cubicBezTo>
                <a:cubicBezTo>
                  <a:pt x="35" y="228"/>
                  <a:pt x="36" y="231"/>
                  <a:pt x="36" y="234"/>
                </a:cubicBezTo>
                <a:cubicBezTo>
                  <a:pt x="36" y="236"/>
                  <a:pt x="36" y="240"/>
                  <a:pt x="35" y="245"/>
                </a:cubicBezTo>
                <a:cubicBezTo>
                  <a:pt x="35" y="250"/>
                  <a:pt x="35" y="254"/>
                  <a:pt x="35" y="256"/>
                </a:cubicBezTo>
                <a:cubicBezTo>
                  <a:pt x="35" y="258"/>
                  <a:pt x="35" y="262"/>
                  <a:pt x="34" y="264"/>
                </a:cubicBezTo>
                <a:cubicBezTo>
                  <a:pt x="34" y="266"/>
                  <a:pt x="33" y="269"/>
                  <a:pt x="33" y="270"/>
                </a:cubicBezTo>
                <a:cubicBezTo>
                  <a:pt x="33" y="271"/>
                  <a:pt x="32" y="274"/>
                  <a:pt x="32" y="276"/>
                </a:cubicBezTo>
                <a:cubicBezTo>
                  <a:pt x="32" y="278"/>
                  <a:pt x="32" y="281"/>
                  <a:pt x="32" y="282"/>
                </a:cubicBezTo>
                <a:cubicBezTo>
                  <a:pt x="32" y="283"/>
                  <a:pt x="32" y="286"/>
                  <a:pt x="32" y="287"/>
                </a:cubicBezTo>
                <a:cubicBezTo>
                  <a:pt x="32" y="288"/>
                  <a:pt x="32" y="288"/>
                  <a:pt x="31" y="289"/>
                </a:cubicBezTo>
                <a:cubicBezTo>
                  <a:pt x="29" y="291"/>
                  <a:pt x="28" y="293"/>
                  <a:pt x="27" y="294"/>
                </a:cubicBezTo>
                <a:cubicBezTo>
                  <a:pt x="27" y="295"/>
                  <a:pt x="26" y="298"/>
                  <a:pt x="26" y="299"/>
                </a:cubicBezTo>
                <a:cubicBezTo>
                  <a:pt x="26" y="301"/>
                  <a:pt x="27" y="304"/>
                  <a:pt x="27" y="305"/>
                </a:cubicBezTo>
                <a:cubicBezTo>
                  <a:pt x="28" y="306"/>
                  <a:pt x="27" y="307"/>
                  <a:pt x="27" y="308"/>
                </a:cubicBezTo>
                <a:cubicBezTo>
                  <a:pt x="26" y="310"/>
                  <a:pt x="25" y="312"/>
                  <a:pt x="24" y="312"/>
                </a:cubicBezTo>
                <a:cubicBezTo>
                  <a:pt x="24" y="313"/>
                  <a:pt x="23" y="315"/>
                  <a:pt x="23" y="316"/>
                </a:cubicBezTo>
                <a:cubicBezTo>
                  <a:pt x="22" y="317"/>
                  <a:pt x="22" y="320"/>
                  <a:pt x="23" y="321"/>
                </a:cubicBezTo>
                <a:cubicBezTo>
                  <a:pt x="23" y="322"/>
                  <a:pt x="24" y="327"/>
                  <a:pt x="24" y="329"/>
                </a:cubicBezTo>
                <a:cubicBezTo>
                  <a:pt x="25" y="331"/>
                  <a:pt x="27" y="335"/>
                  <a:pt x="27" y="336"/>
                </a:cubicBezTo>
                <a:cubicBezTo>
                  <a:pt x="27" y="336"/>
                  <a:pt x="27" y="336"/>
                  <a:pt x="27" y="337"/>
                </a:cubicBezTo>
                <a:cubicBezTo>
                  <a:pt x="27" y="337"/>
                  <a:pt x="27" y="338"/>
                  <a:pt x="26" y="339"/>
                </a:cubicBezTo>
                <a:cubicBezTo>
                  <a:pt x="25" y="340"/>
                  <a:pt x="24" y="343"/>
                  <a:pt x="24" y="344"/>
                </a:cubicBezTo>
                <a:cubicBezTo>
                  <a:pt x="24" y="345"/>
                  <a:pt x="24" y="348"/>
                  <a:pt x="25" y="348"/>
                </a:cubicBezTo>
                <a:cubicBezTo>
                  <a:pt x="25" y="349"/>
                  <a:pt x="25" y="349"/>
                  <a:pt x="25" y="350"/>
                </a:cubicBezTo>
                <a:cubicBezTo>
                  <a:pt x="24" y="350"/>
                  <a:pt x="24" y="351"/>
                  <a:pt x="24" y="352"/>
                </a:cubicBezTo>
                <a:cubicBezTo>
                  <a:pt x="24" y="352"/>
                  <a:pt x="23" y="353"/>
                  <a:pt x="22" y="354"/>
                </a:cubicBezTo>
                <a:cubicBezTo>
                  <a:pt x="21" y="356"/>
                  <a:pt x="18" y="360"/>
                  <a:pt x="18" y="361"/>
                </a:cubicBezTo>
                <a:cubicBezTo>
                  <a:pt x="17" y="363"/>
                  <a:pt x="14" y="367"/>
                  <a:pt x="12" y="370"/>
                </a:cubicBezTo>
                <a:cubicBezTo>
                  <a:pt x="9" y="374"/>
                  <a:pt x="6" y="380"/>
                  <a:pt x="6" y="382"/>
                </a:cubicBezTo>
                <a:cubicBezTo>
                  <a:pt x="5" y="383"/>
                  <a:pt x="2" y="392"/>
                  <a:pt x="1" y="394"/>
                </a:cubicBezTo>
                <a:cubicBezTo>
                  <a:pt x="1" y="396"/>
                  <a:pt x="0" y="399"/>
                  <a:pt x="0" y="401"/>
                </a:cubicBezTo>
                <a:cubicBezTo>
                  <a:pt x="0" y="403"/>
                  <a:pt x="0" y="409"/>
                  <a:pt x="1" y="410"/>
                </a:cubicBezTo>
                <a:cubicBezTo>
                  <a:pt x="1" y="411"/>
                  <a:pt x="0" y="412"/>
                  <a:pt x="0" y="413"/>
                </a:cubicBezTo>
                <a:cubicBezTo>
                  <a:pt x="0" y="414"/>
                  <a:pt x="0" y="415"/>
                  <a:pt x="0" y="415"/>
                </a:cubicBezTo>
                <a:cubicBezTo>
                  <a:pt x="0" y="416"/>
                  <a:pt x="1" y="417"/>
                  <a:pt x="2" y="418"/>
                </a:cubicBezTo>
                <a:cubicBezTo>
                  <a:pt x="3" y="419"/>
                  <a:pt x="5" y="420"/>
                  <a:pt x="5" y="420"/>
                </a:cubicBezTo>
                <a:cubicBezTo>
                  <a:pt x="5" y="420"/>
                  <a:pt x="5" y="420"/>
                  <a:pt x="8" y="420"/>
                </a:cubicBezTo>
                <a:cubicBezTo>
                  <a:pt x="11" y="420"/>
                  <a:pt x="16" y="419"/>
                  <a:pt x="17" y="418"/>
                </a:cubicBezTo>
                <a:cubicBezTo>
                  <a:pt x="19" y="417"/>
                  <a:pt x="22" y="414"/>
                  <a:pt x="22" y="413"/>
                </a:cubicBezTo>
                <a:cubicBezTo>
                  <a:pt x="23" y="412"/>
                  <a:pt x="23" y="413"/>
                  <a:pt x="23" y="413"/>
                </a:cubicBezTo>
                <a:cubicBezTo>
                  <a:pt x="23" y="414"/>
                  <a:pt x="24" y="416"/>
                  <a:pt x="24" y="418"/>
                </a:cubicBezTo>
                <a:cubicBezTo>
                  <a:pt x="24" y="419"/>
                  <a:pt x="24" y="423"/>
                  <a:pt x="24" y="425"/>
                </a:cubicBezTo>
                <a:cubicBezTo>
                  <a:pt x="24" y="426"/>
                  <a:pt x="24" y="427"/>
                  <a:pt x="24" y="429"/>
                </a:cubicBezTo>
                <a:cubicBezTo>
                  <a:pt x="25" y="430"/>
                  <a:pt x="25" y="431"/>
                  <a:pt x="26" y="433"/>
                </a:cubicBezTo>
                <a:cubicBezTo>
                  <a:pt x="26" y="435"/>
                  <a:pt x="27" y="439"/>
                  <a:pt x="28" y="444"/>
                </a:cubicBezTo>
                <a:cubicBezTo>
                  <a:pt x="29" y="451"/>
                  <a:pt x="30" y="458"/>
                  <a:pt x="31" y="463"/>
                </a:cubicBezTo>
                <a:cubicBezTo>
                  <a:pt x="31" y="468"/>
                  <a:pt x="32" y="479"/>
                  <a:pt x="32" y="483"/>
                </a:cubicBezTo>
                <a:cubicBezTo>
                  <a:pt x="33" y="487"/>
                  <a:pt x="36" y="511"/>
                  <a:pt x="36" y="513"/>
                </a:cubicBezTo>
                <a:cubicBezTo>
                  <a:pt x="36" y="516"/>
                  <a:pt x="37" y="526"/>
                  <a:pt x="38" y="531"/>
                </a:cubicBezTo>
                <a:cubicBezTo>
                  <a:pt x="38" y="535"/>
                  <a:pt x="41" y="557"/>
                  <a:pt x="42" y="562"/>
                </a:cubicBezTo>
                <a:cubicBezTo>
                  <a:pt x="43" y="567"/>
                  <a:pt x="46" y="587"/>
                  <a:pt x="46" y="593"/>
                </a:cubicBezTo>
                <a:cubicBezTo>
                  <a:pt x="47" y="599"/>
                  <a:pt x="49" y="608"/>
                  <a:pt x="50" y="612"/>
                </a:cubicBezTo>
                <a:cubicBezTo>
                  <a:pt x="50" y="616"/>
                  <a:pt x="53" y="628"/>
                  <a:pt x="53" y="631"/>
                </a:cubicBezTo>
                <a:cubicBezTo>
                  <a:pt x="54" y="633"/>
                  <a:pt x="56" y="643"/>
                  <a:pt x="57" y="645"/>
                </a:cubicBezTo>
                <a:cubicBezTo>
                  <a:pt x="57" y="648"/>
                  <a:pt x="60" y="656"/>
                  <a:pt x="60" y="658"/>
                </a:cubicBezTo>
                <a:cubicBezTo>
                  <a:pt x="61" y="661"/>
                  <a:pt x="64" y="668"/>
                  <a:pt x="64" y="671"/>
                </a:cubicBezTo>
                <a:cubicBezTo>
                  <a:pt x="65" y="673"/>
                  <a:pt x="68" y="680"/>
                  <a:pt x="68" y="681"/>
                </a:cubicBezTo>
                <a:cubicBezTo>
                  <a:pt x="68" y="682"/>
                  <a:pt x="68" y="684"/>
                  <a:pt x="69" y="686"/>
                </a:cubicBezTo>
                <a:cubicBezTo>
                  <a:pt x="69" y="688"/>
                  <a:pt x="70" y="698"/>
                  <a:pt x="70" y="700"/>
                </a:cubicBezTo>
                <a:cubicBezTo>
                  <a:pt x="70" y="702"/>
                  <a:pt x="71" y="713"/>
                  <a:pt x="71" y="715"/>
                </a:cubicBezTo>
                <a:cubicBezTo>
                  <a:pt x="72" y="717"/>
                  <a:pt x="73" y="724"/>
                  <a:pt x="73" y="726"/>
                </a:cubicBezTo>
                <a:cubicBezTo>
                  <a:pt x="74" y="728"/>
                  <a:pt x="75" y="735"/>
                  <a:pt x="76" y="737"/>
                </a:cubicBezTo>
                <a:cubicBezTo>
                  <a:pt x="76" y="739"/>
                  <a:pt x="79" y="745"/>
                  <a:pt x="80" y="747"/>
                </a:cubicBezTo>
                <a:cubicBezTo>
                  <a:pt x="81" y="749"/>
                  <a:pt x="82" y="751"/>
                  <a:pt x="83" y="753"/>
                </a:cubicBezTo>
                <a:cubicBezTo>
                  <a:pt x="85" y="754"/>
                  <a:pt x="86" y="756"/>
                  <a:pt x="87" y="758"/>
                </a:cubicBezTo>
                <a:cubicBezTo>
                  <a:pt x="88" y="759"/>
                  <a:pt x="88" y="760"/>
                  <a:pt x="88" y="761"/>
                </a:cubicBezTo>
                <a:cubicBezTo>
                  <a:pt x="88" y="762"/>
                  <a:pt x="88" y="764"/>
                  <a:pt x="88" y="764"/>
                </a:cubicBezTo>
                <a:cubicBezTo>
                  <a:pt x="88" y="765"/>
                  <a:pt x="88" y="765"/>
                  <a:pt x="88" y="765"/>
                </a:cubicBezTo>
                <a:cubicBezTo>
                  <a:pt x="88" y="765"/>
                  <a:pt x="88" y="767"/>
                  <a:pt x="89" y="769"/>
                </a:cubicBezTo>
                <a:cubicBezTo>
                  <a:pt x="89" y="771"/>
                  <a:pt x="90" y="776"/>
                  <a:pt x="90" y="777"/>
                </a:cubicBezTo>
                <a:cubicBezTo>
                  <a:pt x="91" y="778"/>
                  <a:pt x="91" y="779"/>
                  <a:pt x="91" y="779"/>
                </a:cubicBezTo>
                <a:cubicBezTo>
                  <a:pt x="91" y="779"/>
                  <a:pt x="92" y="780"/>
                  <a:pt x="91" y="780"/>
                </a:cubicBezTo>
                <a:cubicBezTo>
                  <a:pt x="91" y="780"/>
                  <a:pt x="90" y="781"/>
                  <a:pt x="90" y="781"/>
                </a:cubicBezTo>
                <a:cubicBezTo>
                  <a:pt x="89" y="781"/>
                  <a:pt x="87" y="783"/>
                  <a:pt x="87" y="783"/>
                </a:cubicBezTo>
                <a:cubicBezTo>
                  <a:pt x="86" y="783"/>
                  <a:pt x="86" y="784"/>
                  <a:pt x="86" y="784"/>
                </a:cubicBezTo>
                <a:cubicBezTo>
                  <a:pt x="87" y="784"/>
                  <a:pt x="86" y="785"/>
                  <a:pt x="86" y="785"/>
                </a:cubicBezTo>
                <a:cubicBezTo>
                  <a:pt x="86" y="786"/>
                  <a:pt x="85" y="786"/>
                  <a:pt x="84" y="787"/>
                </a:cubicBezTo>
                <a:cubicBezTo>
                  <a:pt x="83" y="787"/>
                  <a:pt x="82" y="788"/>
                  <a:pt x="81" y="788"/>
                </a:cubicBezTo>
                <a:cubicBezTo>
                  <a:pt x="80" y="788"/>
                  <a:pt x="77" y="789"/>
                  <a:pt x="76" y="789"/>
                </a:cubicBezTo>
                <a:cubicBezTo>
                  <a:pt x="75" y="789"/>
                  <a:pt x="73" y="789"/>
                  <a:pt x="72" y="789"/>
                </a:cubicBezTo>
                <a:cubicBezTo>
                  <a:pt x="71" y="789"/>
                  <a:pt x="69" y="790"/>
                  <a:pt x="68" y="790"/>
                </a:cubicBezTo>
                <a:cubicBezTo>
                  <a:pt x="66" y="791"/>
                  <a:pt x="65" y="791"/>
                  <a:pt x="64" y="791"/>
                </a:cubicBezTo>
                <a:cubicBezTo>
                  <a:pt x="62" y="791"/>
                  <a:pt x="59" y="791"/>
                  <a:pt x="58" y="791"/>
                </a:cubicBezTo>
                <a:cubicBezTo>
                  <a:pt x="56" y="791"/>
                  <a:pt x="54" y="791"/>
                  <a:pt x="52" y="791"/>
                </a:cubicBezTo>
                <a:cubicBezTo>
                  <a:pt x="51" y="792"/>
                  <a:pt x="48" y="792"/>
                  <a:pt x="46" y="794"/>
                </a:cubicBezTo>
                <a:cubicBezTo>
                  <a:pt x="44" y="795"/>
                  <a:pt x="42" y="797"/>
                  <a:pt x="42" y="798"/>
                </a:cubicBezTo>
                <a:cubicBezTo>
                  <a:pt x="41" y="798"/>
                  <a:pt x="41" y="800"/>
                  <a:pt x="41" y="801"/>
                </a:cubicBezTo>
                <a:cubicBezTo>
                  <a:pt x="41" y="802"/>
                  <a:pt x="42" y="802"/>
                  <a:pt x="42" y="803"/>
                </a:cubicBezTo>
                <a:cubicBezTo>
                  <a:pt x="43" y="804"/>
                  <a:pt x="42" y="804"/>
                  <a:pt x="42" y="804"/>
                </a:cubicBezTo>
                <a:cubicBezTo>
                  <a:pt x="41" y="804"/>
                  <a:pt x="41" y="804"/>
                  <a:pt x="41" y="804"/>
                </a:cubicBezTo>
                <a:cubicBezTo>
                  <a:pt x="41" y="804"/>
                  <a:pt x="40" y="804"/>
                  <a:pt x="39" y="805"/>
                </a:cubicBezTo>
                <a:cubicBezTo>
                  <a:pt x="38" y="805"/>
                  <a:pt x="38" y="805"/>
                  <a:pt x="38" y="806"/>
                </a:cubicBezTo>
                <a:cubicBezTo>
                  <a:pt x="38" y="807"/>
                  <a:pt x="38" y="808"/>
                  <a:pt x="38" y="809"/>
                </a:cubicBezTo>
                <a:cubicBezTo>
                  <a:pt x="39" y="810"/>
                  <a:pt x="40" y="810"/>
                  <a:pt x="42" y="810"/>
                </a:cubicBezTo>
                <a:cubicBezTo>
                  <a:pt x="44" y="810"/>
                  <a:pt x="44" y="810"/>
                  <a:pt x="46" y="811"/>
                </a:cubicBezTo>
                <a:cubicBezTo>
                  <a:pt x="47" y="811"/>
                  <a:pt x="48" y="811"/>
                  <a:pt x="50" y="812"/>
                </a:cubicBezTo>
                <a:cubicBezTo>
                  <a:pt x="52" y="813"/>
                  <a:pt x="54" y="814"/>
                  <a:pt x="56" y="814"/>
                </a:cubicBezTo>
                <a:cubicBezTo>
                  <a:pt x="58" y="814"/>
                  <a:pt x="66" y="816"/>
                  <a:pt x="66" y="816"/>
                </a:cubicBezTo>
                <a:cubicBezTo>
                  <a:pt x="66" y="816"/>
                  <a:pt x="66" y="816"/>
                  <a:pt x="68" y="817"/>
                </a:cubicBezTo>
                <a:cubicBezTo>
                  <a:pt x="69" y="817"/>
                  <a:pt x="75" y="817"/>
                  <a:pt x="78" y="817"/>
                </a:cubicBezTo>
                <a:cubicBezTo>
                  <a:pt x="80" y="817"/>
                  <a:pt x="89" y="816"/>
                  <a:pt x="91" y="816"/>
                </a:cubicBezTo>
                <a:cubicBezTo>
                  <a:pt x="94" y="816"/>
                  <a:pt x="98" y="816"/>
                  <a:pt x="100" y="815"/>
                </a:cubicBezTo>
                <a:cubicBezTo>
                  <a:pt x="102" y="815"/>
                  <a:pt x="107" y="813"/>
                  <a:pt x="108" y="813"/>
                </a:cubicBezTo>
                <a:cubicBezTo>
                  <a:pt x="110" y="812"/>
                  <a:pt x="112" y="810"/>
                  <a:pt x="113" y="809"/>
                </a:cubicBezTo>
                <a:cubicBezTo>
                  <a:pt x="114" y="808"/>
                  <a:pt x="118" y="806"/>
                  <a:pt x="118" y="806"/>
                </a:cubicBezTo>
                <a:cubicBezTo>
                  <a:pt x="119" y="805"/>
                  <a:pt x="120" y="804"/>
                  <a:pt x="121" y="804"/>
                </a:cubicBezTo>
                <a:cubicBezTo>
                  <a:pt x="121" y="804"/>
                  <a:pt x="121" y="804"/>
                  <a:pt x="122" y="804"/>
                </a:cubicBezTo>
                <a:cubicBezTo>
                  <a:pt x="122" y="805"/>
                  <a:pt x="122" y="805"/>
                  <a:pt x="124" y="805"/>
                </a:cubicBezTo>
                <a:cubicBezTo>
                  <a:pt x="126" y="805"/>
                  <a:pt x="128" y="806"/>
                  <a:pt x="130" y="807"/>
                </a:cubicBezTo>
                <a:cubicBezTo>
                  <a:pt x="132" y="808"/>
                  <a:pt x="133" y="809"/>
                  <a:pt x="133" y="810"/>
                </a:cubicBezTo>
                <a:cubicBezTo>
                  <a:pt x="133" y="810"/>
                  <a:pt x="133" y="810"/>
                  <a:pt x="135" y="810"/>
                </a:cubicBezTo>
                <a:cubicBezTo>
                  <a:pt x="137" y="810"/>
                  <a:pt x="139" y="810"/>
                  <a:pt x="141" y="810"/>
                </a:cubicBezTo>
                <a:cubicBezTo>
                  <a:pt x="143" y="810"/>
                  <a:pt x="154" y="809"/>
                  <a:pt x="156" y="809"/>
                </a:cubicBezTo>
                <a:cubicBezTo>
                  <a:pt x="157" y="809"/>
                  <a:pt x="161" y="808"/>
                  <a:pt x="162" y="808"/>
                </a:cubicBezTo>
                <a:cubicBezTo>
                  <a:pt x="162" y="808"/>
                  <a:pt x="162" y="808"/>
                  <a:pt x="163" y="808"/>
                </a:cubicBezTo>
                <a:cubicBezTo>
                  <a:pt x="164" y="807"/>
                  <a:pt x="167" y="806"/>
                  <a:pt x="168" y="806"/>
                </a:cubicBezTo>
                <a:cubicBezTo>
                  <a:pt x="169" y="805"/>
                  <a:pt x="170" y="804"/>
                  <a:pt x="170" y="804"/>
                </a:cubicBezTo>
                <a:cubicBezTo>
                  <a:pt x="170" y="803"/>
                  <a:pt x="171" y="803"/>
                  <a:pt x="171" y="804"/>
                </a:cubicBezTo>
                <a:cubicBezTo>
                  <a:pt x="172" y="804"/>
                  <a:pt x="172" y="805"/>
                  <a:pt x="173" y="805"/>
                </a:cubicBezTo>
                <a:cubicBezTo>
                  <a:pt x="174" y="805"/>
                  <a:pt x="173" y="806"/>
                  <a:pt x="173" y="806"/>
                </a:cubicBezTo>
                <a:cubicBezTo>
                  <a:pt x="173" y="806"/>
                  <a:pt x="174" y="806"/>
                  <a:pt x="174" y="807"/>
                </a:cubicBezTo>
                <a:cubicBezTo>
                  <a:pt x="175" y="807"/>
                  <a:pt x="175" y="807"/>
                  <a:pt x="175" y="807"/>
                </a:cubicBezTo>
                <a:cubicBezTo>
                  <a:pt x="174" y="808"/>
                  <a:pt x="173" y="811"/>
                  <a:pt x="172" y="812"/>
                </a:cubicBezTo>
                <a:cubicBezTo>
                  <a:pt x="172" y="812"/>
                  <a:pt x="172" y="812"/>
                  <a:pt x="171" y="813"/>
                </a:cubicBezTo>
                <a:cubicBezTo>
                  <a:pt x="171" y="813"/>
                  <a:pt x="171" y="813"/>
                  <a:pt x="171" y="813"/>
                </a:cubicBezTo>
                <a:cubicBezTo>
                  <a:pt x="170" y="813"/>
                  <a:pt x="170" y="814"/>
                  <a:pt x="170" y="814"/>
                </a:cubicBezTo>
                <a:cubicBezTo>
                  <a:pt x="170" y="814"/>
                  <a:pt x="170" y="816"/>
                  <a:pt x="169" y="816"/>
                </a:cubicBezTo>
                <a:cubicBezTo>
                  <a:pt x="169" y="817"/>
                  <a:pt x="167" y="819"/>
                  <a:pt x="166" y="821"/>
                </a:cubicBezTo>
                <a:cubicBezTo>
                  <a:pt x="164" y="822"/>
                  <a:pt x="163" y="825"/>
                  <a:pt x="163" y="825"/>
                </a:cubicBezTo>
                <a:cubicBezTo>
                  <a:pt x="163" y="826"/>
                  <a:pt x="163" y="826"/>
                  <a:pt x="161" y="826"/>
                </a:cubicBezTo>
                <a:cubicBezTo>
                  <a:pt x="160" y="827"/>
                  <a:pt x="160" y="827"/>
                  <a:pt x="159" y="828"/>
                </a:cubicBezTo>
                <a:cubicBezTo>
                  <a:pt x="158" y="829"/>
                  <a:pt x="157" y="831"/>
                  <a:pt x="156" y="832"/>
                </a:cubicBezTo>
                <a:cubicBezTo>
                  <a:pt x="155" y="834"/>
                  <a:pt x="155" y="837"/>
                  <a:pt x="155" y="837"/>
                </a:cubicBezTo>
                <a:cubicBezTo>
                  <a:pt x="155" y="838"/>
                  <a:pt x="155" y="838"/>
                  <a:pt x="154" y="838"/>
                </a:cubicBezTo>
                <a:cubicBezTo>
                  <a:pt x="154" y="838"/>
                  <a:pt x="154" y="838"/>
                  <a:pt x="153" y="838"/>
                </a:cubicBezTo>
                <a:cubicBezTo>
                  <a:pt x="153" y="839"/>
                  <a:pt x="153" y="838"/>
                  <a:pt x="152" y="838"/>
                </a:cubicBezTo>
                <a:cubicBezTo>
                  <a:pt x="151" y="838"/>
                  <a:pt x="151" y="839"/>
                  <a:pt x="150" y="840"/>
                </a:cubicBezTo>
                <a:cubicBezTo>
                  <a:pt x="150" y="841"/>
                  <a:pt x="150" y="842"/>
                  <a:pt x="150" y="843"/>
                </a:cubicBezTo>
                <a:cubicBezTo>
                  <a:pt x="150" y="844"/>
                  <a:pt x="150" y="845"/>
                  <a:pt x="152" y="845"/>
                </a:cubicBezTo>
                <a:cubicBezTo>
                  <a:pt x="153" y="845"/>
                  <a:pt x="155" y="845"/>
                  <a:pt x="157" y="846"/>
                </a:cubicBezTo>
                <a:cubicBezTo>
                  <a:pt x="158" y="846"/>
                  <a:pt x="159" y="847"/>
                  <a:pt x="162" y="847"/>
                </a:cubicBezTo>
                <a:cubicBezTo>
                  <a:pt x="164" y="847"/>
                  <a:pt x="171" y="849"/>
                  <a:pt x="176" y="849"/>
                </a:cubicBezTo>
                <a:cubicBezTo>
                  <a:pt x="181" y="850"/>
                  <a:pt x="197" y="850"/>
                  <a:pt x="202" y="850"/>
                </a:cubicBezTo>
                <a:cubicBezTo>
                  <a:pt x="207" y="850"/>
                  <a:pt x="214" y="849"/>
                  <a:pt x="217" y="847"/>
                </a:cubicBezTo>
                <a:cubicBezTo>
                  <a:pt x="220" y="846"/>
                  <a:pt x="221" y="845"/>
                  <a:pt x="221" y="843"/>
                </a:cubicBezTo>
                <a:cubicBezTo>
                  <a:pt x="222" y="841"/>
                  <a:pt x="222" y="839"/>
                  <a:pt x="222" y="839"/>
                </a:cubicBezTo>
                <a:cubicBezTo>
                  <a:pt x="222" y="838"/>
                  <a:pt x="222" y="838"/>
                  <a:pt x="223" y="838"/>
                </a:cubicBezTo>
                <a:cubicBezTo>
                  <a:pt x="224" y="838"/>
                  <a:pt x="224" y="837"/>
                  <a:pt x="226" y="836"/>
                </a:cubicBezTo>
                <a:cubicBezTo>
                  <a:pt x="228" y="834"/>
                  <a:pt x="229" y="833"/>
                  <a:pt x="230" y="831"/>
                </a:cubicBezTo>
                <a:cubicBezTo>
                  <a:pt x="230" y="830"/>
                  <a:pt x="230" y="829"/>
                  <a:pt x="230" y="828"/>
                </a:cubicBezTo>
                <a:cubicBezTo>
                  <a:pt x="230" y="827"/>
                  <a:pt x="230" y="825"/>
                  <a:pt x="230" y="824"/>
                </a:cubicBezTo>
                <a:cubicBezTo>
                  <a:pt x="230" y="823"/>
                  <a:pt x="230" y="816"/>
                  <a:pt x="230" y="814"/>
                </a:cubicBezTo>
                <a:cubicBezTo>
                  <a:pt x="230" y="813"/>
                  <a:pt x="229" y="812"/>
                  <a:pt x="228" y="812"/>
                </a:cubicBezTo>
                <a:cubicBezTo>
                  <a:pt x="228" y="812"/>
                  <a:pt x="228" y="811"/>
                  <a:pt x="228" y="810"/>
                </a:cubicBezTo>
                <a:cubicBezTo>
                  <a:pt x="229" y="809"/>
                  <a:pt x="229" y="810"/>
                  <a:pt x="230" y="810"/>
                </a:cubicBezTo>
                <a:cubicBezTo>
                  <a:pt x="231" y="809"/>
                  <a:pt x="232" y="809"/>
                  <a:pt x="232" y="809"/>
                </a:cubicBezTo>
                <a:cubicBezTo>
                  <a:pt x="233" y="808"/>
                  <a:pt x="233" y="808"/>
                  <a:pt x="233" y="807"/>
                </a:cubicBezTo>
                <a:cubicBezTo>
                  <a:pt x="232" y="806"/>
                  <a:pt x="232" y="805"/>
                  <a:pt x="232" y="803"/>
                </a:cubicBezTo>
                <a:cubicBezTo>
                  <a:pt x="232" y="801"/>
                  <a:pt x="232" y="798"/>
                  <a:pt x="232" y="797"/>
                </a:cubicBezTo>
                <a:cubicBezTo>
                  <a:pt x="232" y="796"/>
                  <a:pt x="231" y="793"/>
                  <a:pt x="231" y="792"/>
                </a:cubicBezTo>
                <a:cubicBezTo>
                  <a:pt x="231" y="791"/>
                  <a:pt x="231" y="791"/>
                  <a:pt x="230" y="790"/>
                </a:cubicBezTo>
                <a:cubicBezTo>
                  <a:pt x="230" y="790"/>
                  <a:pt x="230" y="790"/>
                  <a:pt x="230" y="788"/>
                </a:cubicBezTo>
                <a:cubicBezTo>
                  <a:pt x="230" y="787"/>
                  <a:pt x="229" y="783"/>
                  <a:pt x="229" y="781"/>
                </a:cubicBezTo>
                <a:cubicBezTo>
                  <a:pt x="228" y="778"/>
                  <a:pt x="225" y="769"/>
                  <a:pt x="225" y="767"/>
                </a:cubicBezTo>
                <a:cubicBezTo>
                  <a:pt x="224" y="765"/>
                  <a:pt x="223" y="762"/>
                  <a:pt x="223" y="760"/>
                </a:cubicBezTo>
                <a:cubicBezTo>
                  <a:pt x="223" y="758"/>
                  <a:pt x="222" y="751"/>
                  <a:pt x="221" y="748"/>
                </a:cubicBezTo>
                <a:cubicBezTo>
                  <a:pt x="220" y="746"/>
                  <a:pt x="220" y="744"/>
                  <a:pt x="220" y="741"/>
                </a:cubicBezTo>
                <a:cubicBezTo>
                  <a:pt x="220" y="737"/>
                  <a:pt x="220" y="728"/>
                  <a:pt x="220" y="723"/>
                </a:cubicBezTo>
                <a:cubicBezTo>
                  <a:pt x="220" y="719"/>
                  <a:pt x="220" y="711"/>
                  <a:pt x="220" y="708"/>
                </a:cubicBezTo>
                <a:cubicBezTo>
                  <a:pt x="219" y="706"/>
                  <a:pt x="219" y="702"/>
                  <a:pt x="220" y="700"/>
                </a:cubicBezTo>
                <a:cubicBezTo>
                  <a:pt x="220" y="697"/>
                  <a:pt x="220" y="694"/>
                  <a:pt x="221" y="692"/>
                </a:cubicBezTo>
                <a:cubicBezTo>
                  <a:pt x="221" y="689"/>
                  <a:pt x="221" y="682"/>
                  <a:pt x="221" y="680"/>
                </a:cubicBezTo>
                <a:cubicBezTo>
                  <a:pt x="221" y="679"/>
                  <a:pt x="220" y="676"/>
                  <a:pt x="220" y="675"/>
                </a:cubicBezTo>
                <a:cubicBezTo>
                  <a:pt x="219" y="674"/>
                  <a:pt x="219" y="669"/>
                  <a:pt x="219" y="664"/>
                </a:cubicBezTo>
                <a:cubicBezTo>
                  <a:pt x="219" y="659"/>
                  <a:pt x="219" y="652"/>
                  <a:pt x="218" y="648"/>
                </a:cubicBezTo>
                <a:cubicBezTo>
                  <a:pt x="218" y="645"/>
                  <a:pt x="217" y="635"/>
                  <a:pt x="216" y="633"/>
                </a:cubicBezTo>
                <a:cubicBezTo>
                  <a:pt x="215" y="629"/>
                  <a:pt x="214" y="619"/>
                  <a:pt x="213" y="616"/>
                </a:cubicBezTo>
                <a:cubicBezTo>
                  <a:pt x="213" y="612"/>
                  <a:pt x="211" y="598"/>
                  <a:pt x="210" y="593"/>
                </a:cubicBezTo>
                <a:cubicBezTo>
                  <a:pt x="210" y="589"/>
                  <a:pt x="208" y="573"/>
                  <a:pt x="208" y="570"/>
                </a:cubicBezTo>
                <a:cubicBezTo>
                  <a:pt x="208" y="567"/>
                  <a:pt x="207" y="549"/>
                  <a:pt x="207" y="544"/>
                </a:cubicBezTo>
                <a:cubicBezTo>
                  <a:pt x="206" y="539"/>
                  <a:pt x="206" y="522"/>
                  <a:pt x="206" y="519"/>
                </a:cubicBezTo>
                <a:cubicBezTo>
                  <a:pt x="205" y="516"/>
                  <a:pt x="205" y="504"/>
                  <a:pt x="205" y="500"/>
                </a:cubicBezTo>
                <a:cubicBezTo>
                  <a:pt x="205" y="496"/>
                  <a:pt x="205" y="488"/>
                  <a:pt x="205" y="486"/>
                </a:cubicBezTo>
                <a:cubicBezTo>
                  <a:pt x="205" y="484"/>
                  <a:pt x="205" y="476"/>
                  <a:pt x="205" y="474"/>
                </a:cubicBezTo>
                <a:cubicBezTo>
                  <a:pt x="205" y="472"/>
                  <a:pt x="204" y="462"/>
                  <a:pt x="204" y="460"/>
                </a:cubicBezTo>
                <a:cubicBezTo>
                  <a:pt x="204" y="457"/>
                  <a:pt x="203" y="447"/>
                  <a:pt x="203" y="445"/>
                </a:cubicBezTo>
                <a:cubicBezTo>
                  <a:pt x="203" y="443"/>
                  <a:pt x="202" y="433"/>
                  <a:pt x="202" y="431"/>
                </a:cubicBezTo>
                <a:cubicBezTo>
                  <a:pt x="202" y="430"/>
                  <a:pt x="202" y="426"/>
                  <a:pt x="201" y="425"/>
                </a:cubicBezTo>
                <a:cubicBezTo>
                  <a:pt x="201" y="423"/>
                  <a:pt x="200" y="419"/>
                  <a:pt x="200" y="419"/>
                </a:cubicBezTo>
                <a:cubicBezTo>
                  <a:pt x="200" y="418"/>
                  <a:pt x="201" y="415"/>
                  <a:pt x="202" y="415"/>
                </a:cubicBezTo>
                <a:cubicBezTo>
                  <a:pt x="202" y="414"/>
                  <a:pt x="202" y="414"/>
                  <a:pt x="203" y="414"/>
                </a:cubicBezTo>
                <a:cubicBezTo>
                  <a:pt x="204" y="414"/>
                  <a:pt x="204" y="414"/>
                  <a:pt x="205" y="413"/>
                </a:cubicBezTo>
                <a:cubicBezTo>
                  <a:pt x="206" y="412"/>
                  <a:pt x="207" y="410"/>
                  <a:pt x="208" y="409"/>
                </a:cubicBezTo>
                <a:cubicBezTo>
                  <a:pt x="209" y="407"/>
                  <a:pt x="209" y="407"/>
                  <a:pt x="209" y="407"/>
                </a:cubicBezTo>
                <a:cubicBezTo>
                  <a:pt x="210" y="406"/>
                  <a:pt x="212" y="404"/>
                  <a:pt x="214" y="403"/>
                </a:cubicBezTo>
                <a:cubicBezTo>
                  <a:pt x="216" y="401"/>
                  <a:pt x="217" y="400"/>
                  <a:pt x="218" y="397"/>
                </a:cubicBezTo>
                <a:cubicBezTo>
                  <a:pt x="219" y="395"/>
                  <a:pt x="219" y="395"/>
                  <a:pt x="221" y="394"/>
                </a:cubicBezTo>
                <a:cubicBezTo>
                  <a:pt x="222" y="393"/>
                  <a:pt x="224" y="391"/>
                  <a:pt x="225" y="390"/>
                </a:cubicBezTo>
                <a:cubicBezTo>
                  <a:pt x="227" y="389"/>
                  <a:pt x="228" y="387"/>
                  <a:pt x="228" y="387"/>
                </a:cubicBezTo>
                <a:cubicBezTo>
                  <a:pt x="228" y="387"/>
                  <a:pt x="228" y="387"/>
                  <a:pt x="228" y="387"/>
                </a:cubicBezTo>
                <a:cubicBezTo>
                  <a:pt x="229" y="386"/>
                  <a:pt x="230" y="383"/>
                  <a:pt x="230" y="382"/>
                </a:cubicBezTo>
                <a:cubicBezTo>
                  <a:pt x="231" y="381"/>
                  <a:pt x="230" y="380"/>
                  <a:pt x="231" y="379"/>
                </a:cubicBezTo>
                <a:cubicBezTo>
                  <a:pt x="232" y="378"/>
                  <a:pt x="233" y="376"/>
                  <a:pt x="233" y="375"/>
                </a:cubicBezTo>
                <a:cubicBezTo>
                  <a:pt x="234" y="374"/>
                  <a:pt x="233" y="374"/>
                  <a:pt x="232" y="375"/>
                </a:cubicBezTo>
                <a:cubicBezTo>
                  <a:pt x="232" y="375"/>
                  <a:pt x="232" y="375"/>
                  <a:pt x="232" y="375"/>
                </a:cubicBezTo>
                <a:cubicBezTo>
                  <a:pt x="232" y="374"/>
                  <a:pt x="232" y="374"/>
                  <a:pt x="232" y="373"/>
                </a:cubicBezTo>
                <a:cubicBezTo>
                  <a:pt x="233" y="372"/>
                  <a:pt x="233" y="368"/>
                  <a:pt x="233" y="367"/>
                </a:cubicBezTo>
                <a:cubicBezTo>
                  <a:pt x="233" y="367"/>
                  <a:pt x="234" y="364"/>
                  <a:pt x="235" y="362"/>
                </a:cubicBezTo>
                <a:cubicBezTo>
                  <a:pt x="236" y="361"/>
                  <a:pt x="236" y="359"/>
                  <a:pt x="237" y="357"/>
                </a:cubicBezTo>
                <a:cubicBezTo>
                  <a:pt x="239" y="352"/>
                  <a:pt x="239" y="349"/>
                  <a:pt x="240" y="347"/>
                </a:cubicBezTo>
                <a:cubicBezTo>
                  <a:pt x="240" y="344"/>
                  <a:pt x="239" y="340"/>
                  <a:pt x="239" y="337"/>
                </a:cubicBezTo>
                <a:cubicBezTo>
                  <a:pt x="238" y="333"/>
                  <a:pt x="240" y="330"/>
                  <a:pt x="241" y="328"/>
                </a:cubicBezTo>
                <a:cubicBezTo>
                  <a:pt x="244" y="325"/>
                  <a:pt x="245" y="323"/>
                  <a:pt x="246" y="320"/>
                </a:cubicBezTo>
                <a:cubicBezTo>
                  <a:pt x="248" y="317"/>
                  <a:pt x="249" y="314"/>
                  <a:pt x="250" y="312"/>
                </a:cubicBezTo>
                <a:cubicBezTo>
                  <a:pt x="250" y="310"/>
                  <a:pt x="251" y="307"/>
                  <a:pt x="252" y="303"/>
                </a:cubicBezTo>
                <a:cubicBezTo>
                  <a:pt x="254" y="298"/>
                  <a:pt x="256" y="289"/>
                  <a:pt x="257" y="285"/>
                </a:cubicBezTo>
                <a:cubicBezTo>
                  <a:pt x="258" y="281"/>
                  <a:pt x="258" y="278"/>
                  <a:pt x="258" y="276"/>
                </a:cubicBezTo>
                <a:close/>
                <a:moveTo>
                  <a:pt x="151" y="706"/>
                </a:moveTo>
                <a:cubicBezTo>
                  <a:pt x="150" y="705"/>
                  <a:pt x="150" y="704"/>
                  <a:pt x="150" y="703"/>
                </a:cubicBezTo>
                <a:cubicBezTo>
                  <a:pt x="150" y="702"/>
                  <a:pt x="150" y="699"/>
                  <a:pt x="150" y="695"/>
                </a:cubicBezTo>
                <a:cubicBezTo>
                  <a:pt x="150" y="692"/>
                  <a:pt x="150" y="682"/>
                  <a:pt x="150" y="679"/>
                </a:cubicBezTo>
                <a:cubicBezTo>
                  <a:pt x="150" y="677"/>
                  <a:pt x="150" y="667"/>
                  <a:pt x="150" y="663"/>
                </a:cubicBezTo>
                <a:cubicBezTo>
                  <a:pt x="150" y="658"/>
                  <a:pt x="148" y="646"/>
                  <a:pt x="148" y="643"/>
                </a:cubicBezTo>
                <a:cubicBezTo>
                  <a:pt x="147" y="641"/>
                  <a:pt x="147" y="632"/>
                  <a:pt x="146" y="630"/>
                </a:cubicBezTo>
                <a:cubicBezTo>
                  <a:pt x="146" y="628"/>
                  <a:pt x="145" y="623"/>
                  <a:pt x="144" y="622"/>
                </a:cubicBezTo>
                <a:cubicBezTo>
                  <a:pt x="144" y="620"/>
                  <a:pt x="142" y="610"/>
                  <a:pt x="141" y="608"/>
                </a:cubicBezTo>
                <a:cubicBezTo>
                  <a:pt x="141" y="607"/>
                  <a:pt x="140" y="606"/>
                  <a:pt x="140" y="605"/>
                </a:cubicBezTo>
                <a:cubicBezTo>
                  <a:pt x="141" y="604"/>
                  <a:pt x="141" y="602"/>
                  <a:pt x="141" y="600"/>
                </a:cubicBezTo>
                <a:cubicBezTo>
                  <a:pt x="141" y="597"/>
                  <a:pt x="141" y="588"/>
                  <a:pt x="141" y="587"/>
                </a:cubicBezTo>
                <a:cubicBezTo>
                  <a:pt x="142" y="586"/>
                  <a:pt x="142" y="587"/>
                  <a:pt x="142" y="587"/>
                </a:cubicBezTo>
                <a:cubicBezTo>
                  <a:pt x="143" y="588"/>
                  <a:pt x="143" y="589"/>
                  <a:pt x="144" y="592"/>
                </a:cubicBezTo>
                <a:cubicBezTo>
                  <a:pt x="145" y="595"/>
                  <a:pt x="145" y="595"/>
                  <a:pt x="145" y="596"/>
                </a:cubicBezTo>
                <a:cubicBezTo>
                  <a:pt x="145" y="596"/>
                  <a:pt x="145" y="597"/>
                  <a:pt x="145" y="598"/>
                </a:cubicBezTo>
                <a:cubicBezTo>
                  <a:pt x="145" y="598"/>
                  <a:pt x="146" y="601"/>
                  <a:pt x="146" y="604"/>
                </a:cubicBezTo>
                <a:cubicBezTo>
                  <a:pt x="146" y="606"/>
                  <a:pt x="148" y="611"/>
                  <a:pt x="149" y="615"/>
                </a:cubicBezTo>
                <a:cubicBezTo>
                  <a:pt x="150" y="618"/>
                  <a:pt x="150" y="619"/>
                  <a:pt x="150" y="621"/>
                </a:cubicBezTo>
                <a:cubicBezTo>
                  <a:pt x="150" y="623"/>
                  <a:pt x="150" y="629"/>
                  <a:pt x="150" y="634"/>
                </a:cubicBezTo>
                <a:cubicBezTo>
                  <a:pt x="150" y="638"/>
                  <a:pt x="151" y="644"/>
                  <a:pt x="152" y="647"/>
                </a:cubicBezTo>
                <a:cubicBezTo>
                  <a:pt x="153" y="650"/>
                  <a:pt x="155" y="659"/>
                  <a:pt x="155" y="661"/>
                </a:cubicBezTo>
                <a:cubicBezTo>
                  <a:pt x="156" y="663"/>
                  <a:pt x="156" y="664"/>
                  <a:pt x="156" y="666"/>
                </a:cubicBezTo>
                <a:cubicBezTo>
                  <a:pt x="156" y="668"/>
                  <a:pt x="157" y="677"/>
                  <a:pt x="157" y="681"/>
                </a:cubicBezTo>
                <a:cubicBezTo>
                  <a:pt x="157" y="685"/>
                  <a:pt x="158" y="699"/>
                  <a:pt x="158" y="701"/>
                </a:cubicBezTo>
                <a:cubicBezTo>
                  <a:pt x="158" y="702"/>
                  <a:pt x="159" y="711"/>
                  <a:pt x="159" y="713"/>
                </a:cubicBezTo>
                <a:cubicBezTo>
                  <a:pt x="159" y="715"/>
                  <a:pt x="159" y="721"/>
                  <a:pt x="159" y="722"/>
                </a:cubicBezTo>
                <a:cubicBezTo>
                  <a:pt x="159" y="723"/>
                  <a:pt x="159" y="723"/>
                  <a:pt x="159" y="722"/>
                </a:cubicBezTo>
                <a:cubicBezTo>
                  <a:pt x="159" y="722"/>
                  <a:pt x="158" y="720"/>
                  <a:pt x="157" y="719"/>
                </a:cubicBezTo>
                <a:cubicBezTo>
                  <a:pt x="157" y="718"/>
                  <a:pt x="156" y="716"/>
                  <a:pt x="156" y="715"/>
                </a:cubicBezTo>
                <a:cubicBezTo>
                  <a:pt x="155" y="715"/>
                  <a:pt x="151" y="707"/>
                  <a:pt x="151" y="706"/>
                </a:cubicBezTo>
                <a:close/>
                <a:moveTo>
                  <a:pt x="159" y="746"/>
                </a:moveTo>
                <a:cubicBezTo>
                  <a:pt x="159" y="746"/>
                  <a:pt x="157" y="745"/>
                  <a:pt x="157" y="744"/>
                </a:cubicBezTo>
                <a:cubicBezTo>
                  <a:pt x="156" y="744"/>
                  <a:pt x="156" y="743"/>
                  <a:pt x="156" y="742"/>
                </a:cubicBezTo>
                <a:cubicBezTo>
                  <a:pt x="156" y="741"/>
                  <a:pt x="157" y="741"/>
                  <a:pt x="157" y="740"/>
                </a:cubicBezTo>
                <a:cubicBezTo>
                  <a:pt x="158" y="739"/>
                  <a:pt x="158" y="737"/>
                  <a:pt x="159" y="736"/>
                </a:cubicBezTo>
                <a:cubicBezTo>
                  <a:pt x="159" y="734"/>
                  <a:pt x="159" y="734"/>
                  <a:pt x="159" y="735"/>
                </a:cubicBezTo>
                <a:cubicBezTo>
                  <a:pt x="159" y="737"/>
                  <a:pt x="160" y="741"/>
                  <a:pt x="160" y="742"/>
                </a:cubicBezTo>
                <a:cubicBezTo>
                  <a:pt x="160" y="743"/>
                  <a:pt x="160" y="745"/>
                  <a:pt x="160" y="746"/>
                </a:cubicBezTo>
                <a:cubicBezTo>
                  <a:pt x="160" y="747"/>
                  <a:pt x="160" y="747"/>
                  <a:pt x="159" y="746"/>
                </a:cubicBezTo>
                <a:close/>
                <a:moveTo>
                  <a:pt x="172" y="788"/>
                </a:moveTo>
                <a:cubicBezTo>
                  <a:pt x="172" y="788"/>
                  <a:pt x="172" y="789"/>
                  <a:pt x="172" y="790"/>
                </a:cubicBezTo>
                <a:cubicBezTo>
                  <a:pt x="172" y="791"/>
                  <a:pt x="171" y="796"/>
                  <a:pt x="171" y="798"/>
                </a:cubicBezTo>
                <a:cubicBezTo>
                  <a:pt x="170" y="801"/>
                  <a:pt x="170" y="799"/>
                  <a:pt x="170" y="800"/>
                </a:cubicBezTo>
                <a:cubicBezTo>
                  <a:pt x="170" y="800"/>
                  <a:pt x="170" y="800"/>
                  <a:pt x="170" y="798"/>
                </a:cubicBezTo>
                <a:cubicBezTo>
                  <a:pt x="169" y="795"/>
                  <a:pt x="169" y="791"/>
                  <a:pt x="169" y="790"/>
                </a:cubicBezTo>
                <a:cubicBezTo>
                  <a:pt x="169" y="788"/>
                  <a:pt x="168" y="788"/>
                  <a:pt x="168" y="788"/>
                </a:cubicBezTo>
                <a:cubicBezTo>
                  <a:pt x="167" y="788"/>
                  <a:pt x="167" y="787"/>
                  <a:pt x="167" y="787"/>
                </a:cubicBezTo>
                <a:cubicBezTo>
                  <a:pt x="167" y="787"/>
                  <a:pt x="166" y="787"/>
                  <a:pt x="166" y="787"/>
                </a:cubicBezTo>
                <a:cubicBezTo>
                  <a:pt x="166" y="787"/>
                  <a:pt x="166" y="785"/>
                  <a:pt x="167" y="784"/>
                </a:cubicBezTo>
                <a:cubicBezTo>
                  <a:pt x="167" y="783"/>
                  <a:pt x="167" y="783"/>
                  <a:pt x="167" y="783"/>
                </a:cubicBezTo>
                <a:cubicBezTo>
                  <a:pt x="168" y="783"/>
                  <a:pt x="168" y="783"/>
                  <a:pt x="168" y="783"/>
                </a:cubicBezTo>
                <a:cubicBezTo>
                  <a:pt x="169" y="783"/>
                  <a:pt x="168" y="782"/>
                  <a:pt x="169" y="783"/>
                </a:cubicBezTo>
                <a:cubicBezTo>
                  <a:pt x="170" y="784"/>
                  <a:pt x="171" y="786"/>
                  <a:pt x="172" y="787"/>
                </a:cubicBezTo>
                <a:cubicBezTo>
                  <a:pt x="173" y="787"/>
                  <a:pt x="173" y="788"/>
                  <a:pt x="172" y="788"/>
                </a:cubicBez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  <a:effectLst>
            <a:outerShdw blurRad="254000" dir="114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2863789" y="2350824"/>
            <a:ext cx="4267200" cy="1645860"/>
            <a:chOff x="1143000" y="1371600"/>
            <a:chExt cx="4267200" cy="1645860"/>
          </a:xfrm>
        </p:grpSpPr>
        <p:cxnSp>
          <p:nvCxnSpPr>
            <p:cNvPr id="15" name="Straight Connector 14"/>
            <p:cNvCxnSpPr/>
            <p:nvPr/>
          </p:nvCxnSpPr>
          <p:spPr>
            <a:xfrm flipV="1">
              <a:off x="5410200" y="1371600"/>
              <a:ext cx="0" cy="10763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295400" y="1371600"/>
              <a:ext cx="4114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143000" y="1447800"/>
              <a:ext cx="4267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about strategizing from a higher perspective. Replace this sample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9552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C97F-8610-48FC-86C4-D725A12E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Climbing towards Success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F6ED62-26A3-4AC0-9DE9-C28B15D89A20}"/>
              </a:ext>
            </a:extLst>
          </p:cNvPr>
          <p:cNvSpPr/>
          <p:nvPr/>
        </p:nvSpPr>
        <p:spPr>
          <a:xfrm>
            <a:off x="0" y="2355273"/>
            <a:ext cx="5177517" cy="4502727"/>
          </a:xfrm>
          <a:custGeom>
            <a:avLst/>
            <a:gdLst>
              <a:gd name="connsiteX0" fmla="*/ 3280031 w 5177517"/>
              <a:gd name="connsiteY0" fmla="*/ 3374008 h 4502727"/>
              <a:gd name="connsiteX1" fmla="*/ 3274029 w 5177517"/>
              <a:gd name="connsiteY1" fmla="*/ 3500168 h 4502727"/>
              <a:gd name="connsiteX2" fmla="*/ 3350923 w 5177517"/>
              <a:gd name="connsiteY2" fmla="*/ 3709126 h 4502727"/>
              <a:gd name="connsiteX3" fmla="*/ 3350923 w 5177517"/>
              <a:gd name="connsiteY3" fmla="*/ 3709122 h 4502727"/>
              <a:gd name="connsiteX4" fmla="*/ 3370507 w 5177517"/>
              <a:gd name="connsiteY4" fmla="*/ 3703841 h 4502727"/>
              <a:gd name="connsiteX5" fmla="*/ 3382200 w 5177517"/>
              <a:gd name="connsiteY5" fmla="*/ 3691063 h 4502727"/>
              <a:gd name="connsiteX6" fmla="*/ 3317127 w 5177517"/>
              <a:gd name="connsiteY6" fmla="*/ 3449185 h 4502727"/>
              <a:gd name="connsiteX7" fmla="*/ 3295841 w 5177517"/>
              <a:gd name="connsiteY7" fmla="*/ 3385983 h 4502727"/>
              <a:gd name="connsiteX8" fmla="*/ 3280031 w 5177517"/>
              <a:gd name="connsiteY8" fmla="*/ 3374008 h 4502727"/>
              <a:gd name="connsiteX9" fmla="*/ 3795495 w 5177517"/>
              <a:gd name="connsiteY9" fmla="*/ 2823145 h 4502727"/>
              <a:gd name="connsiteX10" fmla="*/ 3795495 w 5177517"/>
              <a:gd name="connsiteY10" fmla="*/ 2823146 h 4502727"/>
              <a:gd name="connsiteX11" fmla="*/ 3784162 w 5177517"/>
              <a:gd name="connsiteY11" fmla="*/ 2835017 h 4502727"/>
              <a:gd name="connsiteX12" fmla="*/ 3721840 w 5177517"/>
              <a:gd name="connsiteY12" fmla="*/ 2931521 h 4502727"/>
              <a:gd name="connsiteX13" fmla="*/ 3806144 w 5177517"/>
              <a:gd name="connsiteY13" fmla="*/ 2962204 h 4502727"/>
              <a:gd name="connsiteX14" fmla="*/ 3795495 w 5177517"/>
              <a:gd name="connsiteY14" fmla="*/ 2823145 h 4502727"/>
              <a:gd name="connsiteX15" fmla="*/ 4857283 w 5177517"/>
              <a:gd name="connsiteY15" fmla="*/ 2571664 h 4502727"/>
              <a:gd name="connsiteX16" fmla="*/ 4627134 w 5177517"/>
              <a:gd name="connsiteY16" fmla="*/ 3087406 h 4502727"/>
              <a:gd name="connsiteX17" fmla="*/ 4934522 w 5177517"/>
              <a:gd name="connsiteY17" fmla="*/ 2793016 h 4502727"/>
              <a:gd name="connsiteX18" fmla="*/ 4934531 w 5177517"/>
              <a:gd name="connsiteY18" fmla="*/ 2793021 h 4502727"/>
              <a:gd name="connsiteX19" fmla="*/ 4949690 w 5177517"/>
              <a:gd name="connsiteY19" fmla="*/ 2737331 h 4502727"/>
              <a:gd name="connsiteX20" fmla="*/ 4929383 w 5177517"/>
              <a:gd name="connsiteY20" fmla="*/ 2703220 h 4502727"/>
              <a:gd name="connsiteX21" fmla="*/ 4884172 w 5177517"/>
              <a:gd name="connsiteY21" fmla="*/ 2622559 h 4502727"/>
              <a:gd name="connsiteX22" fmla="*/ 4857283 w 5177517"/>
              <a:gd name="connsiteY22" fmla="*/ 2571664 h 4502727"/>
              <a:gd name="connsiteX23" fmla="*/ 3549995 w 5177517"/>
              <a:gd name="connsiteY23" fmla="*/ 1400628 h 4502727"/>
              <a:gd name="connsiteX24" fmla="*/ 3523007 w 5177517"/>
              <a:gd name="connsiteY24" fmla="*/ 1431022 h 4502727"/>
              <a:gd name="connsiteX25" fmla="*/ 3458826 w 5177517"/>
              <a:gd name="connsiteY25" fmla="*/ 1534375 h 4502727"/>
              <a:gd name="connsiteX26" fmla="*/ 3449611 w 5177517"/>
              <a:gd name="connsiteY26" fmla="*/ 1571850 h 4502727"/>
              <a:gd name="connsiteX27" fmla="*/ 3432174 w 5177517"/>
              <a:gd name="connsiteY27" fmla="*/ 1613915 h 4502727"/>
              <a:gd name="connsiteX28" fmla="*/ 3407337 w 5177517"/>
              <a:gd name="connsiteY28" fmla="*/ 1654277 h 4502727"/>
              <a:gd name="connsiteX29" fmla="*/ 3388495 w 5177517"/>
              <a:gd name="connsiteY29" fmla="*/ 1677852 h 4502727"/>
              <a:gd name="connsiteX30" fmla="*/ 3369653 w 5177517"/>
              <a:gd name="connsiteY30" fmla="*/ 1715059 h 4502727"/>
              <a:gd name="connsiteX31" fmla="*/ 3347670 w 5177517"/>
              <a:gd name="connsiteY31" fmla="*/ 1746318 h 4502727"/>
              <a:gd name="connsiteX32" fmla="*/ 3360231 w 5177517"/>
              <a:gd name="connsiteY32" fmla="*/ 1759291 h 4502727"/>
              <a:gd name="connsiteX33" fmla="*/ 3376822 w 5177517"/>
              <a:gd name="connsiteY33" fmla="*/ 1882038 h 4502727"/>
              <a:gd name="connsiteX34" fmla="*/ 3352687 w 5177517"/>
              <a:gd name="connsiteY34" fmla="*/ 2114575 h 4502727"/>
              <a:gd name="connsiteX35" fmla="*/ 3378334 w 5177517"/>
              <a:gd name="connsiteY35" fmla="*/ 2284265 h 4502727"/>
              <a:gd name="connsiteX36" fmla="*/ 3396202 w 5177517"/>
              <a:gd name="connsiteY36" fmla="*/ 2394311 h 4502727"/>
              <a:gd name="connsiteX37" fmla="*/ 3395357 w 5177517"/>
              <a:gd name="connsiteY37" fmla="*/ 2421639 h 4502727"/>
              <a:gd name="connsiteX38" fmla="*/ 3390203 w 5177517"/>
              <a:gd name="connsiteY38" fmla="*/ 2445857 h 4502727"/>
              <a:gd name="connsiteX39" fmla="*/ 3376940 w 5177517"/>
              <a:gd name="connsiteY39" fmla="*/ 2501496 h 4502727"/>
              <a:gd name="connsiteX40" fmla="*/ 3349059 w 5177517"/>
              <a:gd name="connsiteY40" fmla="*/ 2606738 h 4502727"/>
              <a:gd name="connsiteX41" fmla="*/ 3320890 w 5177517"/>
              <a:gd name="connsiteY41" fmla="*/ 2709389 h 4502727"/>
              <a:gd name="connsiteX42" fmla="*/ 3304210 w 5177517"/>
              <a:gd name="connsiteY42" fmla="*/ 2805640 h 4502727"/>
              <a:gd name="connsiteX43" fmla="*/ 3307973 w 5177517"/>
              <a:gd name="connsiteY43" fmla="*/ 2865967 h 4502727"/>
              <a:gd name="connsiteX44" fmla="*/ 3381105 w 5177517"/>
              <a:gd name="connsiteY44" fmla="*/ 2867899 h 4502727"/>
              <a:gd name="connsiteX45" fmla="*/ 3454237 w 5177517"/>
              <a:gd name="connsiteY45" fmla="*/ 2869832 h 4502727"/>
              <a:gd name="connsiteX46" fmla="*/ 3532682 w 5177517"/>
              <a:gd name="connsiteY46" fmla="*/ 2783622 h 4502727"/>
              <a:gd name="connsiteX47" fmla="*/ 3532673 w 5177517"/>
              <a:gd name="connsiteY47" fmla="*/ 2783614 h 4502727"/>
              <a:gd name="connsiteX48" fmla="*/ 3629873 w 5177517"/>
              <a:gd name="connsiteY48" fmla="*/ 2655862 h 4502727"/>
              <a:gd name="connsiteX49" fmla="*/ 3795141 w 5177517"/>
              <a:gd name="connsiteY49" fmla="*/ 2494781 h 4502727"/>
              <a:gd name="connsiteX50" fmla="*/ 3844646 w 5177517"/>
              <a:gd name="connsiteY50" fmla="*/ 2464988 h 4502727"/>
              <a:gd name="connsiteX51" fmla="*/ 3894278 w 5177517"/>
              <a:gd name="connsiteY51" fmla="*/ 2487849 h 4502727"/>
              <a:gd name="connsiteX52" fmla="*/ 4117694 w 5177517"/>
              <a:gd name="connsiteY52" fmla="*/ 2713632 h 4502727"/>
              <a:gd name="connsiteX53" fmla="*/ 4186546 w 5177517"/>
              <a:gd name="connsiteY53" fmla="*/ 2772257 h 4502727"/>
              <a:gd name="connsiteX54" fmla="*/ 4197818 w 5177517"/>
              <a:gd name="connsiteY54" fmla="*/ 2677006 h 4502727"/>
              <a:gd name="connsiteX55" fmla="*/ 4183472 w 5177517"/>
              <a:gd name="connsiteY55" fmla="*/ 2548152 h 4502727"/>
              <a:gd name="connsiteX56" fmla="*/ 4218597 w 5177517"/>
              <a:gd name="connsiteY56" fmla="*/ 2368259 h 4502727"/>
              <a:gd name="connsiteX57" fmla="*/ 4263394 w 5177517"/>
              <a:gd name="connsiteY57" fmla="*/ 2314539 h 4502727"/>
              <a:gd name="connsiteX58" fmla="*/ 4202459 w 5177517"/>
              <a:gd name="connsiteY58" fmla="*/ 2260481 h 4502727"/>
              <a:gd name="connsiteX59" fmla="*/ 3953808 w 5177517"/>
              <a:gd name="connsiteY59" fmla="*/ 1966917 h 4502727"/>
              <a:gd name="connsiteX60" fmla="*/ 3847880 w 5177517"/>
              <a:gd name="connsiteY60" fmla="*/ 1821932 h 4502727"/>
              <a:gd name="connsiteX61" fmla="*/ 3794195 w 5177517"/>
              <a:gd name="connsiteY61" fmla="*/ 1759588 h 4502727"/>
              <a:gd name="connsiteX62" fmla="*/ 3684860 w 5177517"/>
              <a:gd name="connsiteY62" fmla="*/ 1593215 h 4502727"/>
              <a:gd name="connsiteX63" fmla="*/ 3549995 w 5177517"/>
              <a:gd name="connsiteY63" fmla="*/ 1400628 h 4502727"/>
              <a:gd name="connsiteX64" fmla="*/ 0 w 5177517"/>
              <a:gd name="connsiteY64" fmla="*/ 0 h 4502727"/>
              <a:gd name="connsiteX65" fmla="*/ 2835564 w 5177517"/>
              <a:gd name="connsiteY65" fmla="*/ 0 h 4502727"/>
              <a:gd name="connsiteX66" fmla="*/ 2835564 w 5177517"/>
              <a:gd name="connsiteY66" fmla="*/ 8982 h 4502727"/>
              <a:gd name="connsiteX67" fmla="*/ 3778939 w 5177517"/>
              <a:gd name="connsiteY67" fmla="*/ 8982 h 4502727"/>
              <a:gd name="connsiteX68" fmla="*/ 3757868 w 5177517"/>
              <a:gd name="connsiteY68" fmla="*/ 128714 h 4502727"/>
              <a:gd name="connsiteX69" fmla="*/ 3713720 w 5177517"/>
              <a:gd name="connsiteY69" fmla="*/ 293375 h 4502727"/>
              <a:gd name="connsiteX70" fmla="*/ 3670241 w 5177517"/>
              <a:gd name="connsiteY70" fmla="*/ 464108 h 4502727"/>
              <a:gd name="connsiteX71" fmla="*/ 3678932 w 5177517"/>
              <a:gd name="connsiteY71" fmla="*/ 574881 h 4502727"/>
              <a:gd name="connsiteX72" fmla="*/ 3700574 w 5177517"/>
              <a:gd name="connsiteY72" fmla="*/ 731182 h 4502727"/>
              <a:gd name="connsiteX73" fmla="*/ 3715003 w 5177517"/>
              <a:gd name="connsiteY73" fmla="*/ 946738 h 4502727"/>
              <a:gd name="connsiteX74" fmla="*/ 3677660 w 5177517"/>
              <a:gd name="connsiteY74" fmla="*/ 1141098 h 4502727"/>
              <a:gd name="connsiteX75" fmla="*/ 3645986 w 5177517"/>
              <a:gd name="connsiteY75" fmla="*/ 1183611 h 4502727"/>
              <a:gd name="connsiteX76" fmla="*/ 3631290 w 5177517"/>
              <a:gd name="connsiteY76" fmla="*/ 1215733 h 4502727"/>
              <a:gd name="connsiteX77" fmla="*/ 3900165 w 5177517"/>
              <a:gd name="connsiteY77" fmla="*/ 1616477 h 4502727"/>
              <a:gd name="connsiteX78" fmla="*/ 4017676 w 5177517"/>
              <a:gd name="connsiteY78" fmla="*/ 1774335 h 4502727"/>
              <a:gd name="connsiteX79" fmla="*/ 4077532 w 5177517"/>
              <a:gd name="connsiteY79" fmla="*/ 1854968 h 4502727"/>
              <a:gd name="connsiteX80" fmla="*/ 4167282 w 5177517"/>
              <a:gd name="connsiteY80" fmla="*/ 1943307 h 4502727"/>
              <a:gd name="connsiteX81" fmla="*/ 4414892 w 5177517"/>
              <a:gd name="connsiteY81" fmla="*/ 2131596 h 4502727"/>
              <a:gd name="connsiteX82" fmla="*/ 4467505 w 5177517"/>
              <a:gd name="connsiteY82" fmla="*/ 2142518 h 4502727"/>
              <a:gd name="connsiteX83" fmla="*/ 4380570 w 5177517"/>
              <a:gd name="connsiteY83" fmla="*/ 1956541 h 4502727"/>
              <a:gd name="connsiteX84" fmla="*/ 4372835 w 5177517"/>
              <a:gd name="connsiteY84" fmla="*/ 1901088 h 4502727"/>
              <a:gd name="connsiteX85" fmla="*/ 4449910 w 5177517"/>
              <a:gd name="connsiteY85" fmla="*/ 1783685 h 4502727"/>
              <a:gd name="connsiteX86" fmla="*/ 4487487 w 5177517"/>
              <a:gd name="connsiteY86" fmla="*/ 1757384 h 4502727"/>
              <a:gd name="connsiteX87" fmla="*/ 4540753 w 5177517"/>
              <a:gd name="connsiteY87" fmla="*/ 1733433 h 4502727"/>
              <a:gd name="connsiteX88" fmla="*/ 4566590 w 5177517"/>
              <a:gd name="connsiteY88" fmla="*/ 1709483 h 4502727"/>
              <a:gd name="connsiteX89" fmla="*/ 4623236 w 5177517"/>
              <a:gd name="connsiteY89" fmla="*/ 1688128 h 4502727"/>
              <a:gd name="connsiteX90" fmla="*/ 4921805 w 5177517"/>
              <a:gd name="connsiteY90" fmla="*/ 1806769 h 4502727"/>
              <a:gd name="connsiteX91" fmla="*/ 4870818 w 5177517"/>
              <a:gd name="connsiteY91" fmla="*/ 2044743 h 4502727"/>
              <a:gd name="connsiteX92" fmla="*/ 4882293 w 5177517"/>
              <a:gd name="connsiteY92" fmla="*/ 2160403 h 4502727"/>
              <a:gd name="connsiteX93" fmla="*/ 5174633 w 5177517"/>
              <a:gd name="connsiteY93" fmla="*/ 2784857 h 4502727"/>
              <a:gd name="connsiteX94" fmla="*/ 5095472 w 5177517"/>
              <a:gd name="connsiteY94" fmla="*/ 2914274 h 4502727"/>
              <a:gd name="connsiteX95" fmla="*/ 4798485 w 5177517"/>
              <a:gd name="connsiteY95" fmla="*/ 3120442 h 4502727"/>
              <a:gd name="connsiteX96" fmla="*/ 4757661 w 5177517"/>
              <a:gd name="connsiteY96" fmla="*/ 3194424 h 4502727"/>
              <a:gd name="connsiteX97" fmla="*/ 4776502 w 5177517"/>
              <a:gd name="connsiteY97" fmla="*/ 3224959 h 4502727"/>
              <a:gd name="connsiteX98" fmla="*/ 4892100 w 5177517"/>
              <a:gd name="connsiteY98" fmla="*/ 3422169 h 4502727"/>
              <a:gd name="connsiteX99" fmla="*/ 4857749 w 5177517"/>
              <a:gd name="connsiteY99" fmla="*/ 3428550 h 4502727"/>
              <a:gd name="connsiteX100" fmla="*/ 4814187 w 5177517"/>
              <a:gd name="connsiteY100" fmla="*/ 3441807 h 4502727"/>
              <a:gd name="connsiteX101" fmla="*/ 4643655 w 5177517"/>
              <a:gd name="connsiteY101" fmla="*/ 3528972 h 4502727"/>
              <a:gd name="connsiteX102" fmla="*/ 4516735 w 5177517"/>
              <a:gd name="connsiteY102" fmla="*/ 3411774 h 4502727"/>
              <a:gd name="connsiteX103" fmla="*/ 4511660 w 5177517"/>
              <a:gd name="connsiteY103" fmla="*/ 3374051 h 4502727"/>
              <a:gd name="connsiteX104" fmla="*/ 4505622 w 5177517"/>
              <a:gd name="connsiteY104" fmla="*/ 3363330 h 4502727"/>
              <a:gd name="connsiteX105" fmla="*/ 4449276 w 5177517"/>
              <a:gd name="connsiteY105" fmla="*/ 3356956 h 4502727"/>
              <a:gd name="connsiteX106" fmla="*/ 4428668 w 5177517"/>
              <a:gd name="connsiteY106" fmla="*/ 3373627 h 4502727"/>
              <a:gd name="connsiteX107" fmla="*/ 4429032 w 5177517"/>
              <a:gd name="connsiteY107" fmla="*/ 3389019 h 4502727"/>
              <a:gd name="connsiteX108" fmla="*/ 4426884 w 5177517"/>
              <a:gd name="connsiteY108" fmla="*/ 3438678 h 4502727"/>
              <a:gd name="connsiteX109" fmla="*/ 4433596 w 5177517"/>
              <a:gd name="connsiteY109" fmla="*/ 3449925 h 4502727"/>
              <a:gd name="connsiteX110" fmla="*/ 4440882 w 5177517"/>
              <a:gd name="connsiteY110" fmla="*/ 3470693 h 4502727"/>
              <a:gd name="connsiteX111" fmla="*/ 4431067 w 5177517"/>
              <a:gd name="connsiteY111" fmla="*/ 3480890 h 4502727"/>
              <a:gd name="connsiteX112" fmla="*/ 4382865 w 5177517"/>
              <a:gd name="connsiteY112" fmla="*/ 3454089 h 4502727"/>
              <a:gd name="connsiteX113" fmla="*/ 4348780 w 5177517"/>
              <a:gd name="connsiteY113" fmla="*/ 3434912 h 4502727"/>
              <a:gd name="connsiteX114" fmla="*/ 4324754 w 5177517"/>
              <a:gd name="connsiteY114" fmla="*/ 3453386 h 4502727"/>
              <a:gd name="connsiteX115" fmla="*/ 4226873 w 5177517"/>
              <a:gd name="connsiteY115" fmla="*/ 3511637 h 4502727"/>
              <a:gd name="connsiteX116" fmla="*/ 3867720 w 5177517"/>
              <a:gd name="connsiteY116" fmla="*/ 3475950 h 4502727"/>
              <a:gd name="connsiteX117" fmla="*/ 3576071 w 5177517"/>
              <a:gd name="connsiteY117" fmla="*/ 3296799 h 4502727"/>
              <a:gd name="connsiteX118" fmla="*/ 3540696 w 5177517"/>
              <a:gd name="connsiteY118" fmla="*/ 3305738 h 4502727"/>
              <a:gd name="connsiteX119" fmla="*/ 3563616 w 5177517"/>
              <a:gd name="connsiteY119" fmla="*/ 3680004 h 4502727"/>
              <a:gd name="connsiteX120" fmla="*/ 3602831 w 5177517"/>
              <a:gd name="connsiteY120" fmla="*/ 3718260 h 4502727"/>
              <a:gd name="connsiteX121" fmla="*/ 3633419 w 5177517"/>
              <a:gd name="connsiteY121" fmla="*/ 3722999 h 4502727"/>
              <a:gd name="connsiteX122" fmla="*/ 3649514 w 5177517"/>
              <a:gd name="connsiteY122" fmla="*/ 3759347 h 4502727"/>
              <a:gd name="connsiteX123" fmla="*/ 3646282 w 5177517"/>
              <a:gd name="connsiteY123" fmla="*/ 3786857 h 4502727"/>
              <a:gd name="connsiteX124" fmla="*/ 3617738 w 5177517"/>
              <a:gd name="connsiteY124" fmla="*/ 3790764 h 4502727"/>
              <a:gd name="connsiteX125" fmla="*/ 3613978 w 5177517"/>
              <a:gd name="connsiteY125" fmla="*/ 3805167 h 4502727"/>
              <a:gd name="connsiteX126" fmla="*/ 3506138 w 5177517"/>
              <a:gd name="connsiteY126" fmla="*/ 3959768 h 4502727"/>
              <a:gd name="connsiteX127" fmla="*/ 3376906 w 5177517"/>
              <a:gd name="connsiteY127" fmla="*/ 3993890 h 4502727"/>
              <a:gd name="connsiteX128" fmla="*/ 3311653 w 5177517"/>
              <a:gd name="connsiteY128" fmla="*/ 4020724 h 4502727"/>
              <a:gd name="connsiteX129" fmla="*/ 3263064 w 5177517"/>
              <a:gd name="connsiteY129" fmla="*/ 4099268 h 4502727"/>
              <a:gd name="connsiteX130" fmla="*/ 3257542 w 5177517"/>
              <a:gd name="connsiteY130" fmla="*/ 4144177 h 4502727"/>
              <a:gd name="connsiteX131" fmla="*/ 3245333 w 5177517"/>
              <a:gd name="connsiteY131" fmla="*/ 4159214 h 4502727"/>
              <a:gd name="connsiteX132" fmla="*/ 3214632 w 5177517"/>
              <a:gd name="connsiteY132" fmla="*/ 4324067 h 4502727"/>
              <a:gd name="connsiteX133" fmla="*/ 3188541 w 5177517"/>
              <a:gd name="connsiteY133" fmla="*/ 4410674 h 4502727"/>
              <a:gd name="connsiteX134" fmla="*/ 3164464 w 5177517"/>
              <a:gd name="connsiteY134" fmla="*/ 4463598 h 4502727"/>
              <a:gd name="connsiteX135" fmla="*/ 3164464 w 5177517"/>
              <a:gd name="connsiteY135" fmla="*/ 4499739 h 4502727"/>
              <a:gd name="connsiteX136" fmla="*/ 2835564 w 5177517"/>
              <a:gd name="connsiteY136" fmla="*/ 4499739 h 4502727"/>
              <a:gd name="connsiteX137" fmla="*/ 2835564 w 5177517"/>
              <a:gd name="connsiteY137" fmla="*/ 4502727 h 4502727"/>
              <a:gd name="connsiteX138" fmla="*/ 0 w 5177517"/>
              <a:gd name="connsiteY138" fmla="*/ 4502727 h 4502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5177517" h="4502727">
                <a:moveTo>
                  <a:pt x="3280031" y="3374008"/>
                </a:moveTo>
                <a:cubicBezTo>
                  <a:pt x="3269799" y="3374008"/>
                  <a:pt x="3268110" y="3409514"/>
                  <a:pt x="3274029" y="3500168"/>
                </a:cubicBezTo>
                <a:cubicBezTo>
                  <a:pt x="3284193" y="3655848"/>
                  <a:pt x="3320861" y="3755494"/>
                  <a:pt x="3350923" y="3709126"/>
                </a:cubicBezTo>
                <a:lnTo>
                  <a:pt x="3350923" y="3709122"/>
                </a:lnTo>
                <a:cubicBezTo>
                  <a:pt x="3355263" y="3702429"/>
                  <a:pt x="3364075" y="3700053"/>
                  <a:pt x="3370507" y="3703841"/>
                </a:cubicBezTo>
                <a:cubicBezTo>
                  <a:pt x="3376938" y="3707632"/>
                  <a:pt x="3382200" y="3701880"/>
                  <a:pt x="3382200" y="3691063"/>
                </a:cubicBezTo>
                <a:cubicBezTo>
                  <a:pt x="3382200" y="3665021"/>
                  <a:pt x="3335489" y="3491399"/>
                  <a:pt x="3317127" y="3449185"/>
                </a:cubicBezTo>
                <a:cubicBezTo>
                  <a:pt x="3301112" y="3412368"/>
                  <a:pt x="3298147" y="3403567"/>
                  <a:pt x="3295841" y="3385983"/>
                </a:cubicBezTo>
                <a:cubicBezTo>
                  <a:pt x="3294978" y="3379397"/>
                  <a:pt x="3287863" y="3374008"/>
                  <a:pt x="3280031" y="3374008"/>
                </a:cubicBezTo>
                <a:close/>
                <a:moveTo>
                  <a:pt x="3795495" y="2823145"/>
                </a:moveTo>
                <a:lnTo>
                  <a:pt x="3795495" y="2823146"/>
                </a:lnTo>
                <a:cubicBezTo>
                  <a:pt x="3789261" y="2823146"/>
                  <a:pt x="3784162" y="2828488"/>
                  <a:pt x="3784162" y="2835017"/>
                </a:cubicBezTo>
                <a:cubicBezTo>
                  <a:pt x="3772542" y="2862529"/>
                  <a:pt x="3696667" y="2915462"/>
                  <a:pt x="3721840" y="2931521"/>
                </a:cubicBezTo>
                <a:cubicBezTo>
                  <a:pt x="3761203" y="2928526"/>
                  <a:pt x="3776248" y="2951613"/>
                  <a:pt x="3806144" y="2962204"/>
                </a:cubicBezTo>
                <a:cubicBezTo>
                  <a:pt x="3897575" y="2994531"/>
                  <a:pt x="3799218" y="2824080"/>
                  <a:pt x="3795495" y="2823145"/>
                </a:cubicBezTo>
                <a:close/>
                <a:moveTo>
                  <a:pt x="4857283" y="2571664"/>
                </a:moveTo>
                <a:cubicBezTo>
                  <a:pt x="4841132" y="2596776"/>
                  <a:pt x="4501822" y="2999028"/>
                  <a:pt x="4627134" y="3087406"/>
                </a:cubicBezTo>
                <a:cubicBezTo>
                  <a:pt x="4757621" y="3060984"/>
                  <a:pt x="4872746" y="2871299"/>
                  <a:pt x="4934522" y="2793016"/>
                </a:cubicBezTo>
                <a:lnTo>
                  <a:pt x="4934531" y="2793021"/>
                </a:lnTo>
                <a:cubicBezTo>
                  <a:pt x="4960302" y="2760810"/>
                  <a:pt x="4962986" y="2750946"/>
                  <a:pt x="4949690" y="2737331"/>
                </a:cubicBezTo>
                <a:cubicBezTo>
                  <a:pt x="4940802" y="2728230"/>
                  <a:pt x="4931664" y="2712880"/>
                  <a:pt x="4929383" y="2703220"/>
                </a:cubicBezTo>
                <a:cubicBezTo>
                  <a:pt x="4915754" y="2674292"/>
                  <a:pt x="4895755" y="2647410"/>
                  <a:pt x="4884172" y="2622559"/>
                </a:cubicBezTo>
                <a:cubicBezTo>
                  <a:pt x="4871222" y="2594567"/>
                  <a:pt x="4859124" y="2571664"/>
                  <a:pt x="4857283" y="2571664"/>
                </a:cubicBezTo>
                <a:close/>
                <a:moveTo>
                  <a:pt x="3549995" y="1400628"/>
                </a:moveTo>
                <a:cubicBezTo>
                  <a:pt x="3538957" y="1397227"/>
                  <a:pt x="3532781" y="1410185"/>
                  <a:pt x="3523007" y="1431022"/>
                </a:cubicBezTo>
                <a:cubicBezTo>
                  <a:pt x="3503802" y="1471960"/>
                  <a:pt x="3480509" y="1509467"/>
                  <a:pt x="3458826" y="1534375"/>
                </a:cubicBezTo>
                <a:cubicBezTo>
                  <a:pt x="3449687" y="1544874"/>
                  <a:pt x="3445540" y="1561738"/>
                  <a:pt x="3449611" y="1571850"/>
                </a:cubicBezTo>
                <a:cubicBezTo>
                  <a:pt x="3453722" y="1582066"/>
                  <a:pt x="3445975" y="1600760"/>
                  <a:pt x="3432174" y="1613915"/>
                </a:cubicBezTo>
                <a:cubicBezTo>
                  <a:pt x="3418513" y="1626939"/>
                  <a:pt x="3407337" y="1645102"/>
                  <a:pt x="3407337" y="1654277"/>
                </a:cubicBezTo>
                <a:cubicBezTo>
                  <a:pt x="3407337" y="1663451"/>
                  <a:pt x="3398858" y="1674060"/>
                  <a:pt x="3388495" y="1677852"/>
                </a:cubicBezTo>
                <a:cubicBezTo>
                  <a:pt x="3378131" y="1681642"/>
                  <a:pt x="3369653" y="1698385"/>
                  <a:pt x="3369653" y="1715059"/>
                </a:cubicBezTo>
                <a:cubicBezTo>
                  <a:pt x="3369653" y="1735586"/>
                  <a:pt x="3362556" y="1745678"/>
                  <a:pt x="3347670" y="1746318"/>
                </a:cubicBezTo>
                <a:cubicBezTo>
                  <a:pt x="3333822" y="1746912"/>
                  <a:pt x="3338469" y="1751713"/>
                  <a:pt x="3360231" y="1759291"/>
                </a:cubicBezTo>
                <a:cubicBezTo>
                  <a:pt x="3400289" y="1773238"/>
                  <a:pt x="3402990" y="1793224"/>
                  <a:pt x="3376822" y="1882038"/>
                </a:cubicBezTo>
                <a:cubicBezTo>
                  <a:pt x="3333293" y="2029766"/>
                  <a:pt x="3333061" y="2032005"/>
                  <a:pt x="3352687" y="2114575"/>
                </a:cubicBezTo>
                <a:cubicBezTo>
                  <a:pt x="3363128" y="2158505"/>
                  <a:pt x="3374671" y="2234867"/>
                  <a:pt x="3378334" y="2284265"/>
                </a:cubicBezTo>
                <a:cubicBezTo>
                  <a:pt x="3381999" y="2333663"/>
                  <a:pt x="3390040" y="2383185"/>
                  <a:pt x="3396202" y="2394311"/>
                </a:cubicBezTo>
                <a:cubicBezTo>
                  <a:pt x="3402975" y="2406539"/>
                  <a:pt x="3402641" y="2417348"/>
                  <a:pt x="3395357" y="2421639"/>
                </a:cubicBezTo>
                <a:cubicBezTo>
                  <a:pt x="3388732" y="2425542"/>
                  <a:pt x="3386413" y="2436440"/>
                  <a:pt x="3390203" y="2445857"/>
                </a:cubicBezTo>
                <a:cubicBezTo>
                  <a:pt x="3393994" y="2455273"/>
                  <a:pt x="3388025" y="2480312"/>
                  <a:pt x="3376940" y="2501496"/>
                </a:cubicBezTo>
                <a:cubicBezTo>
                  <a:pt x="3365855" y="2522679"/>
                  <a:pt x="3353309" y="2570039"/>
                  <a:pt x="3349059" y="2606738"/>
                </a:cubicBezTo>
                <a:cubicBezTo>
                  <a:pt x="3344809" y="2643436"/>
                  <a:pt x="3332134" y="2689629"/>
                  <a:pt x="3320890" y="2709389"/>
                </a:cubicBezTo>
                <a:cubicBezTo>
                  <a:pt x="3307662" y="2732632"/>
                  <a:pt x="3301775" y="2766609"/>
                  <a:pt x="3304210" y="2805640"/>
                </a:cubicBezTo>
                <a:lnTo>
                  <a:pt x="3307973" y="2865967"/>
                </a:lnTo>
                <a:lnTo>
                  <a:pt x="3381105" y="2867899"/>
                </a:lnTo>
                <a:lnTo>
                  <a:pt x="3454237" y="2869832"/>
                </a:lnTo>
                <a:lnTo>
                  <a:pt x="3532682" y="2783622"/>
                </a:lnTo>
                <a:lnTo>
                  <a:pt x="3532673" y="2783614"/>
                </a:lnTo>
                <a:cubicBezTo>
                  <a:pt x="3575819" y="2736200"/>
                  <a:pt x="3619557" y="2678713"/>
                  <a:pt x="3629873" y="2655862"/>
                </a:cubicBezTo>
                <a:cubicBezTo>
                  <a:pt x="3651444" y="2608077"/>
                  <a:pt x="3723380" y="2537962"/>
                  <a:pt x="3795141" y="2494781"/>
                </a:cubicBezTo>
                <a:lnTo>
                  <a:pt x="3844646" y="2464988"/>
                </a:lnTo>
                <a:lnTo>
                  <a:pt x="3894278" y="2487849"/>
                </a:lnTo>
                <a:cubicBezTo>
                  <a:pt x="3953115" y="2514949"/>
                  <a:pt x="4048681" y="2611531"/>
                  <a:pt x="4117694" y="2713632"/>
                </a:cubicBezTo>
                <a:cubicBezTo>
                  <a:pt x="4166331" y="2785592"/>
                  <a:pt x="4185728" y="2802107"/>
                  <a:pt x="4186546" y="2772257"/>
                </a:cubicBezTo>
                <a:cubicBezTo>
                  <a:pt x="4186773" y="2764024"/>
                  <a:pt x="4191845" y="2721160"/>
                  <a:pt x="4197818" y="2677006"/>
                </a:cubicBezTo>
                <a:cubicBezTo>
                  <a:pt x="4207218" y="2607523"/>
                  <a:pt x="4205288" y="2590191"/>
                  <a:pt x="4183472" y="2548152"/>
                </a:cubicBezTo>
                <a:cubicBezTo>
                  <a:pt x="4150905" y="2485401"/>
                  <a:pt x="4160076" y="2438433"/>
                  <a:pt x="4218597" y="2368259"/>
                </a:cubicBezTo>
                <a:lnTo>
                  <a:pt x="4263394" y="2314539"/>
                </a:lnTo>
                <a:lnTo>
                  <a:pt x="4202459" y="2260481"/>
                </a:lnTo>
                <a:cubicBezTo>
                  <a:pt x="4118572" y="2186059"/>
                  <a:pt x="4040732" y="2094167"/>
                  <a:pt x="3953808" y="1966917"/>
                </a:cubicBezTo>
                <a:cubicBezTo>
                  <a:pt x="3913311" y="1907638"/>
                  <a:pt x="3865645" y="1842396"/>
                  <a:pt x="3847880" y="1821932"/>
                </a:cubicBezTo>
                <a:cubicBezTo>
                  <a:pt x="3830114" y="1801465"/>
                  <a:pt x="3805957" y="1773412"/>
                  <a:pt x="3794195" y="1759588"/>
                </a:cubicBezTo>
                <a:cubicBezTo>
                  <a:pt x="3782435" y="1745766"/>
                  <a:pt x="3733234" y="1670899"/>
                  <a:pt x="3684860" y="1593215"/>
                </a:cubicBezTo>
                <a:cubicBezTo>
                  <a:pt x="3600291" y="1457407"/>
                  <a:pt x="3568391" y="1406297"/>
                  <a:pt x="3549995" y="1400628"/>
                </a:cubicBezTo>
                <a:close/>
                <a:moveTo>
                  <a:pt x="0" y="0"/>
                </a:moveTo>
                <a:lnTo>
                  <a:pt x="2835564" y="0"/>
                </a:lnTo>
                <a:lnTo>
                  <a:pt x="2835564" y="8982"/>
                </a:lnTo>
                <a:lnTo>
                  <a:pt x="3778939" y="8982"/>
                </a:lnTo>
                <a:lnTo>
                  <a:pt x="3757868" y="128714"/>
                </a:lnTo>
                <a:cubicBezTo>
                  <a:pt x="3746279" y="194568"/>
                  <a:pt x="3726414" y="268670"/>
                  <a:pt x="3713720" y="293375"/>
                </a:cubicBezTo>
                <a:cubicBezTo>
                  <a:pt x="3689433" y="340657"/>
                  <a:pt x="3658020" y="464001"/>
                  <a:pt x="3670241" y="464108"/>
                </a:cubicBezTo>
                <a:cubicBezTo>
                  <a:pt x="3674172" y="464144"/>
                  <a:pt x="3678083" y="513987"/>
                  <a:pt x="3678932" y="574881"/>
                </a:cubicBezTo>
                <a:cubicBezTo>
                  <a:pt x="3679928" y="646371"/>
                  <a:pt x="3687595" y="701747"/>
                  <a:pt x="3700574" y="731182"/>
                </a:cubicBezTo>
                <a:cubicBezTo>
                  <a:pt x="3716869" y="768147"/>
                  <a:pt x="3719601" y="808941"/>
                  <a:pt x="3715003" y="946738"/>
                </a:cubicBezTo>
                <a:cubicBezTo>
                  <a:pt x="3709524" y="1110957"/>
                  <a:pt x="3708261" y="1117531"/>
                  <a:pt x="3677660" y="1141098"/>
                </a:cubicBezTo>
                <a:cubicBezTo>
                  <a:pt x="3660240" y="1154517"/>
                  <a:pt x="3645986" y="1173649"/>
                  <a:pt x="3645986" y="1183611"/>
                </a:cubicBezTo>
                <a:cubicBezTo>
                  <a:pt x="3645986" y="1193572"/>
                  <a:pt x="3639372" y="1208027"/>
                  <a:pt x="3631290" y="1215733"/>
                </a:cubicBezTo>
                <a:cubicBezTo>
                  <a:pt x="3594794" y="1250526"/>
                  <a:pt x="3694979" y="1399843"/>
                  <a:pt x="3900165" y="1616477"/>
                </a:cubicBezTo>
                <a:cubicBezTo>
                  <a:pt x="3946694" y="1665601"/>
                  <a:pt x="3999575" y="1736637"/>
                  <a:pt x="4017676" y="1774335"/>
                </a:cubicBezTo>
                <a:cubicBezTo>
                  <a:pt x="4035776" y="1812033"/>
                  <a:pt x="4062713" y="1848315"/>
                  <a:pt x="4077532" y="1854968"/>
                </a:cubicBezTo>
                <a:cubicBezTo>
                  <a:pt x="4092351" y="1861621"/>
                  <a:pt x="4132738" y="1901374"/>
                  <a:pt x="4167282" y="1943307"/>
                </a:cubicBezTo>
                <a:cubicBezTo>
                  <a:pt x="4230288" y="2019789"/>
                  <a:pt x="4327830" y="2093957"/>
                  <a:pt x="4414892" y="2131596"/>
                </a:cubicBezTo>
                <a:cubicBezTo>
                  <a:pt x="4440538" y="2142681"/>
                  <a:pt x="4464215" y="2147597"/>
                  <a:pt x="4467505" y="2142518"/>
                </a:cubicBezTo>
                <a:cubicBezTo>
                  <a:pt x="4486344" y="2113461"/>
                  <a:pt x="4419679" y="1970852"/>
                  <a:pt x="4380570" y="1956541"/>
                </a:cubicBezTo>
                <a:cubicBezTo>
                  <a:pt x="4360969" y="1949372"/>
                  <a:pt x="4354235" y="1901088"/>
                  <a:pt x="4372835" y="1901088"/>
                </a:cubicBezTo>
                <a:cubicBezTo>
                  <a:pt x="4391157" y="1901088"/>
                  <a:pt x="4449910" y="1811593"/>
                  <a:pt x="4449910" y="1783685"/>
                </a:cubicBezTo>
                <a:cubicBezTo>
                  <a:pt x="4449910" y="1762463"/>
                  <a:pt x="4457165" y="1757384"/>
                  <a:pt x="4487487" y="1757384"/>
                </a:cubicBezTo>
                <a:cubicBezTo>
                  <a:pt x="4511461" y="1757384"/>
                  <a:pt x="4530746" y="1748714"/>
                  <a:pt x="4540753" y="1733433"/>
                </a:cubicBezTo>
                <a:cubicBezTo>
                  <a:pt x="4549384" y="1720261"/>
                  <a:pt x="4561009" y="1709483"/>
                  <a:pt x="4566590" y="1709483"/>
                </a:cubicBezTo>
                <a:cubicBezTo>
                  <a:pt x="4572172" y="1709483"/>
                  <a:pt x="4597660" y="1699874"/>
                  <a:pt x="4623236" y="1688128"/>
                </a:cubicBezTo>
                <a:cubicBezTo>
                  <a:pt x="4762114" y="1645280"/>
                  <a:pt x="4872125" y="1718470"/>
                  <a:pt x="4921805" y="1806769"/>
                </a:cubicBezTo>
                <a:cubicBezTo>
                  <a:pt x="4965068" y="1886395"/>
                  <a:pt x="4938543" y="2010193"/>
                  <a:pt x="4870818" y="2044743"/>
                </a:cubicBezTo>
                <a:cubicBezTo>
                  <a:pt x="4823212" y="2069032"/>
                  <a:pt x="4824866" y="2085709"/>
                  <a:pt x="4882293" y="2160403"/>
                </a:cubicBezTo>
                <a:cubicBezTo>
                  <a:pt x="4966758" y="2270266"/>
                  <a:pt x="5159936" y="2682910"/>
                  <a:pt x="5174633" y="2784857"/>
                </a:cubicBezTo>
                <a:cubicBezTo>
                  <a:pt x="5182000" y="2835968"/>
                  <a:pt x="5181419" y="2836918"/>
                  <a:pt x="5095472" y="2914274"/>
                </a:cubicBezTo>
                <a:cubicBezTo>
                  <a:pt x="4993051" y="3006461"/>
                  <a:pt x="4881176" y="3084121"/>
                  <a:pt x="4798485" y="3120442"/>
                </a:cubicBezTo>
                <a:cubicBezTo>
                  <a:pt x="4736809" y="3147528"/>
                  <a:pt x="4725133" y="3168688"/>
                  <a:pt x="4757661" y="3194424"/>
                </a:cubicBezTo>
                <a:cubicBezTo>
                  <a:pt x="4768023" y="3202624"/>
                  <a:pt x="4776502" y="3216365"/>
                  <a:pt x="4776502" y="3224959"/>
                </a:cubicBezTo>
                <a:cubicBezTo>
                  <a:pt x="4776502" y="3252291"/>
                  <a:pt x="4862104" y="3398326"/>
                  <a:pt x="4892100" y="3422169"/>
                </a:cubicBezTo>
                <a:cubicBezTo>
                  <a:pt x="4926898" y="3449827"/>
                  <a:pt x="4916165" y="3451820"/>
                  <a:pt x="4857749" y="3428550"/>
                </a:cubicBezTo>
                <a:cubicBezTo>
                  <a:pt x="4814654" y="3411385"/>
                  <a:pt x="4814187" y="3411528"/>
                  <a:pt x="4814187" y="3441807"/>
                </a:cubicBezTo>
                <a:cubicBezTo>
                  <a:pt x="4804490" y="3498481"/>
                  <a:pt x="4710802" y="3548292"/>
                  <a:pt x="4643655" y="3528972"/>
                </a:cubicBezTo>
                <a:cubicBezTo>
                  <a:pt x="4571404" y="3516651"/>
                  <a:pt x="4504602" y="3472223"/>
                  <a:pt x="4516735" y="3411774"/>
                </a:cubicBezTo>
                <a:cubicBezTo>
                  <a:pt x="4521531" y="3388916"/>
                  <a:pt x="4519530" y="3374051"/>
                  <a:pt x="4511660" y="3374051"/>
                </a:cubicBezTo>
                <a:cubicBezTo>
                  <a:pt x="4504516" y="3374051"/>
                  <a:pt x="4501800" y="3369226"/>
                  <a:pt x="4505622" y="3363330"/>
                </a:cubicBezTo>
                <a:cubicBezTo>
                  <a:pt x="4517914" y="3344368"/>
                  <a:pt x="4481022" y="3340196"/>
                  <a:pt x="4449276" y="3356956"/>
                </a:cubicBezTo>
                <a:cubicBezTo>
                  <a:pt x="4432353" y="3365891"/>
                  <a:pt x="4423079" y="3373392"/>
                  <a:pt x="4428668" y="3373627"/>
                </a:cubicBezTo>
                <a:cubicBezTo>
                  <a:pt x="4434258" y="3373859"/>
                  <a:pt x="4434421" y="3380787"/>
                  <a:pt x="4429032" y="3389019"/>
                </a:cubicBezTo>
                <a:cubicBezTo>
                  <a:pt x="4412155" y="3414801"/>
                  <a:pt x="4410709" y="3448209"/>
                  <a:pt x="4426884" y="3438678"/>
                </a:cubicBezTo>
                <a:cubicBezTo>
                  <a:pt x="4436807" y="3432832"/>
                  <a:pt x="4438999" y="3436502"/>
                  <a:pt x="4433596" y="3449925"/>
                </a:cubicBezTo>
                <a:cubicBezTo>
                  <a:pt x="4428872" y="3461661"/>
                  <a:pt x="4431867" y="3470198"/>
                  <a:pt x="4440882" y="3470693"/>
                </a:cubicBezTo>
                <a:cubicBezTo>
                  <a:pt x="4449301" y="3471157"/>
                  <a:pt x="4444884" y="3475745"/>
                  <a:pt x="4431067" y="3480890"/>
                </a:cubicBezTo>
                <a:cubicBezTo>
                  <a:pt x="4411185" y="3488292"/>
                  <a:pt x="4401130" y="3482701"/>
                  <a:pt x="4382865" y="3454089"/>
                </a:cubicBezTo>
                <a:cubicBezTo>
                  <a:pt x="4364738" y="3425692"/>
                  <a:pt x="4357425" y="3421577"/>
                  <a:pt x="4348780" y="3434912"/>
                </a:cubicBezTo>
                <a:cubicBezTo>
                  <a:pt x="4342727" y="3444249"/>
                  <a:pt x="4331915" y="3452564"/>
                  <a:pt x="4324754" y="3453386"/>
                </a:cubicBezTo>
                <a:cubicBezTo>
                  <a:pt x="4305199" y="3471782"/>
                  <a:pt x="4236194" y="3507889"/>
                  <a:pt x="4226873" y="3511637"/>
                </a:cubicBezTo>
                <a:cubicBezTo>
                  <a:pt x="4115199" y="3550417"/>
                  <a:pt x="3967972" y="3522593"/>
                  <a:pt x="3867720" y="3475950"/>
                </a:cubicBezTo>
                <a:cubicBezTo>
                  <a:pt x="3771358" y="3414114"/>
                  <a:pt x="3656513" y="3342030"/>
                  <a:pt x="3576071" y="3296799"/>
                </a:cubicBezTo>
                <a:cubicBezTo>
                  <a:pt x="3550315" y="3280709"/>
                  <a:pt x="3547537" y="3281413"/>
                  <a:pt x="3540696" y="3305738"/>
                </a:cubicBezTo>
                <a:cubicBezTo>
                  <a:pt x="3548359" y="3429156"/>
                  <a:pt x="3542854" y="3568668"/>
                  <a:pt x="3563616" y="3680004"/>
                </a:cubicBezTo>
                <a:cubicBezTo>
                  <a:pt x="3571182" y="3718453"/>
                  <a:pt x="3575996" y="3723149"/>
                  <a:pt x="3602831" y="3718260"/>
                </a:cubicBezTo>
                <a:cubicBezTo>
                  <a:pt x="3619654" y="3715195"/>
                  <a:pt x="3633419" y="3717327"/>
                  <a:pt x="3633419" y="3722999"/>
                </a:cubicBezTo>
                <a:cubicBezTo>
                  <a:pt x="3633419" y="3745053"/>
                  <a:pt x="3636301" y="3751562"/>
                  <a:pt x="3649514" y="3759347"/>
                </a:cubicBezTo>
                <a:cubicBezTo>
                  <a:pt x="3659064" y="3764974"/>
                  <a:pt x="3658086" y="3773299"/>
                  <a:pt x="3646282" y="3786857"/>
                </a:cubicBezTo>
                <a:cubicBezTo>
                  <a:pt x="3632738" y="3802417"/>
                  <a:pt x="3627036" y="3803196"/>
                  <a:pt x="3617738" y="3790764"/>
                </a:cubicBezTo>
                <a:cubicBezTo>
                  <a:pt x="3609997" y="3780415"/>
                  <a:pt x="3608742" y="3785222"/>
                  <a:pt x="3613978" y="3805167"/>
                </a:cubicBezTo>
                <a:cubicBezTo>
                  <a:pt x="3647190" y="3931686"/>
                  <a:pt x="3634585" y="3949744"/>
                  <a:pt x="3506138" y="3959768"/>
                </a:cubicBezTo>
                <a:cubicBezTo>
                  <a:pt x="3436334" y="3965212"/>
                  <a:pt x="3403635" y="3973845"/>
                  <a:pt x="3376906" y="3993890"/>
                </a:cubicBezTo>
                <a:cubicBezTo>
                  <a:pt x="3357226" y="4008648"/>
                  <a:pt x="3327860" y="4020724"/>
                  <a:pt x="3311653" y="4020724"/>
                </a:cubicBezTo>
                <a:cubicBezTo>
                  <a:pt x="3282855" y="4020724"/>
                  <a:pt x="3276438" y="4031100"/>
                  <a:pt x="3263064" y="4099268"/>
                </a:cubicBezTo>
                <a:cubicBezTo>
                  <a:pt x="3260556" y="4112053"/>
                  <a:pt x="3258071" y="4132262"/>
                  <a:pt x="3257542" y="4144177"/>
                </a:cubicBezTo>
                <a:cubicBezTo>
                  <a:pt x="3257014" y="4156094"/>
                  <a:pt x="3251520" y="4162859"/>
                  <a:pt x="3245333" y="4159214"/>
                </a:cubicBezTo>
                <a:cubicBezTo>
                  <a:pt x="3231773" y="4151224"/>
                  <a:pt x="3217391" y="4228446"/>
                  <a:pt x="3214632" y="4324067"/>
                </a:cubicBezTo>
                <a:cubicBezTo>
                  <a:pt x="3213087" y="4377590"/>
                  <a:pt x="3206996" y="4397808"/>
                  <a:pt x="3188541" y="4410674"/>
                </a:cubicBezTo>
                <a:cubicBezTo>
                  <a:pt x="3174021" y="4420795"/>
                  <a:pt x="3164464" y="4441803"/>
                  <a:pt x="3164464" y="4463598"/>
                </a:cubicBezTo>
                <a:lnTo>
                  <a:pt x="3164464" y="4499739"/>
                </a:lnTo>
                <a:lnTo>
                  <a:pt x="2835564" y="4499739"/>
                </a:lnTo>
                <a:lnTo>
                  <a:pt x="2835564" y="4502727"/>
                </a:lnTo>
                <a:lnTo>
                  <a:pt x="0" y="4502727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F4CACA-3C83-4343-B4D5-48314D5D1A1A}"/>
              </a:ext>
            </a:extLst>
          </p:cNvPr>
          <p:cNvSpPr txBox="1"/>
          <p:nvPr/>
        </p:nvSpPr>
        <p:spPr>
          <a:xfrm>
            <a:off x="819727" y="1619740"/>
            <a:ext cx="261962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SUCCESS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6BCF7-ADA9-43FC-AD04-B3F0781401EA}"/>
              </a:ext>
            </a:extLst>
          </p:cNvPr>
          <p:cNvSpPr txBox="1"/>
          <p:nvPr/>
        </p:nvSpPr>
        <p:spPr>
          <a:xfrm>
            <a:off x="5762626" y="2298309"/>
            <a:ext cx="4164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Steps taken to pursue success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7E370C-A07A-4E5B-B580-9962E88B2DE5}"/>
              </a:ext>
            </a:extLst>
          </p:cNvPr>
          <p:cNvSpPr txBox="1"/>
          <p:nvPr/>
        </p:nvSpPr>
        <p:spPr>
          <a:xfrm>
            <a:off x="5742668" y="2844801"/>
            <a:ext cx="517751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replace this sample text with your own text and more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replace this sample text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can replace this sample text with your own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7C75B-B228-43CF-9B74-D9DE6EFFCE33}"/>
              </a:ext>
            </a:extLst>
          </p:cNvPr>
          <p:cNvSpPr txBox="1"/>
          <p:nvPr/>
        </p:nvSpPr>
        <p:spPr>
          <a:xfrm>
            <a:off x="516640" y="3370936"/>
            <a:ext cx="19230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Your text about the task on hand</a:t>
            </a:r>
            <a:endParaRPr lang="en-I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80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951285"/>
          </a:xfrm>
        </p:spPr>
        <p:txBody>
          <a:bodyPr/>
          <a:lstStyle/>
          <a:p>
            <a:r>
              <a:rPr lang="en-US" dirty="0"/>
              <a:t>Mid </a:t>
            </a:r>
            <a:r>
              <a:rPr lang="en-US"/>
              <a:t>term review</a:t>
            </a:r>
            <a:endParaRPr lang="en-US" dirty="0"/>
          </a:p>
        </p:txBody>
      </p:sp>
      <p:pic>
        <p:nvPicPr>
          <p:cNvPr id="3" name="Picture 2" descr="11949849751056341160traffic_light_dan_gerhar_01.svg.hi.png"/>
          <p:cNvPicPr>
            <a:picLocks noChangeAspect="1"/>
          </p:cNvPicPr>
          <p:nvPr/>
        </p:nvPicPr>
        <p:blipFill>
          <a:blip r:embed="rId3"/>
          <a:srcRect l="25573"/>
          <a:stretch>
            <a:fillRect/>
          </a:stretch>
        </p:blipFill>
        <p:spPr>
          <a:xfrm>
            <a:off x="2996541" y="1225924"/>
            <a:ext cx="3076699" cy="48633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94246" y="1835524"/>
            <a:ext cx="43808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Things we should stop doing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73240" y="3359524"/>
            <a:ext cx="4536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Things we should keep doing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35568" y="4807324"/>
            <a:ext cx="4532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Things we should do more 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ktangel 59"/>
          <p:cNvSpPr>
            <a:spLocks noChangeArrowheads="1"/>
          </p:cNvSpPr>
          <p:nvPr/>
        </p:nvSpPr>
        <p:spPr bwMode="auto">
          <a:xfrm rot="10800000">
            <a:off x="0" y="4953000"/>
            <a:ext cx="12192000" cy="1905000"/>
          </a:xfrm>
          <a:prstGeom prst="rect">
            <a:avLst/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35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  <a:ln>
            <a:noFill/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Moving towards a Brighter idea</a:t>
            </a:r>
          </a:p>
        </p:txBody>
      </p:sp>
      <p:sp>
        <p:nvSpPr>
          <p:cNvPr id="63" name="Pentagon 62"/>
          <p:cNvSpPr/>
          <p:nvPr/>
        </p:nvSpPr>
        <p:spPr>
          <a:xfrm>
            <a:off x="5397507" y="3485572"/>
            <a:ext cx="1070612" cy="1427483"/>
          </a:xfrm>
          <a:prstGeom prst="homePlate">
            <a:avLst>
              <a:gd name="adj" fmla="val 126316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61566D9-70DD-46DD-918D-F66F80822CB5}"/>
              </a:ext>
            </a:extLst>
          </p:cNvPr>
          <p:cNvGrpSpPr/>
          <p:nvPr/>
        </p:nvGrpSpPr>
        <p:grpSpPr>
          <a:xfrm>
            <a:off x="1828800" y="2557708"/>
            <a:ext cx="4527796" cy="4300292"/>
            <a:chOff x="1828800" y="2557708"/>
            <a:chExt cx="4527796" cy="430029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DAB1DCA-EC76-4F85-A5A3-6FB1A73A6C1E}"/>
                </a:ext>
              </a:extLst>
            </p:cNvPr>
            <p:cNvGrpSpPr/>
            <p:nvPr/>
          </p:nvGrpSpPr>
          <p:grpSpPr>
            <a:xfrm>
              <a:off x="1828800" y="2557708"/>
              <a:ext cx="4527796" cy="4300292"/>
              <a:chOff x="1828800" y="2557708"/>
              <a:chExt cx="4527796" cy="4300292"/>
            </a:xfrm>
          </p:grpSpPr>
          <p:pic>
            <p:nvPicPr>
              <p:cNvPr id="111620" name="Picture 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8800" y="5269925"/>
                <a:ext cx="4527796" cy="1588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1618" name="Picture 2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1167" y="2557708"/>
                <a:ext cx="2869490" cy="35119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E60A34C-F351-4391-8D30-6C43F8A25BCB}"/>
                </a:ext>
              </a:extLst>
            </p:cNvPr>
            <p:cNvSpPr txBox="1"/>
            <p:nvPr/>
          </p:nvSpPr>
          <p:spPr>
            <a:xfrm>
              <a:off x="3174728" y="2997970"/>
              <a:ext cx="161853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Your Current Idea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904BA56-572E-4C53-8A39-1641A1F09716}"/>
              </a:ext>
            </a:extLst>
          </p:cNvPr>
          <p:cNvGrpSpPr/>
          <p:nvPr/>
        </p:nvGrpSpPr>
        <p:grpSpPr>
          <a:xfrm>
            <a:off x="5683004" y="2557708"/>
            <a:ext cx="4527796" cy="4300292"/>
            <a:chOff x="5683004" y="2557708"/>
            <a:chExt cx="4527796" cy="430029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896392A-56E3-44C2-B2DB-090D41068F05}"/>
                </a:ext>
              </a:extLst>
            </p:cNvPr>
            <p:cNvGrpSpPr/>
            <p:nvPr/>
          </p:nvGrpSpPr>
          <p:grpSpPr>
            <a:xfrm>
              <a:off x="5683004" y="2557708"/>
              <a:ext cx="4527796" cy="4300292"/>
              <a:chOff x="5683004" y="2557708"/>
              <a:chExt cx="4527796" cy="4300292"/>
            </a:xfrm>
          </p:grpSpPr>
          <p:pic>
            <p:nvPicPr>
              <p:cNvPr id="62" name="Picture 4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3004" y="5269925"/>
                <a:ext cx="4527796" cy="1588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111619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96745" y="2557708"/>
                <a:ext cx="2912317" cy="35161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084D1B-F7B0-4F9E-8520-A427F83CF8F4}"/>
                </a:ext>
              </a:extLst>
            </p:cNvPr>
            <p:cNvSpPr txBox="1"/>
            <p:nvPr/>
          </p:nvSpPr>
          <p:spPr>
            <a:xfrm>
              <a:off x="7043635" y="3268730"/>
              <a:ext cx="161853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A Better Idea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86F1170-A0A9-4428-B037-017BA1E9D401}"/>
              </a:ext>
            </a:extLst>
          </p:cNvPr>
          <p:cNvSpPr txBox="1"/>
          <p:nvPr/>
        </p:nvSpPr>
        <p:spPr>
          <a:xfrm>
            <a:off x="2299970" y="1540328"/>
            <a:ext cx="358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may enter your text regarding your current idea</a:t>
            </a:r>
            <a:endParaRPr lang="en-IN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4FF3A2-DD4C-4B30-BEF8-273723C42737}"/>
              </a:ext>
            </a:extLst>
          </p:cNvPr>
          <p:cNvSpPr txBox="1"/>
          <p:nvPr/>
        </p:nvSpPr>
        <p:spPr>
          <a:xfrm>
            <a:off x="6096000" y="1552887"/>
            <a:ext cx="35854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may enter your text regarding a better idea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3076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8" grpId="0"/>
      <p:bldP spid="2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8441EAF-1CE5-4691-8410-6B22CD45365E}"/>
              </a:ext>
            </a:extLst>
          </p:cNvPr>
          <p:cNvSpPr/>
          <p:nvPr/>
        </p:nvSpPr>
        <p:spPr>
          <a:xfrm>
            <a:off x="0" y="4183951"/>
            <a:ext cx="12192000" cy="2687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Out of the Box ideas</a:t>
            </a:r>
          </a:p>
        </p:txBody>
      </p:sp>
      <p:pic>
        <p:nvPicPr>
          <p:cNvPr id="5" name="Picture 4" descr="box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66800" y="2741235"/>
            <a:ext cx="5029200" cy="3476405"/>
          </a:xfrm>
          <a:prstGeom prst="rect">
            <a:avLst/>
          </a:prstGeom>
          <a:effectLst>
            <a:outerShdw blurRad="279400" dist="38100" dir="5400000" sx="105000" sy="105000" algn="t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2382890" y="2768681"/>
            <a:ext cx="933958" cy="14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3886640" y="2678201"/>
            <a:ext cx="933958" cy="140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003" y="1767841"/>
            <a:ext cx="1617240" cy="2169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TextBox 28"/>
          <p:cNvSpPr txBox="1"/>
          <p:nvPr/>
        </p:nvSpPr>
        <p:spPr>
          <a:xfrm rot="180000">
            <a:off x="3079633" y="4736813"/>
            <a:ext cx="2027093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ContrastingRightFacing"/>
              <a:lightRig rig="threePt" dir="t"/>
            </a:scene3d>
          </a:bodyPr>
          <a:lstStyle/>
          <a:p>
            <a:r>
              <a:rPr lang="en-US" sz="3200" dirty="0">
                <a:solidFill>
                  <a:prstClr val="black"/>
                </a:solidFill>
              </a:rPr>
              <a:t>Brainstorm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858000" y="2209800"/>
            <a:ext cx="4876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The first idea from Brainstorming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Second idea from Brainstorming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prstClr val="black"/>
                </a:solidFill>
              </a:rPr>
              <a:t>Third idea from Brainstorming</a:t>
            </a:r>
          </a:p>
        </p:txBody>
      </p:sp>
    </p:spTree>
    <p:extLst>
      <p:ext uri="{BB962C8B-B14F-4D97-AF65-F5344CB8AC3E}">
        <p14:creationId xmlns:p14="http://schemas.microsoft.com/office/powerpoint/2010/main" val="125522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3865657-9538-4936-AA72-191B6D9011B7}"/>
              </a:ext>
            </a:extLst>
          </p:cNvPr>
          <p:cNvSpPr/>
          <p:nvPr/>
        </p:nvSpPr>
        <p:spPr>
          <a:xfrm>
            <a:off x="0" y="4183951"/>
            <a:ext cx="12192000" cy="2687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1"/>
          <p:cNvGrpSpPr/>
          <p:nvPr/>
        </p:nvGrpSpPr>
        <p:grpSpPr>
          <a:xfrm>
            <a:off x="1584214" y="1966768"/>
            <a:ext cx="4038600" cy="2757632"/>
            <a:chOff x="76200" y="2209800"/>
            <a:chExt cx="1869830" cy="2514600"/>
          </a:xfrm>
        </p:grpSpPr>
        <p:sp>
          <p:nvSpPr>
            <p:cNvPr id="23" name="Round Single Corner Rectangle 22"/>
            <p:cNvSpPr/>
            <p:nvPr/>
          </p:nvSpPr>
          <p:spPr>
            <a:xfrm flipV="1">
              <a:off x="76200" y="2209800"/>
              <a:ext cx="1869830" cy="2514600"/>
            </a:xfrm>
            <a:prstGeom prst="round1Rect">
              <a:avLst>
                <a:gd name="adj" fmla="val 5328"/>
              </a:avLst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05153" y="2495599"/>
              <a:ext cx="1611924" cy="194300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4" name="Group 7"/>
            <p:cNvGrpSpPr/>
            <p:nvPr/>
          </p:nvGrpSpPr>
          <p:grpSpPr>
            <a:xfrm>
              <a:off x="237071" y="4099944"/>
              <a:ext cx="1554480" cy="7480"/>
              <a:chOff x="4953000" y="2051508"/>
              <a:chExt cx="1981200" cy="748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4953000" y="2057400"/>
                <a:ext cx="1981200" cy="15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4953000" y="2051508"/>
                <a:ext cx="19812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26" name="TextBox 25"/>
            <p:cNvSpPr txBox="1"/>
            <p:nvPr/>
          </p:nvSpPr>
          <p:spPr>
            <a:xfrm>
              <a:off x="184046" y="2514600"/>
              <a:ext cx="16541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1C1C1C"/>
                  </a:solidFill>
                  <a:latin typeface="Calibri" pitchFamily="34" charset="0"/>
                </a:rPr>
                <a:t>Your specific requirement No. 1</a:t>
              </a:r>
            </a:p>
          </p:txBody>
        </p:sp>
      </p:grpSp>
      <p:grpSp>
        <p:nvGrpSpPr>
          <p:cNvPr id="5" name="Group 28"/>
          <p:cNvGrpSpPr/>
          <p:nvPr/>
        </p:nvGrpSpPr>
        <p:grpSpPr>
          <a:xfrm>
            <a:off x="6553200" y="1966768"/>
            <a:ext cx="4038600" cy="2757632"/>
            <a:chOff x="76200" y="2209800"/>
            <a:chExt cx="1869830" cy="2514600"/>
          </a:xfrm>
        </p:grpSpPr>
        <p:sp>
          <p:nvSpPr>
            <p:cNvPr id="30" name="Round Single Corner Rectangle 29"/>
            <p:cNvSpPr/>
            <p:nvPr/>
          </p:nvSpPr>
          <p:spPr>
            <a:xfrm flipH="1" flipV="1">
              <a:off x="76200" y="2209800"/>
              <a:ext cx="1869830" cy="2514600"/>
            </a:xfrm>
            <a:prstGeom prst="round1Rect">
              <a:avLst>
                <a:gd name="adj" fmla="val 5328"/>
              </a:avLst>
            </a:prstGeom>
            <a:gradFill flip="none" rotWithShape="1">
              <a:gsLst>
                <a:gs pos="0">
                  <a:srgbClr val="FBE4AE"/>
                </a:gs>
                <a:gs pos="13000">
                  <a:srgbClr val="BD922A"/>
                </a:gs>
                <a:gs pos="21001">
                  <a:srgbClr val="BD922A"/>
                </a:gs>
                <a:gs pos="63000">
                  <a:srgbClr val="FBE4AE"/>
                </a:gs>
                <a:gs pos="67000">
                  <a:srgbClr val="BD922A"/>
                </a:gs>
                <a:gs pos="69000">
                  <a:srgbClr val="835E17"/>
                </a:gs>
                <a:gs pos="82001">
                  <a:srgbClr val="A28949"/>
                </a:gs>
                <a:gs pos="100000">
                  <a:srgbClr val="FAE3B7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05153" y="2495599"/>
              <a:ext cx="1611924" cy="1943002"/>
            </a:xfrm>
            <a:prstGeom prst="rect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US" sz="1600" kern="0">
                <a:solidFill>
                  <a:sysClr val="window" lastClr="FFFFFF"/>
                </a:solidFill>
                <a:latin typeface="Calibri"/>
              </a:endParaRPr>
            </a:p>
          </p:txBody>
        </p:sp>
        <p:grpSp>
          <p:nvGrpSpPr>
            <p:cNvPr id="6" name="Group 7"/>
            <p:cNvGrpSpPr/>
            <p:nvPr/>
          </p:nvGrpSpPr>
          <p:grpSpPr>
            <a:xfrm>
              <a:off x="237071" y="4099944"/>
              <a:ext cx="1554480" cy="7480"/>
              <a:chOff x="4953000" y="2051508"/>
              <a:chExt cx="1981200" cy="7480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4953000" y="2057400"/>
                <a:ext cx="1981200" cy="1588"/>
              </a:xfrm>
              <a:prstGeom prst="line">
                <a:avLst/>
              </a:prstGeom>
              <a:noFill/>
              <a:ln w="190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4953000" y="2051508"/>
                <a:ext cx="1981200" cy="1588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/>
                </a:solidFill>
                <a:prstDash val="solid"/>
              </a:ln>
              <a:effectLst/>
            </p:spPr>
          </p:cxnSp>
        </p:grpSp>
        <p:sp>
          <p:nvSpPr>
            <p:cNvPr id="33" name="TextBox 32"/>
            <p:cNvSpPr txBox="1"/>
            <p:nvPr/>
          </p:nvSpPr>
          <p:spPr>
            <a:xfrm>
              <a:off x="184046" y="2514600"/>
              <a:ext cx="165413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eaLnBrk="0" hangingPunct="0"/>
              <a:r>
                <a:rPr lang="en-US" sz="2400" dirty="0">
                  <a:solidFill>
                    <a:srgbClr val="000000"/>
                  </a:solidFill>
                  <a:latin typeface="Calibri" pitchFamily="34" charset="0"/>
                </a:rPr>
                <a:t>Our solution that matches your requirement. (Product picture here)</a:t>
              </a:r>
            </a:p>
          </p:txBody>
        </p:sp>
      </p:grpSp>
      <p:pic>
        <p:nvPicPr>
          <p:cNvPr id="37" name="Picture 86" descr="D:\Some example templates\Useful vectors 1\11949848541326072700padlock_aj_ashton_01.svg.h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1" y="4180807"/>
            <a:ext cx="1144587" cy="1289050"/>
          </a:xfrm>
          <a:prstGeom prst="rect">
            <a:avLst/>
          </a:prstGeom>
          <a:noFill/>
        </p:spPr>
      </p:pic>
      <p:grpSp>
        <p:nvGrpSpPr>
          <p:cNvPr id="7" name="Group 38"/>
          <p:cNvGrpSpPr/>
          <p:nvPr/>
        </p:nvGrpSpPr>
        <p:grpSpPr>
          <a:xfrm>
            <a:off x="7002287" y="4490798"/>
            <a:ext cx="2560320" cy="705193"/>
            <a:chOff x="5440680" y="4764664"/>
            <a:chExt cx="2560320" cy="705193"/>
          </a:xfrm>
        </p:grpSpPr>
        <p:sp>
          <p:nvSpPr>
            <p:cNvPr id="38" name="Ellipse 53"/>
            <p:cNvSpPr/>
            <p:nvPr/>
          </p:nvSpPr>
          <p:spPr bwMode="auto">
            <a:xfrm>
              <a:off x="5440680" y="5257800"/>
              <a:ext cx="2560320" cy="171386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3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pic>
          <p:nvPicPr>
            <p:cNvPr id="36" name="Picture 85" descr="D:\Some example templates\Useful vectors 1\1197086082345724626koliberek_Key.svg.hi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720000">
              <a:off x="5998343" y="4764664"/>
              <a:ext cx="1699260" cy="705193"/>
            </a:xfrm>
            <a:prstGeom prst="rect">
              <a:avLst/>
            </a:prstGeom>
            <a:noFill/>
          </p:spPr>
        </p:pic>
      </p:grpSp>
      <p:sp>
        <p:nvSpPr>
          <p:cNvPr id="40" name="Title 3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t>Our product/service solution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8"/>
          <p:cNvGrpSpPr/>
          <p:nvPr/>
        </p:nvGrpSpPr>
        <p:grpSpPr>
          <a:xfrm>
            <a:off x="3514926" y="986792"/>
            <a:ext cx="2123875" cy="2137408"/>
            <a:chOff x="1990925" y="986792"/>
            <a:chExt cx="2123875" cy="2137408"/>
          </a:xfrm>
        </p:grpSpPr>
        <p:sp>
          <p:nvSpPr>
            <p:cNvPr id="23" name="Ellipse 53"/>
            <p:cNvSpPr/>
            <p:nvPr/>
          </p:nvSpPr>
          <p:spPr bwMode="auto">
            <a:xfrm>
              <a:off x="1990925" y="2815592"/>
              <a:ext cx="2123875" cy="30860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pic>
          <p:nvPicPr>
            <p:cNvPr id="5" name="Picture 4" descr="Badges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36654" y="986792"/>
              <a:ext cx="2011671" cy="2133599"/>
            </a:xfrm>
            <a:prstGeom prst="rect">
              <a:avLst/>
            </a:prstGeom>
          </p:spPr>
        </p:pic>
        <p:pic>
          <p:nvPicPr>
            <p:cNvPr id="2" name="Picture 1" descr="11949848541326072700padlock_aj_ashton_01.svg.hi.png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654" y="1367791"/>
              <a:ext cx="1151468" cy="1295401"/>
            </a:xfrm>
            <a:prstGeom prst="rect">
              <a:avLst/>
            </a:prstGeom>
          </p:spPr>
        </p:pic>
      </p:grpSp>
      <p:grpSp>
        <p:nvGrpSpPr>
          <p:cNvPr id="7" name="Group 40"/>
          <p:cNvGrpSpPr/>
          <p:nvPr/>
        </p:nvGrpSpPr>
        <p:grpSpPr>
          <a:xfrm>
            <a:off x="7391401" y="1981200"/>
            <a:ext cx="2733475" cy="2819400"/>
            <a:chOff x="6029525" y="2286000"/>
            <a:chExt cx="2733475" cy="2819400"/>
          </a:xfrm>
        </p:grpSpPr>
        <p:sp>
          <p:nvSpPr>
            <p:cNvPr id="40" name="Ellipse 53"/>
            <p:cNvSpPr/>
            <p:nvPr/>
          </p:nvSpPr>
          <p:spPr bwMode="auto">
            <a:xfrm>
              <a:off x="6029525" y="4648200"/>
              <a:ext cx="2733475" cy="4572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pic>
          <p:nvPicPr>
            <p:cNvPr id="38" name="Picture 37" descr="Badges.png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176564" y="2286000"/>
              <a:ext cx="2586435" cy="2743200"/>
            </a:xfrm>
            <a:prstGeom prst="rect">
              <a:avLst/>
            </a:prstGeom>
          </p:spPr>
        </p:pic>
        <p:pic>
          <p:nvPicPr>
            <p:cNvPr id="3" name="Picture 2" descr="1194985088875982453lock_-_open_afief_halumi_01.svg.hi.png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7820" y="2889697"/>
              <a:ext cx="1607980" cy="1377503"/>
            </a:xfrm>
            <a:prstGeom prst="rect">
              <a:avLst/>
            </a:prstGeom>
          </p:spPr>
        </p:pic>
      </p:grpSp>
      <p:grpSp>
        <p:nvGrpSpPr>
          <p:cNvPr id="8" name="Group 49"/>
          <p:cNvGrpSpPr/>
          <p:nvPr/>
        </p:nvGrpSpPr>
        <p:grpSpPr>
          <a:xfrm>
            <a:off x="3495623" y="4187192"/>
            <a:ext cx="2123875" cy="2213608"/>
            <a:chOff x="1971622" y="4187192"/>
            <a:chExt cx="2123875" cy="2213608"/>
          </a:xfrm>
        </p:grpSpPr>
        <p:sp>
          <p:nvSpPr>
            <p:cNvPr id="22" name="Ellipse 53"/>
            <p:cNvSpPr/>
            <p:nvPr/>
          </p:nvSpPr>
          <p:spPr bwMode="auto">
            <a:xfrm>
              <a:off x="1971622" y="6092192"/>
              <a:ext cx="2123875" cy="308608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  <p:pic>
          <p:nvPicPr>
            <p:cNvPr id="20" name="Picture 19" descr="Badges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036654" y="4187192"/>
              <a:ext cx="2011671" cy="2133599"/>
            </a:xfrm>
            <a:prstGeom prst="rect">
              <a:avLst/>
            </a:prstGeom>
          </p:spPr>
        </p:pic>
        <p:pic>
          <p:nvPicPr>
            <p:cNvPr id="4" name="Picture 3" descr="1197086082345724626koliberek_Key.svg.hi.png"/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2449020" y="5070226"/>
              <a:ext cx="1195330" cy="496062"/>
            </a:xfrm>
            <a:prstGeom prst="rect">
              <a:avLst/>
            </a:prstGeom>
          </p:spPr>
        </p:pic>
      </p:grpSp>
      <p:sp>
        <p:nvSpPr>
          <p:cNvPr id="24" name="Isosceles Triangle 23"/>
          <p:cNvSpPr/>
          <p:nvPr/>
        </p:nvSpPr>
        <p:spPr>
          <a:xfrm>
            <a:off x="4267200" y="3276600"/>
            <a:ext cx="533400" cy="68580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Freeform 24"/>
          <p:cNvSpPr/>
          <p:nvPr/>
        </p:nvSpPr>
        <p:spPr>
          <a:xfrm>
            <a:off x="4269074" y="3334074"/>
            <a:ext cx="607727" cy="628327"/>
          </a:xfrm>
          <a:custGeom>
            <a:avLst/>
            <a:gdLst>
              <a:gd name="connsiteX0" fmla="*/ 0 w 856343"/>
              <a:gd name="connsiteY0" fmla="*/ 0 h 885371"/>
              <a:gd name="connsiteX1" fmla="*/ 856343 w 856343"/>
              <a:gd name="connsiteY1" fmla="*/ 14514 h 885371"/>
              <a:gd name="connsiteX2" fmla="*/ 29028 w 856343"/>
              <a:gd name="connsiteY2" fmla="*/ 885371 h 885371"/>
              <a:gd name="connsiteX3" fmla="*/ 0 w 856343"/>
              <a:gd name="connsiteY3" fmla="*/ 0 h 88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6343" h="885371">
                <a:moveTo>
                  <a:pt x="0" y="0"/>
                </a:moveTo>
                <a:lnTo>
                  <a:pt x="856343" y="14514"/>
                </a:lnTo>
                <a:lnTo>
                  <a:pt x="29028" y="885371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59000"/>
                </a:schemeClr>
              </a:gs>
              <a:gs pos="50000">
                <a:schemeClr val="bg1">
                  <a:alpha val="29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9" name="Group 28"/>
          <p:cNvGrpSpPr/>
          <p:nvPr/>
        </p:nvGrpSpPr>
        <p:grpSpPr>
          <a:xfrm>
            <a:off x="381000" y="1216979"/>
            <a:ext cx="2928938" cy="1646691"/>
            <a:chOff x="-990600" y="1496559"/>
            <a:chExt cx="2928938" cy="1646691"/>
          </a:xfrm>
        </p:grpSpPr>
        <p:sp>
          <p:nvSpPr>
            <p:cNvPr id="26" name="TextBox 153"/>
            <p:cNvSpPr txBox="1">
              <a:spLocks noChangeArrowheads="1"/>
            </p:cNvSpPr>
            <p:nvPr/>
          </p:nvSpPr>
          <p:spPr bwMode="auto">
            <a:xfrm>
              <a:off x="-990600" y="1524000"/>
              <a:ext cx="292893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</a:rPr>
                <a:t>You may enter details about your current problem</a:t>
              </a:r>
            </a:p>
          </p:txBody>
        </p:sp>
        <p:cxnSp>
          <p:nvCxnSpPr>
            <p:cNvPr id="27" name="Straight Connector 26"/>
            <p:cNvCxnSpPr/>
            <p:nvPr/>
          </p:nvCxnSpPr>
          <p:spPr bwMode="auto">
            <a:xfrm rot="5400000">
              <a:off x="1114426" y="2320925"/>
              <a:ext cx="1643062" cy="1587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auto">
            <a:xfrm>
              <a:off x="-914400" y="1496559"/>
              <a:ext cx="2847522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9"/>
          <p:cNvGrpSpPr/>
          <p:nvPr/>
        </p:nvGrpSpPr>
        <p:grpSpPr>
          <a:xfrm>
            <a:off x="381000" y="4417379"/>
            <a:ext cx="2928938" cy="1646691"/>
            <a:chOff x="-990600" y="1496559"/>
            <a:chExt cx="2928938" cy="1646691"/>
          </a:xfrm>
        </p:grpSpPr>
        <p:sp>
          <p:nvSpPr>
            <p:cNvPr id="31" name="TextBox 153"/>
            <p:cNvSpPr txBox="1">
              <a:spLocks noChangeArrowheads="1"/>
            </p:cNvSpPr>
            <p:nvPr/>
          </p:nvSpPr>
          <p:spPr bwMode="auto">
            <a:xfrm>
              <a:off x="-990600" y="1524000"/>
              <a:ext cx="2928938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</a:rPr>
                <a:t>You may enter details regarding the solution you wish to suggest</a:t>
              </a: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 rot="5400000">
              <a:off x="1114426" y="2320925"/>
              <a:ext cx="1643062" cy="1587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>
              <a:off x="-914400" y="1496559"/>
              <a:ext cx="2847522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38"/>
          <p:cNvGrpSpPr/>
          <p:nvPr/>
        </p:nvGrpSpPr>
        <p:grpSpPr>
          <a:xfrm>
            <a:off x="5867400" y="2362200"/>
            <a:ext cx="1676400" cy="1828800"/>
            <a:chOff x="4343400" y="2362200"/>
            <a:chExt cx="1676400" cy="1828800"/>
          </a:xfrm>
        </p:grpSpPr>
        <p:sp>
          <p:nvSpPr>
            <p:cNvPr id="35" name="Right Arrow 34"/>
            <p:cNvSpPr/>
            <p:nvPr/>
          </p:nvSpPr>
          <p:spPr>
            <a:xfrm>
              <a:off x="4572000" y="3048000"/>
              <a:ext cx="1143000" cy="1143000"/>
            </a:xfrm>
            <a:prstGeom prst="rightArrow">
              <a:avLst>
                <a:gd name="adj1" fmla="val 50000"/>
                <a:gd name="adj2" fmla="val 76667"/>
              </a:avLst>
            </a:pr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25000"/>
                  </a:schemeClr>
                </a:gs>
                <a:gs pos="100000">
                  <a:schemeClr val="accent6">
                    <a:lumMod val="10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>
              <a:off x="4343400" y="2362200"/>
              <a:ext cx="1676400" cy="1600200"/>
            </a:xfrm>
            <a:custGeom>
              <a:avLst/>
              <a:gdLst>
                <a:gd name="connsiteX0" fmla="*/ 0 w 856343"/>
                <a:gd name="connsiteY0" fmla="*/ 0 h 885371"/>
                <a:gd name="connsiteX1" fmla="*/ 856343 w 856343"/>
                <a:gd name="connsiteY1" fmla="*/ 14514 h 885371"/>
                <a:gd name="connsiteX2" fmla="*/ 29028 w 856343"/>
                <a:gd name="connsiteY2" fmla="*/ 885371 h 885371"/>
                <a:gd name="connsiteX3" fmla="*/ 0 w 856343"/>
                <a:gd name="connsiteY3" fmla="*/ 0 h 885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6343" h="885371">
                  <a:moveTo>
                    <a:pt x="0" y="0"/>
                  </a:moveTo>
                  <a:lnTo>
                    <a:pt x="856343" y="14514"/>
                  </a:lnTo>
                  <a:lnTo>
                    <a:pt x="29028" y="885371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59000"/>
                  </a:schemeClr>
                </a:gs>
                <a:gs pos="50000">
                  <a:schemeClr val="bg1">
                    <a:alpha val="29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circle">
                <a:fillToRect l="50000" t="50000" r="50000" b="5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50"/>
          <p:cNvGrpSpPr/>
          <p:nvPr/>
        </p:nvGrpSpPr>
        <p:grpSpPr>
          <a:xfrm>
            <a:off x="7354926" y="4937124"/>
            <a:ext cx="3017520" cy="1219133"/>
            <a:chOff x="6126480" y="4953000"/>
            <a:chExt cx="3017520" cy="1219133"/>
          </a:xfrm>
        </p:grpSpPr>
        <p:sp>
          <p:nvSpPr>
            <p:cNvPr id="43" name="TextBox 153"/>
            <p:cNvSpPr txBox="1">
              <a:spLocks noChangeArrowheads="1"/>
            </p:cNvSpPr>
            <p:nvPr/>
          </p:nvSpPr>
          <p:spPr bwMode="auto">
            <a:xfrm>
              <a:off x="6126480" y="4971804"/>
              <a:ext cx="2895600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solidFill>
                    <a:prstClr val="black"/>
                  </a:solidFill>
                </a:rPr>
                <a:t>You may enter details regarding the end result desired</a:t>
              </a:r>
            </a:p>
          </p:txBody>
        </p:sp>
        <p:cxnSp>
          <p:nvCxnSpPr>
            <p:cNvPr id="45" name="Straight Connector 44"/>
            <p:cNvCxnSpPr/>
            <p:nvPr/>
          </p:nvCxnSpPr>
          <p:spPr bwMode="auto">
            <a:xfrm>
              <a:off x="6172200" y="4953000"/>
              <a:ext cx="2971800" cy="0"/>
            </a:xfrm>
            <a:prstGeom prst="line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8059696" y="1733796"/>
            <a:ext cx="1278269" cy="29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41655" y="747071"/>
            <a:ext cx="1278269" cy="29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941655" y="3962400"/>
            <a:ext cx="1278269" cy="294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Find the right key</a:t>
            </a:r>
          </a:p>
        </p:txBody>
      </p:sp>
    </p:spTree>
    <p:extLst>
      <p:ext uri="{BB962C8B-B14F-4D97-AF65-F5344CB8AC3E}">
        <p14:creationId xmlns:p14="http://schemas.microsoft.com/office/powerpoint/2010/main" val="38449184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Sharing the Burden using Leverage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0D6F5A-1A7E-4DC1-B098-81F597309984}"/>
              </a:ext>
            </a:extLst>
          </p:cNvPr>
          <p:cNvGrpSpPr/>
          <p:nvPr/>
        </p:nvGrpSpPr>
        <p:grpSpPr>
          <a:xfrm>
            <a:off x="1976549" y="1920240"/>
            <a:ext cx="5334000" cy="4574804"/>
            <a:chOff x="1976549" y="1920240"/>
            <a:chExt cx="5334000" cy="4574804"/>
          </a:xfrm>
        </p:grpSpPr>
        <p:grpSp>
          <p:nvGrpSpPr>
            <p:cNvPr id="4" name="Group 86"/>
            <p:cNvGrpSpPr/>
            <p:nvPr/>
          </p:nvGrpSpPr>
          <p:grpSpPr>
            <a:xfrm>
              <a:off x="3652949" y="4566192"/>
              <a:ext cx="990600" cy="484315"/>
              <a:chOff x="5014389" y="4395748"/>
              <a:chExt cx="990600" cy="484315"/>
            </a:xfrm>
          </p:grpSpPr>
          <p:sp>
            <p:nvSpPr>
              <p:cNvPr id="30" name="Oval 23"/>
              <p:cNvSpPr/>
              <p:nvPr/>
            </p:nvSpPr>
            <p:spPr>
              <a:xfrm flipV="1">
                <a:off x="5014389" y="4395748"/>
                <a:ext cx="990600" cy="484315"/>
              </a:xfrm>
              <a:custGeom>
                <a:avLst/>
                <a:gdLst/>
                <a:ahLst/>
                <a:cxnLst/>
                <a:rect l="l" t="t" r="r" b="b"/>
                <a:pathLst>
                  <a:path w="990600" h="495300">
                    <a:moveTo>
                      <a:pt x="495300" y="0"/>
                    </a:moveTo>
                    <a:cubicBezTo>
                      <a:pt x="768847" y="0"/>
                      <a:pt x="990600" y="221753"/>
                      <a:pt x="990600" y="495300"/>
                    </a:cubicBezTo>
                    <a:lnTo>
                      <a:pt x="0" y="495300"/>
                    </a:lnTo>
                    <a:cubicBezTo>
                      <a:pt x="0" y="221753"/>
                      <a:pt x="221753" y="0"/>
                      <a:pt x="495300" y="0"/>
                    </a:cubicBezTo>
                    <a:close/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5042607" y="4395749"/>
                <a:ext cx="950976" cy="0"/>
              </a:xfrm>
              <a:prstGeom prst="line">
                <a:avLst/>
              </a:prstGeom>
              <a:ln w="381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87"/>
            <p:cNvGrpSpPr/>
            <p:nvPr/>
          </p:nvGrpSpPr>
          <p:grpSpPr>
            <a:xfrm>
              <a:off x="5646341" y="4566193"/>
              <a:ext cx="996696" cy="495300"/>
              <a:chOff x="7007781" y="4395749"/>
              <a:chExt cx="996696" cy="495300"/>
            </a:xfrm>
          </p:grpSpPr>
          <p:sp>
            <p:nvSpPr>
              <p:cNvPr id="36" name="Oval 23"/>
              <p:cNvSpPr/>
              <p:nvPr/>
            </p:nvSpPr>
            <p:spPr>
              <a:xfrm flipV="1">
                <a:off x="7007781" y="4395749"/>
                <a:ext cx="996696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990600" h="495300">
                    <a:moveTo>
                      <a:pt x="495300" y="0"/>
                    </a:moveTo>
                    <a:cubicBezTo>
                      <a:pt x="768847" y="0"/>
                      <a:pt x="990600" y="221753"/>
                      <a:pt x="990600" y="495300"/>
                    </a:cubicBezTo>
                    <a:lnTo>
                      <a:pt x="0" y="495300"/>
                    </a:lnTo>
                    <a:cubicBezTo>
                      <a:pt x="0" y="221753"/>
                      <a:pt x="221753" y="0"/>
                      <a:pt x="495300" y="0"/>
                    </a:cubicBezTo>
                    <a:close/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5" name="Straight Connector 84"/>
              <p:cNvCxnSpPr/>
              <p:nvPr/>
            </p:nvCxnSpPr>
            <p:spPr>
              <a:xfrm>
                <a:off x="7018821" y="4395749"/>
                <a:ext cx="98565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79"/>
            <p:cNvGrpSpPr/>
            <p:nvPr/>
          </p:nvGrpSpPr>
          <p:grpSpPr>
            <a:xfrm>
              <a:off x="2654975" y="2294212"/>
              <a:ext cx="997974" cy="495300"/>
              <a:chOff x="4016415" y="2123768"/>
              <a:chExt cx="997974" cy="4953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4016415" y="2123768"/>
                <a:ext cx="996696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990600" h="495300">
                    <a:moveTo>
                      <a:pt x="495300" y="0"/>
                    </a:moveTo>
                    <a:cubicBezTo>
                      <a:pt x="768847" y="0"/>
                      <a:pt x="990600" y="221753"/>
                      <a:pt x="990600" y="495300"/>
                    </a:cubicBezTo>
                    <a:lnTo>
                      <a:pt x="0" y="495300"/>
                    </a:lnTo>
                    <a:cubicBezTo>
                      <a:pt x="0" y="221753"/>
                      <a:pt x="221753" y="0"/>
                      <a:pt x="495300" y="0"/>
                    </a:cubicBezTo>
                    <a:close/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4028733" y="2619068"/>
                <a:ext cx="98565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85"/>
            <p:cNvGrpSpPr/>
            <p:nvPr/>
          </p:nvGrpSpPr>
          <p:grpSpPr>
            <a:xfrm>
              <a:off x="4649645" y="2300434"/>
              <a:ext cx="996696" cy="495300"/>
              <a:chOff x="6011085" y="2129990"/>
              <a:chExt cx="996696" cy="495300"/>
            </a:xfrm>
          </p:grpSpPr>
          <p:sp>
            <p:nvSpPr>
              <p:cNvPr id="29" name="Oval 23"/>
              <p:cNvSpPr/>
              <p:nvPr/>
            </p:nvSpPr>
            <p:spPr>
              <a:xfrm>
                <a:off x="6011085" y="2129990"/>
                <a:ext cx="996696" cy="495300"/>
              </a:xfrm>
              <a:custGeom>
                <a:avLst/>
                <a:gdLst/>
                <a:ahLst/>
                <a:cxnLst/>
                <a:rect l="l" t="t" r="r" b="b"/>
                <a:pathLst>
                  <a:path w="990600" h="495300">
                    <a:moveTo>
                      <a:pt x="495300" y="0"/>
                    </a:moveTo>
                    <a:cubicBezTo>
                      <a:pt x="768847" y="0"/>
                      <a:pt x="990600" y="221753"/>
                      <a:pt x="990600" y="495300"/>
                    </a:cubicBezTo>
                    <a:lnTo>
                      <a:pt x="0" y="495300"/>
                    </a:lnTo>
                    <a:cubicBezTo>
                      <a:pt x="0" y="221753"/>
                      <a:pt x="221753" y="0"/>
                      <a:pt x="495300" y="0"/>
                    </a:cubicBezTo>
                    <a:close/>
                  </a:path>
                </a:pathLst>
              </a:cu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black"/>
                  </a:solidFill>
                </a:endParaRPr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6022125" y="2625290"/>
                <a:ext cx="985656" cy="0"/>
              </a:xfrm>
              <a:prstGeom prst="line">
                <a:avLst/>
              </a:prstGeom>
              <a:ln w="571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2" name="Straight Connector 21"/>
            <p:cNvCxnSpPr/>
            <p:nvPr/>
          </p:nvCxnSpPr>
          <p:spPr>
            <a:xfrm>
              <a:off x="3652949" y="2760016"/>
              <a:ext cx="0" cy="18105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652517" y="2789512"/>
              <a:ext cx="0" cy="1752600"/>
            </a:xfrm>
            <a:prstGeom prst="line">
              <a:avLst/>
            </a:prstGeom>
            <a:ln w="38100">
              <a:solidFill>
                <a:srgbClr val="C00000"/>
              </a:solidFill>
              <a:headEnd type="none" w="med" len="med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2667293" y="2321903"/>
              <a:ext cx="954882" cy="9548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Oval 30"/>
            <p:cNvSpPr/>
            <p:nvPr/>
          </p:nvSpPr>
          <p:spPr>
            <a:xfrm>
              <a:off x="3673856" y="4074503"/>
              <a:ext cx="954882" cy="9548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4653381" y="2764433"/>
              <a:ext cx="0" cy="179222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Oval 33"/>
            <p:cNvSpPr/>
            <p:nvPr/>
          </p:nvSpPr>
          <p:spPr>
            <a:xfrm>
              <a:off x="4669435" y="2332465"/>
              <a:ext cx="954882" cy="9548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5646341" y="2773112"/>
              <a:ext cx="0" cy="1810512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643037" y="2099678"/>
              <a:ext cx="0" cy="2494858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5667248" y="4074503"/>
              <a:ext cx="954882" cy="9548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path path="shape">
                <a:fillToRect l="50000" t="50000" r="50000" b="50000"/>
              </a:path>
              <a:tileRect/>
            </a:gradFill>
            <a:ln w="6350">
              <a:solidFill>
                <a:schemeClr val="tx1"/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6" name="Straight Connector 45"/>
            <p:cNvCxnSpPr/>
            <p:nvPr/>
          </p:nvCxnSpPr>
          <p:spPr>
            <a:xfrm>
              <a:off x="1976549" y="2060350"/>
              <a:ext cx="5334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V="1">
              <a:off x="5146876" y="2060350"/>
              <a:ext cx="0" cy="7353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992095" y="2655125"/>
              <a:ext cx="309563" cy="3095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V="1">
              <a:off x="3156448" y="2060350"/>
              <a:ext cx="0" cy="7353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2999785" y="2644563"/>
              <a:ext cx="309563" cy="3095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3039675" y="1920240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Oval 52"/>
            <p:cNvSpPr/>
            <p:nvPr/>
          </p:nvSpPr>
          <p:spPr>
            <a:xfrm>
              <a:off x="5030790" y="1920240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6506044" y="1920240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55" name="Straight Connector 54"/>
            <p:cNvCxnSpPr/>
            <p:nvPr/>
          </p:nvCxnSpPr>
          <p:spPr>
            <a:xfrm flipV="1">
              <a:off x="4151297" y="4566193"/>
              <a:ext cx="0" cy="7353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flipV="1">
              <a:off x="6144050" y="4566193"/>
              <a:ext cx="0" cy="73538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4110543" y="5291745"/>
              <a:ext cx="2073474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>
            <a:xfrm>
              <a:off x="5989908" y="4397163"/>
              <a:ext cx="309563" cy="3095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Oval 41"/>
            <p:cNvSpPr/>
            <p:nvPr/>
          </p:nvSpPr>
          <p:spPr>
            <a:xfrm>
              <a:off x="3996516" y="4397163"/>
              <a:ext cx="309563" cy="30956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4035211" y="5185491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6028603" y="5175659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 flipH="1" flipV="1">
              <a:off x="5146875" y="5291744"/>
              <a:ext cx="1118" cy="51750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5031907" y="5185491"/>
              <a:ext cx="232171" cy="23217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4" name="Trapezoid 63"/>
            <p:cNvSpPr/>
            <p:nvPr/>
          </p:nvSpPr>
          <p:spPr>
            <a:xfrm>
              <a:off x="4691357" y="5809244"/>
              <a:ext cx="895339" cy="685800"/>
            </a:xfrm>
            <a:prstGeom prst="trapezoid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4919778" y="5921311"/>
              <a:ext cx="463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prstClr val="white"/>
                  </a:solidFill>
                </a:rPr>
                <a:t>W</a:t>
              </a: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8B501D8B-9798-4FE6-A492-E61EBFE262EF}"/>
              </a:ext>
            </a:extLst>
          </p:cNvPr>
          <p:cNvSpPr txBox="1"/>
          <p:nvPr/>
        </p:nvSpPr>
        <p:spPr>
          <a:xfrm>
            <a:off x="2003588" y="34631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W/4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6DC189C-7BBA-428A-AA72-1A1ADE94DD4C}"/>
              </a:ext>
            </a:extLst>
          </p:cNvPr>
          <p:cNvSpPr txBox="1"/>
          <p:nvPr/>
        </p:nvSpPr>
        <p:spPr>
          <a:xfrm>
            <a:off x="3090827" y="34631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W/4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BE9E313-ECC0-40C7-AC19-4DAA2A7C188E}"/>
              </a:ext>
            </a:extLst>
          </p:cNvPr>
          <p:cNvSpPr txBox="1"/>
          <p:nvPr/>
        </p:nvSpPr>
        <p:spPr>
          <a:xfrm>
            <a:off x="4101029" y="34631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W/4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8022791-D5F0-4E07-A072-7C8E8AA7F708}"/>
              </a:ext>
            </a:extLst>
          </p:cNvPr>
          <p:cNvSpPr txBox="1"/>
          <p:nvPr/>
        </p:nvSpPr>
        <p:spPr>
          <a:xfrm>
            <a:off x="5058987" y="3463129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W/4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4366D12-8D32-4E75-A68E-0DF2B2FCFD45}"/>
              </a:ext>
            </a:extLst>
          </p:cNvPr>
          <p:cNvSpPr txBox="1"/>
          <p:nvPr/>
        </p:nvSpPr>
        <p:spPr>
          <a:xfrm>
            <a:off x="6624749" y="3462008"/>
            <a:ext cx="596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W/4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B6109B-32A3-4F71-849F-950C940B175A}"/>
              </a:ext>
            </a:extLst>
          </p:cNvPr>
          <p:cNvSpPr txBox="1"/>
          <p:nvPr/>
        </p:nvSpPr>
        <p:spPr>
          <a:xfrm>
            <a:off x="7813042" y="3046509"/>
            <a:ext cx="31800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text about sharing the burden, using the principle of leverage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44601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C935557-8714-4BA8-9D73-5FF5B1C43662}"/>
              </a:ext>
            </a:extLst>
          </p:cNvPr>
          <p:cNvSpPr/>
          <p:nvPr/>
        </p:nvSpPr>
        <p:spPr>
          <a:xfrm>
            <a:off x="0" y="4183951"/>
            <a:ext cx="12192000" cy="26878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Scales diagram</a:t>
            </a:r>
          </a:p>
        </p:txBody>
      </p:sp>
      <p:grpSp>
        <p:nvGrpSpPr>
          <p:cNvPr id="7" name="Group 36"/>
          <p:cNvGrpSpPr/>
          <p:nvPr/>
        </p:nvGrpSpPr>
        <p:grpSpPr>
          <a:xfrm>
            <a:off x="3287486" y="1447800"/>
            <a:ext cx="5094520" cy="4332514"/>
            <a:chOff x="1763486" y="1719944"/>
            <a:chExt cx="5094520" cy="4332514"/>
          </a:xfrm>
        </p:grpSpPr>
        <p:sp>
          <p:nvSpPr>
            <p:cNvPr id="28" name="Can 27"/>
            <p:cNvSpPr/>
            <p:nvPr/>
          </p:nvSpPr>
          <p:spPr>
            <a:xfrm rot="5400000" flipH="1">
              <a:off x="2443846" y="1943100"/>
              <a:ext cx="228600" cy="1524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2159000" extrusionH="22225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3472546" y="4376058"/>
              <a:ext cx="1676400" cy="1676400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35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outerShdw blurRad="101600" dist="38100" dir="5400000" sx="112000" sy="112000" algn="t" rotWithShape="0">
                <a:prstClr val="black">
                  <a:alpha val="40000"/>
                </a:prstClr>
              </a:outerShdw>
            </a:effectLst>
            <a:scene3d>
              <a:camera prst="isometricOffAxis1Top"/>
              <a:lightRig rig="threePt" dir="t"/>
            </a:scene3d>
            <a:sp3d extrusionH="254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53"/>
            <p:cNvSpPr/>
            <p:nvPr/>
          </p:nvSpPr>
          <p:spPr bwMode="auto">
            <a:xfrm flipH="1">
              <a:off x="3886200" y="5072742"/>
              <a:ext cx="838200" cy="268132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4" name="Can 3"/>
            <p:cNvSpPr/>
            <p:nvPr/>
          </p:nvSpPr>
          <p:spPr>
            <a:xfrm>
              <a:off x="4158348" y="2111828"/>
              <a:ext cx="304800" cy="31242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p3d z="2159000" extrusionH="22225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an 4"/>
            <p:cNvSpPr/>
            <p:nvPr/>
          </p:nvSpPr>
          <p:spPr>
            <a:xfrm rot="5400000" flipH="1">
              <a:off x="4218212" y="266700"/>
              <a:ext cx="228600" cy="35052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2159000" extrusionH="22225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8"/>
            <p:cNvGrpSpPr/>
            <p:nvPr/>
          </p:nvGrpSpPr>
          <p:grpSpPr>
            <a:xfrm>
              <a:off x="3973290" y="1719944"/>
              <a:ext cx="688848" cy="838200"/>
              <a:chOff x="4169228" y="3048000"/>
              <a:chExt cx="688848" cy="838200"/>
            </a:xfrm>
          </p:grpSpPr>
          <p:grpSp>
            <p:nvGrpSpPr>
              <p:cNvPr id="15" name="Group 17"/>
              <p:cNvGrpSpPr/>
              <p:nvPr/>
            </p:nvGrpSpPr>
            <p:grpSpPr>
              <a:xfrm>
                <a:off x="4169228" y="3048000"/>
                <a:ext cx="688848" cy="838200"/>
                <a:chOff x="4169228" y="3048000"/>
                <a:chExt cx="688848" cy="838200"/>
              </a:xfrm>
            </p:grpSpPr>
            <p:sp>
              <p:nvSpPr>
                <p:cNvPr id="9" name="Chord 8"/>
                <p:cNvSpPr/>
                <p:nvPr/>
              </p:nvSpPr>
              <p:spPr>
                <a:xfrm>
                  <a:off x="4169228" y="3048000"/>
                  <a:ext cx="688848" cy="838200"/>
                </a:xfrm>
                <a:prstGeom prst="chord">
                  <a:avLst>
                    <a:gd name="adj1" fmla="val 10818793"/>
                    <a:gd name="adj2" fmla="val 21533896"/>
                  </a:avLst>
                </a:pr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" name="Chord 9"/>
                <p:cNvSpPr/>
                <p:nvPr/>
              </p:nvSpPr>
              <p:spPr>
                <a:xfrm>
                  <a:off x="4419600" y="3352800"/>
                  <a:ext cx="187868" cy="228600"/>
                </a:xfrm>
                <a:prstGeom prst="chord">
                  <a:avLst>
                    <a:gd name="adj1" fmla="val 10818793"/>
                    <a:gd name="adj2" fmla="val 21533896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Isosceles Triangle 7"/>
              <p:cNvSpPr/>
              <p:nvPr/>
            </p:nvSpPr>
            <p:spPr>
              <a:xfrm rot="2700000">
                <a:off x="4578020" y="3133814"/>
                <a:ext cx="64192" cy="331440"/>
              </a:xfrm>
              <a:prstGeom prst="triangle">
                <a:avLst/>
              </a:prstGeom>
              <a:solidFill>
                <a:srgbClr val="C00000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9"/>
            <p:cNvGrpSpPr/>
            <p:nvPr/>
          </p:nvGrpSpPr>
          <p:grpSpPr>
            <a:xfrm>
              <a:off x="1763486" y="2775862"/>
              <a:ext cx="1676400" cy="1741714"/>
              <a:chOff x="1654626" y="2699660"/>
              <a:chExt cx="1676400" cy="1741714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1654626" y="2764974"/>
                <a:ext cx="1676400" cy="1676400"/>
              </a:xfrm>
              <a:prstGeom prst="ellipse">
                <a:avLst/>
              </a:prstGeom>
              <a:effectLst/>
              <a:scene3d>
                <a:camera prst="isometricOffAxis1Top"/>
                <a:lightRig rig="threePt" dir="t"/>
              </a:scene3d>
              <a:sp3d extrusionH="63500"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Connector 13"/>
              <p:cNvCxnSpPr/>
              <p:nvPr/>
            </p:nvCxnSpPr>
            <p:spPr>
              <a:xfrm rot="5400000" flipH="1" flipV="1">
                <a:off x="1616526" y="2737760"/>
                <a:ext cx="914400" cy="8382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 rot="16200000" flipV="1">
                <a:off x="2432954" y="2748646"/>
                <a:ext cx="914400" cy="8382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22"/>
            <p:cNvGrpSpPr/>
            <p:nvPr/>
          </p:nvGrpSpPr>
          <p:grpSpPr>
            <a:xfrm>
              <a:off x="5181606" y="3418114"/>
              <a:ext cx="1676400" cy="1763486"/>
              <a:chOff x="4953000" y="3418114"/>
              <a:chExt cx="1676400" cy="1763486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4953000" y="3505200"/>
                <a:ext cx="1676400" cy="1676400"/>
              </a:xfrm>
              <a:prstGeom prst="ellipse">
                <a:avLst/>
              </a:prstGeom>
              <a:effectLst/>
              <a:scene3d>
                <a:camera prst="isometricOffAxis1Top"/>
                <a:lightRig rig="threePt" dir="t"/>
              </a:scene3d>
              <a:sp3d extrusionH="63500">
                <a:bevelT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1" name="Straight Connector 20"/>
              <p:cNvCxnSpPr/>
              <p:nvPr/>
            </p:nvCxnSpPr>
            <p:spPr>
              <a:xfrm rot="5400000" flipH="1" flipV="1">
                <a:off x="4936672" y="3456214"/>
                <a:ext cx="914400" cy="8382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 rot="16200000" flipV="1">
                <a:off x="5753100" y="3467100"/>
                <a:ext cx="914400" cy="838200"/>
              </a:xfrm>
              <a:prstGeom prst="line">
                <a:avLst/>
              </a:prstGeom>
              <a:ln w="28575">
                <a:solidFill>
                  <a:schemeClr val="bg1">
                    <a:lumMod val="50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/>
            <p:cNvCxnSpPr/>
            <p:nvPr/>
          </p:nvCxnSpPr>
          <p:spPr>
            <a:xfrm rot="5400000">
              <a:off x="2237018" y="2476500"/>
              <a:ext cx="6858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394668" y="2780506"/>
              <a:ext cx="12954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Can 29"/>
            <p:cNvSpPr/>
            <p:nvPr/>
          </p:nvSpPr>
          <p:spPr>
            <a:xfrm rot="5400000" flipH="1">
              <a:off x="5976260" y="1970314"/>
              <a:ext cx="239486" cy="87086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2159000" extrusionH="22225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Ellipse 53"/>
            <p:cNvSpPr/>
            <p:nvPr/>
          </p:nvSpPr>
          <p:spPr bwMode="auto">
            <a:xfrm flipH="1">
              <a:off x="2093533" y="3639839"/>
              <a:ext cx="1066800" cy="268132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31" name="Oval 3"/>
            <p:cNvSpPr/>
            <p:nvPr/>
          </p:nvSpPr>
          <p:spPr>
            <a:xfrm>
              <a:off x="2198916" y="2971800"/>
              <a:ext cx="837835" cy="837835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420370" h="420370"/>
              <a:bevelB w="420370" h="42037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Ellipse 53"/>
            <p:cNvSpPr/>
            <p:nvPr/>
          </p:nvSpPr>
          <p:spPr bwMode="auto">
            <a:xfrm flipH="1">
              <a:off x="5500763" y="4325639"/>
              <a:ext cx="1066800" cy="268132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  <p:sp>
          <p:nvSpPr>
            <p:cNvPr id="34" name="Oval 3"/>
            <p:cNvSpPr/>
            <p:nvPr/>
          </p:nvSpPr>
          <p:spPr>
            <a:xfrm>
              <a:off x="5606146" y="3657600"/>
              <a:ext cx="837835" cy="837835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dkEdge">
              <a:bevelT w="420370" h="420370"/>
              <a:bevelB w="420370" h="42037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458200" y="3690256"/>
            <a:ext cx="31242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Positive Points</a:t>
            </a:r>
          </a:p>
          <a:p>
            <a:r>
              <a:rPr lang="en-US" sz="2000" dirty="0"/>
              <a:t>You can increase or decrease the heights of the sides by altering the length of the string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990600" y="3690256"/>
            <a:ext cx="3276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Tw Cen MT Condensed Extra Bold" panose="020B0803020202020204" pitchFamily="34" charset="0"/>
              </a:rPr>
              <a:t>Negative Points</a:t>
            </a:r>
          </a:p>
          <a:p>
            <a:r>
              <a:rPr lang="en-US" sz="2000" dirty="0"/>
              <a:t>You can adjust the angle of the needle in the dial by selecting it and choosing flip vertical option</a:t>
            </a:r>
          </a:p>
        </p:txBody>
      </p:sp>
    </p:spTree>
    <p:extLst>
      <p:ext uri="{BB962C8B-B14F-4D97-AF65-F5344CB8AC3E}">
        <p14:creationId xmlns:p14="http://schemas.microsoft.com/office/powerpoint/2010/main" val="3288547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Ellipse 53"/>
          <p:cNvSpPr/>
          <p:nvPr/>
        </p:nvSpPr>
        <p:spPr bwMode="auto">
          <a:xfrm>
            <a:off x="5123492" y="5719015"/>
            <a:ext cx="1905002" cy="30291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5433601" y="5665201"/>
            <a:ext cx="1360967" cy="22125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3" name="Can 42"/>
          <p:cNvSpPr/>
          <p:nvPr/>
        </p:nvSpPr>
        <p:spPr>
          <a:xfrm>
            <a:off x="5454867" y="4318157"/>
            <a:ext cx="1360967" cy="1547035"/>
          </a:xfrm>
          <a:prstGeom prst="can">
            <a:avLst>
              <a:gd name="adj" fmla="val 13281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5905328" y="551644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8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A3DD55"/>
                </a:gs>
                <a:gs pos="100000">
                  <a:srgbClr val="63961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39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3" name="Group 17"/>
          <p:cNvGrpSpPr/>
          <p:nvPr/>
        </p:nvGrpSpPr>
        <p:grpSpPr>
          <a:xfrm>
            <a:off x="5689121" y="551644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44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ECC520"/>
                </a:gs>
                <a:gs pos="100000">
                  <a:srgbClr val="C8830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45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4" name="Group 17"/>
          <p:cNvGrpSpPr/>
          <p:nvPr/>
        </p:nvGrpSpPr>
        <p:grpSpPr>
          <a:xfrm>
            <a:off x="6188481" y="551644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50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ECC520"/>
                </a:gs>
                <a:gs pos="100000">
                  <a:srgbClr val="C8830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51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5" name="Group 17"/>
          <p:cNvGrpSpPr/>
          <p:nvPr/>
        </p:nvGrpSpPr>
        <p:grpSpPr>
          <a:xfrm>
            <a:off x="6296420" y="5538704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77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A3DD55"/>
                </a:gs>
                <a:gs pos="100000">
                  <a:srgbClr val="63961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78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6" name="Group 17"/>
          <p:cNvGrpSpPr/>
          <p:nvPr/>
        </p:nvGrpSpPr>
        <p:grpSpPr>
          <a:xfrm>
            <a:off x="6042488" y="555959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0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ECC520"/>
                </a:gs>
                <a:gs pos="100000">
                  <a:srgbClr val="C8830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81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7" name="Group 17"/>
          <p:cNvGrpSpPr/>
          <p:nvPr/>
        </p:nvGrpSpPr>
        <p:grpSpPr>
          <a:xfrm>
            <a:off x="5924641" y="537928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3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A3DD55"/>
                </a:gs>
                <a:gs pos="100000">
                  <a:srgbClr val="63961E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84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grpSp>
        <p:nvGrpSpPr>
          <p:cNvPr id="8" name="Group 17"/>
          <p:cNvGrpSpPr/>
          <p:nvPr/>
        </p:nvGrpSpPr>
        <p:grpSpPr>
          <a:xfrm>
            <a:off x="5826281" y="5559590"/>
            <a:ext cx="274320" cy="274320"/>
            <a:chOff x="3978275" y="3429000"/>
            <a:chExt cx="1279525" cy="1281112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86" name="Ellipse 11"/>
            <p:cNvSpPr>
              <a:spLocks noChangeArrowheads="1"/>
            </p:cNvSpPr>
            <p:nvPr/>
          </p:nvSpPr>
          <p:spPr bwMode="auto">
            <a:xfrm>
              <a:off x="3978275" y="3429000"/>
              <a:ext cx="1279525" cy="1281112"/>
            </a:xfrm>
            <a:prstGeom prst="ellipse">
              <a:avLst/>
            </a:prstGeom>
            <a:gradFill rotWithShape="1">
              <a:gsLst>
                <a:gs pos="0">
                  <a:srgbClr val="ECC520"/>
                </a:gs>
                <a:gs pos="100000">
                  <a:srgbClr val="C88308"/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  <a:scene3d>
              <a:camera prst="orthographicFront"/>
              <a:lightRig rig="threePt" dir="t"/>
            </a:scene3d>
            <a:sp3d prstMaterial="powder"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</a:endParaRPr>
            </a:p>
          </p:txBody>
        </p:sp>
        <p:sp>
          <p:nvSpPr>
            <p:cNvPr id="187" name="Ellipse 12"/>
            <p:cNvSpPr/>
            <p:nvPr/>
          </p:nvSpPr>
          <p:spPr bwMode="auto">
            <a:xfrm>
              <a:off x="4138612" y="3478211"/>
              <a:ext cx="938213" cy="695325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  <a:alpha val="0"/>
                  </a:schemeClr>
                </a:gs>
                <a:gs pos="100000">
                  <a:schemeClr val="bg1">
                    <a:alpha val="77000"/>
                  </a:schemeClr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ea typeface="ＭＳ Ｐゴシック" charset="-128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5468548" y="4402254"/>
            <a:ext cx="677116" cy="125134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24000"/>
                </a:schemeClr>
              </a:gs>
              <a:gs pos="50000">
                <a:schemeClr val="bg1">
                  <a:lumMod val="95000"/>
                  <a:alpha val="38000"/>
                </a:schemeClr>
              </a:gs>
              <a:gs pos="100000">
                <a:schemeClr val="bg1">
                  <a:alpha val="8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E30FC8-A357-4D00-B26E-2C732308D4B5}"/>
              </a:ext>
            </a:extLst>
          </p:cNvPr>
          <p:cNvSpPr/>
          <p:nvPr/>
        </p:nvSpPr>
        <p:spPr bwMode="auto">
          <a:xfrm>
            <a:off x="4368800" y="0"/>
            <a:ext cx="3342640" cy="355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9" name="Rectangle 8"/>
          <p:cNvSpPr/>
          <p:nvPr/>
        </p:nvSpPr>
        <p:spPr bwMode="auto">
          <a:xfrm>
            <a:off x="0" y="0"/>
            <a:ext cx="43688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105" name="Title 104"/>
          <p:cNvSpPr>
            <a:spLocks noGrp="1"/>
          </p:cNvSpPr>
          <p:nvPr>
            <p:ph type="title"/>
          </p:nvPr>
        </p:nvSpPr>
        <p:spPr>
          <a:xfrm>
            <a:off x="762000" y="1626352"/>
            <a:ext cx="3090530" cy="2819400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solidFill>
                  <a:schemeClr val="bg1"/>
                </a:solidFill>
              </a:rPr>
              <a:t>THE 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4800" dirty="0">
                <a:solidFill>
                  <a:schemeClr val="bg1"/>
                </a:solidFill>
              </a:rPr>
              <a:t>PROCESS</a:t>
            </a:r>
            <a:br>
              <a:rPr lang="en-US" sz="4800" dirty="0">
                <a:solidFill>
                  <a:schemeClr val="bg1"/>
                </a:solidFill>
              </a:rPr>
            </a:br>
            <a:r>
              <a:rPr lang="en-US" sz="3600" dirty="0">
                <a:solidFill>
                  <a:schemeClr val="bg1"/>
                </a:solidFill>
              </a:rPr>
              <a:t>for  CHANGE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7789422" y="1384820"/>
            <a:ext cx="2604166" cy="1152614"/>
            <a:chOff x="1353485" y="1923007"/>
            <a:chExt cx="2604166" cy="1152614"/>
          </a:xfrm>
        </p:grpSpPr>
        <p:sp>
          <p:nvSpPr>
            <p:cNvPr id="50" name="TextBox 49"/>
            <p:cNvSpPr txBox="1"/>
            <p:nvPr/>
          </p:nvSpPr>
          <p:spPr>
            <a:xfrm>
              <a:off x="1353485" y="1923007"/>
              <a:ext cx="22222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Text About Inputs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53485" y="2367735"/>
              <a:ext cx="2604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 can replace this sample text with yours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789422" y="3022615"/>
            <a:ext cx="2604166" cy="1152614"/>
            <a:chOff x="1353485" y="1923007"/>
            <a:chExt cx="2604166" cy="1152614"/>
          </a:xfrm>
        </p:grpSpPr>
        <p:sp>
          <p:nvSpPr>
            <p:cNvPr id="53" name="TextBox 52"/>
            <p:cNvSpPr txBox="1"/>
            <p:nvPr/>
          </p:nvSpPr>
          <p:spPr>
            <a:xfrm>
              <a:off x="1353485" y="1923007"/>
              <a:ext cx="23616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Text About Process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353485" y="2367735"/>
              <a:ext cx="2604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 can replace this sample text with yours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7789422" y="4660410"/>
            <a:ext cx="2604166" cy="1152614"/>
            <a:chOff x="1353485" y="1923007"/>
            <a:chExt cx="2604166" cy="1152614"/>
          </a:xfrm>
        </p:grpSpPr>
        <p:sp>
          <p:nvSpPr>
            <p:cNvPr id="56" name="TextBox 55"/>
            <p:cNvSpPr txBox="1"/>
            <p:nvPr/>
          </p:nvSpPr>
          <p:spPr>
            <a:xfrm>
              <a:off x="1353485" y="1923007"/>
              <a:ext cx="23889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Text About Outputs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1353485" y="2367735"/>
              <a:ext cx="26041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You can replace this sample text with yours</a:t>
              </a:r>
            </a:p>
          </p:txBody>
        </p:sp>
      </p:grpSp>
      <p:sp>
        <p:nvSpPr>
          <p:cNvPr id="42" name="Cube 41"/>
          <p:cNvSpPr/>
          <p:nvPr/>
        </p:nvSpPr>
        <p:spPr>
          <a:xfrm>
            <a:off x="5115842" y="2665029"/>
            <a:ext cx="1970758" cy="1191276"/>
          </a:xfrm>
          <a:prstGeom prst="cube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76" name="Picture 75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52" y="1732683"/>
            <a:ext cx="444402" cy="536501"/>
          </a:xfrm>
          <a:prstGeom prst="rect">
            <a:avLst/>
          </a:prstGeom>
        </p:spPr>
      </p:pic>
      <p:pic>
        <p:nvPicPr>
          <p:cNvPr id="77" name="Picture 76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600" y="1732683"/>
            <a:ext cx="444402" cy="536501"/>
          </a:xfrm>
          <a:prstGeom prst="rect">
            <a:avLst/>
          </a:prstGeom>
        </p:spPr>
      </p:pic>
      <p:pic>
        <p:nvPicPr>
          <p:cNvPr id="78" name="Picture 77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507" y="2000933"/>
            <a:ext cx="444402" cy="536501"/>
          </a:xfrm>
          <a:prstGeom prst="rect">
            <a:avLst/>
          </a:prstGeom>
        </p:spPr>
      </p:pic>
      <p:pic>
        <p:nvPicPr>
          <p:cNvPr id="79" name="Picture 78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114" y="1732682"/>
            <a:ext cx="444402" cy="536501"/>
          </a:xfrm>
          <a:prstGeom prst="rect">
            <a:avLst/>
          </a:prstGeom>
        </p:spPr>
      </p:pic>
      <p:pic>
        <p:nvPicPr>
          <p:cNvPr id="80" name="Picture 79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315" y="1732682"/>
            <a:ext cx="444402" cy="536501"/>
          </a:xfrm>
          <a:prstGeom prst="rect">
            <a:avLst/>
          </a:prstGeom>
        </p:spPr>
      </p:pic>
      <p:pic>
        <p:nvPicPr>
          <p:cNvPr id="81" name="Picture 80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744" y="1732682"/>
            <a:ext cx="444402" cy="536501"/>
          </a:xfrm>
          <a:prstGeom prst="rect">
            <a:avLst/>
          </a:prstGeom>
        </p:spPr>
      </p:pic>
      <p:pic>
        <p:nvPicPr>
          <p:cNvPr id="82" name="Picture 81" descr="1263752302552505941kisikov atom-hi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977" y="1732682"/>
            <a:ext cx="444402" cy="536501"/>
          </a:xfrm>
          <a:prstGeom prst="rect">
            <a:avLst/>
          </a:prstGeom>
        </p:spPr>
      </p:pic>
      <p:sp>
        <p:nvSpPr>
          <p:cNvPr id="45" name="Ellipse 53"/>
          <p:cNvSpPr/>
          <p:nvPr/>
        </p:nvSpPr>
        <p:spPr bwMode="auto">
          <a:xfrm>
            <a:off x="5874041" y="2785362"/>
            <a:ext cx="460210" cy="10981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75" name="Picture 74" descr="12401655391311375203boobaloo_Chemistry_Conical_Funnel.svg.hi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05"/>
          <a:stretch>
            <a:fillRect/>
          </a:stretch>
        </p:blipFill>
        <p:spPr>
          <a:xfrm>
            <a:off x="5428173" y="1732682"/>
            <a:ext cx="1372694" cy="1098698"/>
          </a:xfrm>
          <a:prstGeom prst="rect">
            <a:avLst/>
          </a:prstGeom>
        </p:spPr>
      </p:pic>
      <p:pic>
        <p:nvPicPr>
          <p:cNvPr id="48" name="Picture 47" descr="11954303141815191305holbernd_Sternblume.svg.hi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579" y="3097179"/>
            <a:ext cx="639221" cy="6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51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xit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7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8" dur="7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0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7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7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" presetClass="entr" presetSubtype="1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7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5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Scales – comparing options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33600" y="4724401"/>
            <a:ext cx="2514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Option 1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View 1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43800" y="4724401"/>
            <a:ext cx="2514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Option 2</a:t>
            </a:r>
            <a:br>
              <a:rPr lang="en-US" sz="2800" u="sng" dirty="0">
                <a:latin typeface="Tw Cen MT Condensed Extra Bold" panose="020B0803020202020204" pitchFamily="34" charset="0"/>
              </a:rPr>
            </a:br>
            <a:r>
              <a:rPr lang="en-US" sz="2400" dirty="0">
                <a:latin typeface="Calibri" pitchFamily="34" charset="0"/>
              </a:rPr>
              <a:t>This is the text regarding View 2</a:t>
            </a:r>
          </a:p>
        </p:txBody>
      </p:sp>
      <p:grpSp>
        <p:nvGrpSpPr>
          <p:cNvPr id="2" name="Group 29"/>
          <p:cNvGrpSpPr/>
          <p:nvPr/>
        </p:nvGrpSpPr>
        <p:grpSpPr>
          <a:xfrm>
            <a:off x="2971800" y="2590800"/>
            <a:ext cx="5867400" cy="1905000"/>
            <a:chOff x="1447800" y="2590800"/>
            <a:chExt cx="5867400" cy="1905000"/>
          </a:xfrm>
        </p:grpSpPr>
        <p:sp>
          <p:nvSpPr>
            <p:cNvPr id="8" name="Can 7"/>
            <p:cNvSpPr/>
            <p:nvPr/>
          </p:nvSpPr>
          <p:spPr>
            <a:xfrm rot="5400000">
              <a:off x="4419600" y="1295400"/>
              <a:ext cx="228600" cy="48006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" name="Group 19"/>
            <p:cNvGrpSpPr/>
            <p:nvPr/>
          </p:nvGrpSpPr>
          <p:grpSpPr>
            <a:xfrm>
              <a:off x="1447800" y="2590800"/>
              <a:ext cx="1905000" cy="1905000"/>
              <a:chOff x="1295400" y="3810000"/>
              <a:chExt cx="2057400" cy="2057400"/>
            </a:xfrm>
            <a:effectLst>
              <a:outerShdw blurRad="177800" dist="38100" dir="5400000" sx="97000" sy="97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</p:grpSpPr>
          <p:sp>
            <p:nvSpPr>
              <p:cNvPr id="21" name="Rounded Rectangle 20"/>
              <p:cNvSpPr/>
              <p:nvPr/>
            </p:nvSpPr>
            <p:spPr>
              <a:xfrm>
                <a:off x="1295400" y="3810000"/>
                <a:ext cx="2057400" cy="2057400"/>
              </a:xfrm>
              <a:prstGeom prst="roundRect">
                <a:avLst/>
              </a:prstGeom>
              <a:sp3d z="317500" extrusionH="1270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0" dirty="0">
                  <a:latin typeface="Franklin Gothic Medium Cond" pitchFamily="34" charset="0"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432560" y="3947160"/>
                <a:ext cx="1783080" cy="1783080"/>
              </a:xfrm>
              <a:prstGeom prst="roundRect">
                <a:avLst/>
              </a:prstGeom>
              <a:sp3d z="38100" extrusionH="1270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5" name="Group 22"/>
            <p:cNvGrpSpPr/>
            <p:nvPr/>
          </p:nvGrpSpPr>
          <p:grpSpPr>
            <a:xfrm>
              <a:off x="5410200" y="2590800"/>
              <a:ext cx="1905000" cy="1905000"/>
              <a:chOff x="1295400" y="3810000"/>
              <a:chExt cx="2057400" cy="2057400"/>
            </a:xfrm>
            <a:effectLst>
              <a:outerShdw blurRad="177800" dist="38100" dir="5400000" sx="97000" sy="97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</p:grpSpPr>
          <p:sp>
            <p:nvSpPr>
              <p:cNvPr id="24" name="Rounded Rectangle 23"/>
              <p:cNvSpPr/>
              <p:nvPr/>
            </p:nvSpPr>
            <p:spPr>
              <a:xfrm>
                <a:off x="1295400" y="3810000"/>
                <a:ext cx="2057400" cy="2057400"/>
              </a:xfrm>
              <a:prstGeom prst="roundRect">
                <a:avLst/>
              </a:prstGeom>
              <a:sp3d z="317500" extrusionH="1270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0" dirty="0">
                  <a:latin typeface="Franklin Gothic Medium Cond" pitchFamily="34" charset="0"/>
                </a:endParaRPr>
              </a:p>
            </p:txBody>
          </p:sp>
          <p:sp>
            <p:nvSpPr>
              <p:cNvPr id="25" name="Rounded Rectangle 24"/>
              <p:cNvSpPr/>
              <p:nvPr/>
            </p:nvSpPr>
            <p:spPr>
              <a:xfrm>
                <a:off x="1432560" y="3947160"/>
                <a:ext cx="1783080" cy="1783080"/>
              </a:xfrm>
              <a:prstGeom prst="roundRect">
                <a:avLst/>
              </a:prstGeom>
              <a:sp3d z="38100" extrusionH="127000" prstMaterial="dkEdge">
                <a:bevelT w="139700" prst="cross"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6" name="Group 28"/>
          <p:cNvGrpSpPr/>
          <p:nvPr/>
        </p:nvGrpSpPr>
        <p:grpSpPr>
          <a:xfrm>
            <a:off x="5309936" y="3493168"/>
            <a:ext cx="1295400" cy="2081464"/>
            <a:chOff x="3785936" y="3493168"/>
            <a:chExt cx="1295400" cy="2081464"/>
          </a:xfrm>
        </p:grpSpPr>
        <p:sp>
          <p:nvSpPr>
            <p:cNvPr id="11" name="Oval 10"/>
            <p:cNvSpPr/>
            <p:nvPr/>
          </p:nvSpPr>
          <p:spPr>
            <a:xfrm>
              <a:off x="3785936" y="4279232"/>
              <a:ext cx="1295400" cy="1295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>
              <a:outerShdw blurRad="101600" dist="38100" dir="5400000" sx="107000" sy="107000" algn="t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  <a:sp3d extrusionH="127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4331368" y="3810000"/>
              <a:ext cx="204536" cy="11430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auto">
            <a:xfrm rot="16200000" flipH="1">
              <a:off x="4108897" y="3503079"/>
              <a:ext cx="39704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7811855" lon="15149650" rev="6299961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7" name="Group 32"/>
          <p:cNvGrpSpPr/>
          <p:nvPr/>
        </p:nvGrpSpPr>
        <p:grpSpPr>
          <a:xfrm>
            <a:off x="7184411" y="2320120"/>
            <a:ext cx="1188720" cy="1262602"/>
            <a:chOff x="6019799" y="2528094"/>
            <a:chExt cx="1126632" cy="1262326"/>
          </a:xfrm>
        </p:grpSpPr>
        <p:sp>
          <p:nvSpPr>
            <p:cNvPr id="36" name="Ellipse 98"/>
            <p:cNvSpPr/>
            <p:nvPr/>
          </p:nvSpPr>
          <p:spPr bwMode="auto">
            <a:xfrm>
              <a:off x="6057119" y="3562820"/>
              <a:ext cx="888848" cy="2276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4" name="Ellipse 99"/>
            <p:cNvSpPr/>
            <p:nvPr/>
          </p:nvSpPr>
          <p:spPr bwMode="auto">
            <a:xfrm>
              <a:off x="6019799" y="2528094"/>
              <a:ext cx="1126632" cy="118846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5" name="Ellipse 100"/>
            <p:cNvSpPr>
              <a:spLocks noChangeArrowheads="1"/>
            </p:cNvSpPr>
            <p:nvPr/>
          </p:nvSpPr>
          <p:spPr bwMode="auto">
            <a:xfrm>
              <a:off x="6218625" y="2554863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36"/>
          <p:cNvGrpSpPr/>
          <p:nvPr/>
        </p:nvGrpSpPr>
        <p:grpSpPr>
          <a:xfrm>
            <a:off x="3298210" y="2320120"/>
            <a:ext cx="1188720" cy="1262602"/>
            <a:chOff x="2666999" y="2514600"/>
            <a:chExt cx="1126632" cy="1262325"/>
          </a:xfrm>
        </p:grpSpPr>
        <p:sp>
          <p:nvSpPr>
            <p:cNvPr id="40" name="Ellipse 98"/>
            <p:cNvSpPr/>
            <p:nvPr/>
          </p:nvSpPr>
          <p:spPr bwMode="auto">
            <a:xfrm>
              <a:off x="2704319" y="3549325"/>
              <a:ext cx="888848" cy="2276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8" name="Ellipse 99"/>
            <p:cNvSpPr/>
            <p:nvPr/>
          </p:nvSpPr>
          <p:spPr bwMode="auto">
            <a:xfrm>
              <a:off x="2666999" y="2514600"/>
              <a:ext cx="1126632" cy="1188459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9" name="Ellipse 100"/>
            <p:cNvSpPr>
              <a:spLocks noChangeArrowheads="1"/>
            </p:cNvSpPr>
            <p:nvPr/>
          </p:nvSpPr>
          <p:spPr bwMode="auto">
            <a:xfrm>
              <a:off x="2865825" y="2553080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225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7"/>
          <p:cNvPicPr>
            <a:picLocks noChangeAspect="1" noChangeArrowheads="1"/>
          </p:cNvPicPr>
          <p:nvPr/>
        </p:nvPicPr>
        <p:blipFill>
          <a:blip r:embed="rId3"/>
          <a:srcRect l="46836" r="40835" b="38554"/>
          <a:stretch>
            <a:fillRect/>
          </a:stretch>
        </p:blipFill>
        <p:spPr bwMode="auto">
          <a:xfrm>
            <a:off x="0" y="3722914"/>
            <a:ext cx="12192000" cy="3135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Stacking up</a:t>
            </a:r>
          </a:p>
        </p:txBody>
      </p:sp>
      <p:pic>
        <p:nvPicPr>
          <p:cNvPr id="8" name="Picture 19" descr="F:\Ramgopal\Some example templates\Silhouettes by ram\Man reaching1.png"/>
          <p:cNvPicPr>
            <a:picLocks noChangeAspect="1" noChangeArrowheads="1"/>
          </p:cNvPicPr>
          <p:nvPr/>
        </p:nvPicPr>
        <p:blipFill>
          <a:blip r:embed="rId4"/>
          <a:srcRect b="4167"/>
          <a:stretch>
            <a:fillRect/>
          </a:stretch>
        </p:blipFill>
        <p:spPr bwMode="auto">
          <a:xfrm flipH="1">
            <a:off x="5943602" y="2514600"/>
            <a:ext cx="2209800" cy="3505200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2000" endA="300" endPos="35000" dir="5400000" sy="-100000" algn="bl" rotWithShape="0"/>
          </a:effectLst>
        </p:spPr>
      </p:pic>
      <p:grpSp>
        <p:nvGrpSpPr>
          <p:cNvPr id="3" name="Group 16"/>
          <p:cNvGrpSpPr/>
          <p:nvPr/>
        </p:nvGrpSpPr>
        <p:grpSpPr>
          <a:xfrm rot="-60000">
            <a:off x="1752600" y="2667000"/>
            <a:ext cx="4419602" cy="3309256"/>
            <a:chOff x="228600" y="2667000"/>
            <a:chExt cx="4419602" cy="3309256"/>
          </a:xfrm>
        </p:grpSpPr>
        <p:sp>
          <p:nvSpPr>
            <p:cNvPr id="4" name="Rectangle 3"/>
            <p:cNvSpPr/>
            <p:nvPr/>
          </p:nvSpPr>
          <p:spPr>
            <a:xfrm>
              <a:off x="228600" y="5138056"/>
              <a:ext cx="4267200" cy="8382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88900" dir="18900000" sy="23000" kx="-1200000" algn="bl" rotWithShape="0">
                <a:prstClr val="black">
                  <a:alpha val="54000"/>
                </a:prstClr>
              </a:outerShdw>
              <a:reflection blurRad="6350" stA="52000" endA="300" endPos="35000" dir="5400000" sy="-100000" algn="bl" rotWithShape="0"/>
            </a:effectLst>
            <a:scene3d>
              <a:camera prst="isometricOffAxis2Left">
                <a:rot lat="780000" lon="1560000" rev="0"/>
              </a:camera>
              <a:lightRig rig="soft" dir="t"/>
            </a:scene3d>
            <a:sp3d extrusionH="952500" contourW="12700" prstMaterial="dkEdge">
              <a:bevelT w="165100" prst="coolSlant"/>
              <a:extrusionClr>
                <a:schemeClr val="bg2">
                  <a:lumMod val="50000"/>
                </a:schemeClr>
              </a:extrusionClr>
              <a:contourClr>
                <a:schemeClr val="bg2">
                  <a:lumMod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37460" y="4278088"/>
              <a:ext cx="4267200" cy="8382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75000"/>
                </a:schemeClr>
              </a:solidFill>
            </a:ln>
            <a:scene3d>
              <a:camera prst="isometricOffAxis2Left">
                <a:rot lat="780000" lon="1560000" rev="0"/>
              </a:camera>
              <a:lightRig rig="soft" dir="t"/>
            </a:scene3d>
            <a:sp3d extrusionH="952500" prstMaterial="dkEdge">
              <a:bevelT w="165100" prst="coolSlant"/>
              <a:extrusionClr>
                <a:schemeClr val="tx2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28600" y="3472542"/>
              <a:ext cx="4267200" cy="8382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isometricOffAxis2Left">
                <a:rot lat="780000" lon="1560000" rev="0"/>
              </a:camera>
              <a:lightRig rig="soft" dir="t"/>
            </a:scene3d>
            <a:sp3d extrusionH="952500" prstMaterial="dkEdge">
              <a:bevelT w="165100" prst="coolSlant"/>
              <a:extrusionClr>
                <a:schemeClr val="accent3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381002" y="2667000"/>
              <a:ext cx="4267200" cy="8382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cene3d>
              <a:camera prst="isometricOffAxis2Left">
                <a:rot lat="480000" lon="1560000" rev="0"/>
              </a:camera>
              <a:lightRig rig="soft" dir="t"/>
            </a:scene3d>
            <a:sp3d extrusionH="952500" prstMaterial="dkEdge">
              <a:bevelT w="165100" prst="coolSlant"/>
              <a:extrusionClr>
                <a:schemeClr val="accent5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30086" y="5301342"/>
              <a:ext cx="2283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>
                  <a:rot lat="752980" lon="637435" rev="21394824"/>
                </a:camera>
                <a:lightRig rig="threePt" dir="t"/>
              </a:scene3d>
            </a:bodyPr>
            <a:lstStyle/>
            <a:p>
              <a:r>
                <a:rPr lang="en-US" sz="2800" b="1" dirty="0"/>
                <a:t>Your text here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47802" y="4463142"/>
              <a:ext cx="2283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>
                  <a:rot lat="21111312" lon="140894" rev="21269307"/>
                </a:camera>
                <a:lightRig rig="threePt" dir="t"/>
              </a:scene3d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95972" y="3624947"/>
              <a:ext cx="2283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>
                  <a:rot lat="20812719" lon="170443" rev="21263844"/>
                </a:camera>
                <a:lightRig rig="threePt" dir="t"/>
              </a:scene3d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76592" y="2808516"/>
              <a:ext cx="22833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2Left">
                  <a:rot lat="20812719" lon="170443" rev="21263844"/>
                </a:camera>
                <a:lightRig rig="threePt" dir="t"/>
              </a:scene3d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8572501" y="1713358"/>
            <a:ext cx="3200400" cy="1371600"/>
            <a:chOff x="6096000" y="1752600"/>
            <a:chExt cx="3200400" cy="1371600"/>
          </a:xfrm>
        </p:grpSpPr>
        <p:sp>
          <p:nvSpPr>
            <p:cNvPr id="13" name="TextBox 12"/>
            <p:cNvSpPr txBox="1"/>
            <p:nvPr/>
          </p:nvSpPr>
          <p:spPr>
            <a:xfrm>
              <a:off x="6248400" y="1905000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096000" y="17526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5400000">
              <a:off x="5410996" y="24376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Freeform 62"/>
          <p:cNvSpPr>
            <a:spLocks/>
          </p:cNvSpPr>
          <p:nvPr/>
        </p:nvSpPr>
        <p:spPr bwMode="auto">
          <a:xfrm flipH="1">
            <a:off x="889465" y="3107210"/>
            <a:ext cx="1204824" cy="2920341"/>
          </a:xfrm>
          <a:custGeom>
            <a:avLst/>
            <a:gdLst/>
            <a:ahLst/>
            <a:cxnLst>
              <a:cxn ang="0">
                <a:pos x="206" y="6"/>
              </a:cxn>
              <a:cxn ang="0">
                <a:pos x="224" y="0"/>
              </a:cxn>
              <a:cxn ang="0">
                <a:pos x="244" y="2"/>
              </a:cxn>
              <a:cxn ang="0">
                <a:pos x="266" y="20"/>
              </a:cxn>
              <a:cxn ang="0">
                <a:pos x="278" y="66"/>
              </a:cxn>
              <a:cxn ang="0">
                <a:pos x="286" y="108"/>
              </a:cxn>
              <a:cxn ang="0">
                <a:pos x="306" y="130"/>
              </a:cxn>
              <a:cxn ang="0">
                <a:pos x="330" y="144"/>
              </a:cxn>
              <a:cxn ang="0">
                <a:pos x="342" y="198"/>
              </a:cxn>
              <a:cxn ang="0">
                <a:pos x="346" y="342"/>
              </a:cxn>
              <a:cxn ang="0">
                <a:pos x="342" y="392"/>
              </a:cxn>
              <a:cxn ang="0">
                <a:pos x="332" y="400"/>
              </a:cxn>
              <a:cxn ang="0">
                <a:pos x="326" y="420"/>
              </a:cxn>
              <a:cxn ang="0">
                <a:pos x="324" y="444"/>
              </a:cxn>
              <a:cxn ang="0">
                <a:pos x="308" y="446"/>
              </a:cxn>
              <a:cxn ang="0">
                <a:pos x="300" y="458"/>
              </a:cxn>
              <a:cxn ang="0">
                <a:pos x="278" y="506"/>
              </a:cxn>
              <a:cxn ang="0">
                <a:pos x="266" y="552"/>
              </a:cxn>
              <a:cxn ang="0">
                <a:pos x="248" y="648"/>
              </a:cxn>
              <a:cxn ang="0">
                <a:pos x="246" y="718"/>
              </a:cxn>
              <a:cxn ang="0">
                <a:pos x="262" y="744"/>
              </a:cxn>
              <a:cxn ang="0">
                <a:pos x="262" y="756"/>
              </a:cxn>
              <a:cxn ang="0">
                <a:pos x="250" y="764"/>
              </a:cxn>
              <a:cxn ang="0">
                <a:pos x="248" y="788"/>
              </a:cxn>
              <a:cxn ang="0">
                <a:pos x="240" y="804"/>
              </a:cxn>
              <a:cxn ang="0">
                <a:pos x="206" y="812"/>
              </a:cxn>
              <a:cxn ang="0">
                <a:pos x="210" y="772"/>
              </a:cxn>
              <a:cxn ang="0">
                <a:pos x="208" y="740"/>
              </a:cxn>
              <a:cxn ang="0">
                <a:pos x="202" y="732"/>
              </a:cxn>
              <a:cxn ang="0">
                <a:pos x="204" y="690"/>
              </a:cxn>
              <a:cxn ang="0">
                <a:pos x="210" y="670"/>
              </a:cxn>
              <a:cxn ang="0">
                <a:pos x="204" y="588"/>
              </a:cxn>
              <a:cxn ang="0">
                <a:pos x="200" y="522"/>
              </a:cxn>
              <a:cxn ang="0">
                <a:pos x="174" y="418"/>
              </a:cxn>
              <a:cxn ang="0">
                <a:pos x="176" y="346"/>
              </a:cxn>
              <a:cxn ang="0">
                <a:pos x="178" y="320"/>
              </a:cxn>
              <a:cxn ang="0">
                <a:pos x="172" y="284"/>
              </a:cxn>
              <a:cxn ang="0">
                <a:pos x="178" y="254"/>
              </a:cxn>
              <a:cxn ang="0">
                <a:pos x="178" y="226"/>
              </a:cxn>
              <a:cxn ang="0">
                <a:pos x="170" y="208"/>
              </a:cxn>
              <a:cxn ang="0">
                <a:pos x="142" y="218"/>
              </a:cxn>
              <a:cxn ang="0">
                <a:pos x="104" y="216"/>
              </a:cxn>
              <a:cxn ang="0">
                <a:pos x="92" y="190"/>
              </a:cxn>
              <a:cxn ang="0">
                <a:pos x="78" y="146"/>
              </a:cxn>
              <a:cxn ang="0">
                <a:pos x="70" y="126"/>
              </a:cxn>
              <a:cxn ang="0">
                <a:pos x="78" y="114"/>
              </a:cxn>
              <a:cxn ang="0">
                <a:pos x="50" y="96"/>
              </a:cxn>
              <a:cxn ang="0">
                <a:pos x="22" y="86"/>
              </a:cxn>
              <a:cxn ang="0">
                <a:pos x="4" y="76"/>
              </a:cxn>
              <a:cxn ang="0">
                <a:pos x="20" y="76"/>
              </a:cxn>
              <a:cxn ang="0">
                <a:pos x="38" y="80"/>
              </a:cxn>
              <a:cxn ang="0">
                <a:pos x="82" y="86"/>
              </a:cxn>
              <a:cxn ang="0">
                <a:pos x="98" y="114"/>
              </a:cxn>
              <a:cxn ang="0">
                <a:pos x="124" y="160"/>
              </a:cxn>
              <a:cxn ang="0">
                <a:pos x="132" y="172"/>
              </a:cxn>
              <a:cxn ang="0">
                <a:pos x="148" y="156"/>
              </a:cxn>
              <a:cxn ang="0">
                <a:pos x="160" y="142"/>
              </a:cxn>
              <a:cxn ang="0">
                <a:pos x="172" y="130"/>
              </a:cxn>
              <a:cxn ang="0">
                <a:pos x="186" y="124"/>
              </a:cxn>
              <a:cxn ang="0">
                <a:pos x="204" y="104"/>
              </a:cxn>
              <a:cxn ang="0">
                <a:pos x="194" y="84"/>
              </a:cxn>
              <a:cxn ang="0">
                <a:pos x="190" y="60"/>
              </a:cxn>
              <a:cxn ang="0">
                <a:pos x="190" y="32"/>
              </a:cxn>
            </a:cxnLst>
            <a:rect l="0" t="0" r="r" b="b"/>
            <a:pathLst>
              <a:path w="346" h="814">
                <a:moveTo>
                  <a:pt x="200" y="14"/>
                </a:moveTo>
                <a:lnTo>
                  <a:pt x="200" y="14"/>
                </a:lnTo>
                <a:lnTo>
                  <a:pt x="200" y="8"/>
                </a:lnTo>
                <a:lnTo>
                  <a:pt x="202" y="6"/>
                </a:lnTo>
                <a:lnTo>
                  <a:pt x="206" y="6"/>
                </a:lnTo>
                <a:lnTo>
                  <a:pt x="212" y="2"/>
                </a:lnTo>
                <a:lnTo>
                  <a:pt x="212" y="2"/>
                </a:lnTo>
                <a:lnTo>
                  <a:pt x="216" y="0"/>
                </a:lnTo>
                <a:lnTo>
                  <a:pt x="220" y="0"/>
                </a:lnTo>
                <a:lnTo>
                  <a:pt x="224" y="0"/>
                </a:lnTo>
                <a:lnTo>
                  <a:pt x="226" y="4"/>
                </a:lnTo>
                <a:lnTo>
                  <a:pt x="226" y="4"/>
                </a:lnTo>
                <a:lnTo>
                  <a:pt x="230" y="2"/>
                </a:lnTo>
                <a:lnTo>
                  <a:pt x="234" y="2"/>
                </a:lnTo>
                <a:lnTo>
                  <a:pt x="244" y="2"/>
                </a:lnTo>
                <a:lnTo>
                  <a:pt x="244" y="2"/>
                </a:lnTo>
                <a:lnTo>
                  <a:pt x="248" y="2"/>
                </a:lnTo>
                <a:lnTo>
                  <a:pt x="252" y="4"/>
                </a:lnTo>
                <a:lnTo>
                  <a:pt x="260" y="10"/>
                </a:lnTo>
                <a:lnTo>
                  <a:pt x="266" y="20"/>
                </a:lnTo>
                <a:lnTo>
                  <a:pt x="272" y="28"/>
                </a:lnTo>
                <a:lnTo>
                  <a:pt x="272" y="28"/>
                </a:lnTo>
                <a:lnTo>
                  <a:pt x="274" y="36"/>
                </a:lnTo>
                <a:lnTo>
                  <a:pt x="276" y="46"/>
                </a:lnTo>
                <a:lnTo>
                  <a:pt x="278" y="66"/>
                </a:lnTo>
                <a:lnTo>
                  <a:pt x="278" y="66"/>
                </a:lnTo>
                <a:lnTo>
                  <a:pt x="280" y="88"/>
                </a:lnTo>
                <a:lnTo>
                  <a:pt x="282" y="98"/>
                </a:lnTo>
                <a:lnTo>
                  <a:pt x="286" y="108"/>
                </a:lnTo>
                <a:lnTo>
                  <a:pt x="286" y="108"/>
                </a:lnTo>
                <a:lnTo>
                  <a:pt x="290" y="116"/>
                </a:lnTo>
                <a:lnTo>
                  <a:pt x="296" y="124"/>
                </a:lnTo>
                <a:lnTo>
                  <a:pt x="296" y="124"/>
                </a:lnTo>
                <a:lnTo>
                  <a:pt x="302" y="128"/>
                </a:lnTo>
                <a:lnTo>
                  <a:pt x="306" y="130"/>
                </a:lnTo>
                <a:lnTo>
                  <a:pt x="316" y="134"/>
                </a:lnTo>
                <a:lnTo>
                  <a:pt x="316" y="134"/>
                </a:lnTo>
                <a:lnTo>
                  <a:pt x="324" y="138"/>
                </a:lnTo>
                <a:lnTo>
                  <a:pt x="328" y="142"/>
                </a:lnTo>
                <a:lnTo>
                  <a:pt x="330" y="144"/>
                </a:lnTo>
                <a:lnTo>
                  <a:pt x="330" y="144"/>
                </a:lnTo>
                <a:lnTo>
                  <a:pt x="334" y="156"/>
                </a:lnTo>
                <a:lnTo>
                  <a:pt x="338" y="170"/>
                </a:lnTo>
                <a:lnTo>
                  <a:pt x="338" y="170"/>
                </a:lnTo>
                <a:lnTo>
                  <a:pt x="342" y="198"/>
                </a:lnTo>
                <a:lnTo>
                  <a:pt x="344" y="226"/>
                </a:lnTo>
                <a:lnTo>
                  <a:pt x="344" y="226"/>
                </a:lnTo>
                <a:lnTo>
                  <a:pt x="346" y="284"/>
                </a:lnTo>
                <a:lnTo>
                  <a:pt x="346" y="342"/>
                </a:lnTo>
                <a:lnTo>
                  <a:pt x="346" y="342"/>
                </a:lnTo>
                <a:lnTo>
                  <a:pt x="346" y="366"/>
                </a:lnTo>
                <a:lnTo>
                  <a:pt x="346" y="380"/>
                </a:lnTo>
                <a:lnTo>
                  <a:pt x="344" y="392"/>
                </a:lnTo>
                <a:lnTo>
                  <a:pt x="344" y="392"/>
                </a:lnTo>
                <a:lnTo>
                  <a:pt x="342" y="392"/>
                </a:lnTo>
                <a:lnTo>
                  <a:pt x="340" y="394"/>
                </a:lnTo>
                <a:lnTo>
                  <a:pt x="336" y="394"/>
                </a:lnTo>
                <a:lnTo>
                  <a:pt x="334" y="394"/>
                </a:lnTo>
                <a:lnTo>
                  <a:pt x="334" y="394"/>
                </a:lnTo>
                <a:lnTo>
                  <a:pt x="332" y="400"/>
                </a:lnTo>
                <a:lnTo>
                  <a:pt x="332" y="406"/>
                </a:lnTo>
                <a:lnTo>
                  <a:pt x="332" y="412"/>
                </a:lnTo>
                <a:lnTo>
                  <a:pt x="330" y="416"/>
                </a:lnTo>
                <a:lnTo>
                  <a:pt x="330" y="416"/>
                </a:lnTo>
                <a:lnTo>
                  <a:pt x="326" y="420"/>
                </a:lnTo>
                <a:lnTo>
                  <a:pt x="324" y="424"/>
                </a:lnTo>
                <a:lnTo>
                  <a:pt x="324" y="424"/>
                </a:lnTo>
                <a:lnTo>
                  <a:pt x="324" y="436"/>
                </a:lnTo>
                <a:lnTo>
                  <a:pt x="324" y="436"/>
                </a:lnTo>
                <a:lnTo>
                  <a:pt x="324" y="444"/>
                </a:lnTo>
                <a:lnTo>
                  <a:pt x="324" y="446"/>
                </a:lnTo>
                <a:lnTo>
                  <a:pt x="320" y="446"/>
                </a:lnTo>
                <a:lnTo>
                  <a:pt x="320" y="446"/>
                </a:lnTo>
                <a:lnTo>
                  <a:pt x="308" y="446"/>
                </a:lnTo>
                <a:lnTo>
                  <a:pt x="308" y="446"/>
                </a:lnTo>
                <a:lnTo>
                  <a:pt x="306" y="452"/>
                </a:lnTo>
                <a:lnTo>
                  <a:pt x="306" y="452"/>
                </a:lnTo>
                <a:lnTo>
                  <a:pt x="302" y="454"/>
                </a:lnTo>
                <a:lnTo>
                  <a:pt x="300" y="458"/>
                </a:lnTo>
                <a:lnTo>
                  <a:pt x="300" y="458"/>
                </a:lnTo>
                <a:lnTo>
                  <a:pt x="294" y="474"/>
                </a:lnTo>
                <a:lnTo>
                  <a:pt x="294" y="474"/>
                </a:lnTo>
                <a:lnTo>
                  <a:pt x="282" y="494"/>
                </a:lnTo>
                <a:lnTo>
                  <a:pt x="282" y="494"/>
                </a:lnTo>
                <a:lnTo>
                  <a:pt x="278" y="506"/>
                </a:lnTo>
                <a:lnTo>
                  <a:pt x="274" y="518"/>
                </a:lnTo>
                <a:lnTo>
                  <a:pt x="274" y="518"/>
                </a:lnTo>
                <a:lnTo>
                  <a:pt x="270" y="540"/>
                </a:lnTo>
                <a:lnTo>
                  <a:pt x="270" y="540"/>
                </a:lnTo>
                <a:lnTo>
                  <a:pt x="266" y="552"/>
                </a:lnTo>
                <a:lnTo>
                  <a:pt x="264" y="566"/>
                </a:lnTo>
                <a:lnTo>
                  <a:pt x="264" y="566"/>
                </a:lnTo>
                <a:lnTo>
                  <a:pt x="262" y="594"/>
                </a:lnTo>
                <a:lnTo>
                  <a:pt x="254" y="620"/>
                </a:lnTo>
                <a:lnTo>
                  <a:pt x="248" y="648"/>
                </a:lnTo>
                <a:lnTo>
                  <a:pt x="244" y="676"/>
                </a:lnTo>
                <a:lnTo>
                  <a:pt x="244" y="676"/>
                </a:lnTo>
                <a:lnTo>
                  <a:pt x="242" y="696"/>
                </a:lnTo>
                <a:lnTo>
                  <a:pt x="244" y="706"/>
                </a:lnTo>
                <a:lnTo>
                  <a:pt x="246" y="718"/>
                </a:lnTo>
                <a:lnTo>
                  <a:pt x="246" y="718"/>
                </a:lnTo>
                <a:lnTo>
                  <a:pt x="250" y="728"/>
                </a:lnTo>
                <a:lnTo>
                  <a:pt x="256" y="736"/>
                </a:lnTo>
                <a:lnTo>
                  <a:pt x="256" y="736"/>
                </a:lnTo>
                <a:lnTo>
                  <a:pt x="262" y="744"/>
                </a:lnTo>
                <a:lnTo>
                  <a:pt x="266" y="748"/>
                </a:lnTo>
                <a:lnTo>
                  <a:pt x="266" y="752"/>
                </a:lnTo>
                <a:lnTo>
                  <a:pt x="266" y="752"/>
                </a:lnTo>
                <a:lnTo>
                  <a:pt x="264" y="754"/>
                </a:lnTo>
                <a:lnTo>
                  <a:pt x="262" y="756"/>
                </a:lnTo>
                <a:lnTo>
                  <a:pt x="254" y="756"/>
                </a:lnTo>
                <a:lnTo>
                  <a:pt x="254" y="756"/>
                </a:lnTo>
                <a:lnTo>
                  <a:pt x="252" y="756"/>
                </a:lnTo>
                <a:lnTo>
                  <a:pt x="250" y="758"/>
                </a:lnTo>
                <a:lnTo>
                  <a:pt x="250" y="764"/>
                </a:lnTo>
                <a:lnTo>
                  <a:pt x="250" y="764"/>
                </a:lnTo>
                <a:lnTo>
                  <a:pt x="250" y="776"/>
                </a:lnTo>
                <a:lnTo>
                  <a:pt x="250" y="784"/>
                </a:lnTo>
                <a:lnTo>
                  <a:pt x="248" y="788"/>
                </a:lnTo>
                <a:lnTo>
                  <a:pt x="248" y="788"/>
                </a:lnTo>
                <a:lnTo>
                  <a:pt x="246" y="790"/>
                </a:lnTo>
                <a:lnTo>
                  <a:pt x="244" y="796"/>
                </a:lnTo>
                <a:lnTo>
                  <a:pt x="242" y="800"/>
                </a:lnTo>
                <a:lnTo>
                  <a:pt x="240" y="804"/>
                </a:lnTo>
                <a:lnTo>
                  <a:pt x="240" y="804"/>
                </a:lnTo>
                <a:lnTo>
                  <a:pt x="232" y="810"/>
                </a:lnTo>
                <a:lnTo>
                  <a:pt x="224" y="814"/>
                </a:lnTo>
                <a:lnTo>
                  <a:pt x="214" y="814"/>
                </a:lnTo>
                <a:lnTo>
                  <a:pt x="206" y="812"/>
                </a:lnTo>
                <a:lnTo>
                  <a:pt x="206" y="812"/>
                </a:lnTo>
                <a:lnTo>
                  <a:pt x="202" y="808"/>
                </a:lnTo>
                <a:lnTo>
                  <a:pt x="202" y="804"/>
                </a:lnTo>
                <a:lnTo>
                  <a:pt x="202" y="792"/>
                </a:lnTo>
                <a:lnTo>
                  <a:pt x="210" y="772"/>
                </a:lnTo>
                <a:lnTo>
                  <a:pt x="210" y="772"/>
                </a:lnTo>
                <a:lnTo>
                  <a:pt x="216" y="746"/>
                </a:lnTo>
                <a:lnTo>
                  <a:pt x="216" y="746"/>
                </a:lnTo>
                <a:lnTo>
                  <a:pt x="216" y="742"/>
                </a:lnTo>
                <a:lnTo>
                  <a:pt x="216" y="740"/>
                </a:lnTo>
                <a:lnTo>
                  <a:pt x="208" y="740"/>
                </a:lnTo>
                <a:lnTo>
                  <a:pt x="208" y="740"/>
                </a:lnTo>
                <a:lnTo>
                  <a:pt x="206" y="740"/>
                </a:lnTo>
                <a:lnTo>
                  <a:pt x="204" y="738"/>
                </a:lnTo>
                <a:lnTo>
                  <a:pt x="202" y="732"/>
                </a:lnTo>
                <a:lnTo>
                  <a:pt x="202" y="732"/>
                </a:lnTo>
                <a:lnTo>
                  <a:pt x="202" y="718"/>
                </a:lnTo>
                <a:lnTo>
                  <a:pt x="202" y="706"/>
                </a:lnTo>
                <a:lnTo>
                  <a:pt x="202" y="706"/>
                </a:lnTo>
                <a:lnTo>
                  <a:pt x="202" y="696"/>
                </a:lnTo>
                <a:lnTo>
                  <a:pt x="204" y="690"/>
                </a:lnTo>
                <a:lnTo>
                  <a:pt x="206" y="686"/>
                </a:lnTo>
                <a:lnTo>
                  <a:pt x="206" y="686"/>
                </a:lnTo>
                <a:lnTo>
                  <a:pt x="210" y="678"/>
                </a:lnTo>
                <a:lnTo>
                  <a:pt x="210" y="670"/>
                </a:lnTo>
                <a:lnTo>
                  <a:pt x="210" y="670"/>
                </a:lnTo>
                <a:lnTo>
                  <a:pt x="206" y="642"/>
                </a:lnTo>
                <a:lnTo>
                  <a:pt x="202" y="612"/>
                </a:lnTo>
                <a:lnTo>
                  <a:pt x="202" y="612"/>
                </a:lnTo>
                <a:lnTo>
                  <a:pt x="202" y="600"/>
                </a:lnTo>
                <a:lnTo>
                  <a:pt x="204" y="588"/>
                </a:lnTo>
                <a:lnTo>
                  <a:pt x="204" y="576"/>
                </a:lnTo>
                <a:lnTo>
                  <a:pt x="204" y="562"/>
                </a:lnTo>
                <a:lnTo>
                  <a:pt x="204" y="562"/>
                </a:lnTo>
                <a:lnTo>
                  <a:pt x="202" y="536"/>
                </a:lnTo>
                <a:lnTo>
                  <a:pt x="200" y="522"/>
                </a:lnTo>
                <a:lnTo>
                  <a:pt x="198" y="510"/>
                </a:lnTo>
                <a:lnTo>
                  <a:pt x="198" y="510"/>
                </a:lnTo>
                <a:lnTo>
                  <a:pt x="184" y="464"/>
                </a:lnTo>
                <a:lnTo>
                  <a:pt x="178" y="442"/>
                </a:lnTo>
                <a:lnTo>
                  <a:pt x="174" y="418"/>
                </a:lnTo>
                <a:lnTo>
                  <a:pt x="174" y="418"/>
                </a:lnTo>
                <a:lnTo>
                  <a:pt x="174" y="388"/>
                </a:lnTo>
                <a:lnTo>
                  <a:pt x="176" y="360"/>
                </a:lnTo>
                <a:lnTo>
                  <a:pt x="176" y="360"/>
                </a:lnTo>
                <a:lnTo>
                  <a:pt x="176" y="346"/>
                </a:lnTo>
                <a:lnTo>
                  <a:pt x="178" y="332"/>
                </a:lnTo>
                <a:lnTo>
                  <a:pt x="178" y="332"/>
                </a:lnTo>
                <a:lnTo>
                  <a:pt x="180" y="326"/>
                </a:lnTo>
                <a:lnTo>
                  <a:pt x="180" y="322"/>
                </a:lnTo>
                <a:lnTo>
                  <a:pt x="178" y="320"/>
                </a:lnTo>
                <a:lnTo>
                  <a:pt x="178" y="320"/>
                </a:lnTo>
                <a:lnTo>
                  <a:pt x="162" y="316"/>
                </a:lnTo>
                <a:lnTo>
                  <a:pt x="162" y="316"/>
                </a:lnTo>
                <a:lnTo>
                  <a:pt x="168" y="296"/>
                </a:lnTo>
                <a:lnTo>
                  <a:pt x="172" y="284"/>
                </a:lnTo>
                <a:lnTo>
                  <a:pt x="176" y="274"/>
                </a:lnTo>
                <a:lnTo>
                  <a:pt x="176" y="274"/>
                </a:lnTo>
                <a:lnTo>
                  <a:pt x="176" y="270"/>
                </a:lnTo>
                <a:lnTo>
                  <a:pt x="178" y="264"/>
                </a:lnTo>
                <a:lnTo>
                  <a:pt x="178" y="254"/>
                </a:lnTo>
                <a:lnTo>
                  <a:pt x="178" y="254"/>
                </a:lnTo>
                <a:lnTo>
                  <a:pt x="180" y="246"/>
                </a:lnTo>
                <a:lnTo>
                  <a:pt x="180" y="240"/>
                </a:lnTo>
                <a:lnTo>
                  <a:pt x="178" y="226"/>
                </a:lnTo>
                <a:lnTo>
                  <a:pt x="178" y="226"/>
                </a:lnTo>
                <a:lnTo>
                  <a:pt x="178" y="212"/>
                </a:lnTo>
                <a:lnTo>
                  <a:pt x="178" y="212"/>
                </a:lnTo>
                <a:lnTo>
                  <a:pt x="176" y="210"/>
                </a:lnTo>
                <a:lnTo>
                  <a:pt x="176" y="208"/>
                </a:lnTo>
                <a:lnTo>
                  <a:pt x="170" y="208"/>
                </a:lnTo>
                <a:lnTo>
                  <a:pt x="170" y="208"/>
                </a:lnTo>
                <a:lnTo>
                  <a:pt x="160" y="210"/>
                </a:lnTo>
                <a:lnTo>
                  <a:pt x="152" y="212"/>
                </a:lnTo>
                <a:lnTo>
                  <a:pt x="152" y="212"/>
                </a:lnTo>
                <a:lnTo>
                  <a:pt x="142" y="218"/>
                </a:lnTo>
                <a:lnTo>
                  <a:pt x="132" y="220"/>
                </a:lnTo>
                <a:lnTo>
                  <a:pt x="122" y="222"/>
                </a:lnTo>
                <a:lnTo>
                  <a:pt x="112" y="220"/>
                </a:lnTo>
                <a:lnTo>
                  <a:pt x="112" y="220"/>
                </a:lnTo>
                <a:lnTo>
                  <a:pt x="104" y="216"/>
                </a:lnTo>
                <a:lnTo>
                  <a:pt x="102" y="212"/>
                </a:lnTo>
                <a:lnTo>
                  <a:pt x="102" y="210"/>
                </a:lnTo>
                <a:lnTo>
                  <a:pt x="102" y="210"/>
                </a:lnTo>
                <a:lnTo>
                  <a:pt x="98" y="200"/>
                </a:lnTo>
                <a:lnTo>
                  <a:pt x="92" y="190"/>
                </a:lnTo>
                <a:lnTo>
                  <a:pt x="92" y="190"/>
                </a:lnTo>
                <a:lnTo>
                  <a:pt x="88" y="180"/>
                </a:lnTo>
                <a:lnTo>
                  <a:pt x="84" y="168"/>
                </a:lnTo>
                <a:lnTo>
                  <a:pt x="78" y="146"/>
                </a:lnTo>
                <a:lnTo>
                  <a:pt x="78" y="146"/>
                </a:lnTo>
                <a:lnTo>
                  <a:pt x="74" y="138"/>
                </a:lnTo>
                <a:lnTo>
                  <a:pt x="70" y="132"/>
                </a:lnTo>
                <a:lnTo>
                  <a:pt x="70" y="132"/>
                </a:lnTo>
                <a:lnTo>
                  <a:pt x="68" y="126"/>
                </a:lnTo>
                <a:lnTo>
                  <a:pt x="70" y="126"/>
                </a:lnTo>
                <a:lnTo>
                  <a:pt x="74" y="124"/>
                </a:lnTo>
                <a:lnTo>
                  <a:pt x="78" y="122"/>
                </a:lnTo>
                <a:lnTo>
                  <a:pt x="78" y="122"/>
                </a:lnTo>
                <a:lnTo>
                  <a:pt x="78" y="118"/>
                </a:lnTo>
                <a:lnTo>
                  <a:pt x="78" y="114"/>
                </a:lnTo>
                <a:lnTo>
                  <a:pt x="74" y="106"/>
                </a:lnTo>
                <a:lnTo>
                  <a:pt x="66" y="100"/>
                </a:lnTo>
                <a:lnTo>
                  <a:pt x="60" y="98"/>
                </a:lnTo>
                <a:lnTo>
                  <a:pt x="60" y="98"/>
                </a:lnTo>
                <a:lnTo>
                  <a:pt x="50" y="96"/>
                </a:lnTo>
                <a:lnTo>
                  <a:pt x="40" y="92"/>
                </a:lnTo>
                <a:lnTo>
                  <a:pt x="40" y="92"/>
                </a:lnTo>
                <a:lnTo>
                  <a:pt x="30" y="90"/>
                </a:lnTo>
                <a:lnTo>
                  <a:pt x="22" y="86"/>
                </a:lnTo>
                <a:lnTo>
                  <a:pt x="22" y="86"/>
                </a:lnTo>
                <a:lnTo>
                  <a:pt x="6" y="82"/>
                </a:lnTo>
                <a:lnTo>
                  <a:pt x="0" y="80"/>
                </a:lnTo>
                <a:lnTo>
                  <a:pt x="0" y="78"/>
                </a:lnTo>
                <a:lnTo>
                  <a:pt x="4" y="76"/>
                </a:lnTo>
                <a:lnTo>
                  <a:pt x="4" y="76"/>
                </a:lnTo>
                <a:lnTo>
                  <a:pt x="10" y="76"/>
                </a:lnTo>
                <a:lnTo>
                  <a:pt x="14" y="78"/>
                </a:lnTo>
                <a:lnTo>
                  <a:pt x="14" y="78"/>
                </a:lnTo>
                <a:lnTo>
                  <a:pt x="18" y="76"/>
                </a:lnTo>
                <a:lnTo>
                  <a:pt x="20" y="76"/>
                </a:lnTo>
                <a:lnTo>
                  <a:pt x="20" y="76"/>
                </a:lnTo>
                <a:lnTo>
                  <a:pt x="28" y="80"/>
                </a:lnTo>
                <a:lnTo>
                  <a:pt x="34" y="80"/>
                </a:lnTo>
                <a:lnTo>
                  <a:pt x="38" y="80"/>
                </a:lnTo>
                <a:lnTo>
                  <a:pt x="38" y="80"/>
                </a:lnTo>
                <a:lnTo>
                  <a:pt x="48" y="80"/>
                </a:lnTo>
                <a:lnTo>
                  <a:pt x="60" y="80"/>
                </a:lnTo>
                <a:lnTo>
                  <a:pt x="72" y="80"/>
                </a:lnTo>
                <a:lnTo>
                  <a:pt x="78" y="82"/>
                </a:lnTo>
                <a:lnTo>
                  <a:pt x="82" y="86"/>
                </a:lnTo>
                <a:lnTo>
                  <a:pt x="82" y="86"/>
                </a:lnTo>
                <a:lnTo>
                  <a:pt x="86" y="92"/>
                </a:lnTo>
                <a:lnTo>
                  <a:pt x="92" y="100"/>
                </a:lnTo>
                <a:lnTo>
                  <a:pt x="92" y="100"/>
                </a:lnTo>
                <a:lnTo>
                  <a:pt x="98" y="114"/>
                </a:lnTo>
                <a:lnTo>
                  <a:pt x="98" y="114"/>
                </a:lnTo>
                <a:lnTo>
                  <a:pt x="104" y="126"/>
                </a:lnTo>
                <a:lnTo>
                  <a:pt x="112" y="136"/>
                </a:lnTo>
                <a:lnTo>
                  <a:pt x="118" y="148"/>
                </a:lnTo>
                <a:lnTo>
                  <a:pt x="124" y="160"/>
                </a:lnTo>
                <a:lnTo>
                  <a:pt x="124" y="160"/>
                </a:lnTo>
                <a:lnTo>
                  <a:pt x="126" y="166"/>
                </a:lnTo>
                <a:lnTo>
                  <a:pt x="130" y="170"/>
                </a:lnTo>
                <a:lnTo>
                  <a:pt x="132" y="172"/>
                </a:lnTo>
                <a:lnTo>
                  <a:pt x="132" y="172"/>
                </a:lnTo>
                <a:lnTo>
                  <a:pt x="136" y="168"/>
                </a:lnTo>
                <a:lnTo>
                  <a:pt x="140" y="164"/>
                </a:lnTo>
                <a:lnTo>
                  <a:pt x="140" y="164"/>
                </a:lnTo>
                <a:lnTo>
                  <a:pt x="144" y="160"/>
                </a:lnTo>
                <a:lnTo>
                  <a:pt x="148" y="156"/>
                </a:lnTo>
                <a:lnTo>
                  <a:pt x="148" y="156"/>
                </a:lnTo>
                <a:lnTo>
                  <a:pt x="150" y="152"/>
                </a:lnTo>
                <a:lnTo>
                  <a:pt x="154" y="148"/>
                </a:lnTo>
                <a:lnTo>
                  <a:pt x="156" y="146"/>
                </a:lnTo>
                <a:lnTo>
                  <a:pt x="160" y="142"/>
                </a:lnTo>
                <a:lnTo>
                  <a:pt x="160" y="142"/>
                </a:lnTo>
                <a:lnTo>
                  <a:pt x="164" y="134"/>
                </a:lnTo>
                <a:lnTo>
                  <a:pt x="168" y="130"/>
                </a:lnTo>
                <a:lnTo>
                  <a:pt x="172" y="130"/>
                </a:lnTo>
                <a:lnTo>
                  <a:pt x="172" y="130"/>
                </a:lnTo>
                <a:lnTo>
                  <a:pt x="178" y="132"/>
                </a:lnTo>
                <a:lnTo>
                  <a:pt x="182" y="132"/>
                </a:lnTo>
                <a:lnTo>
                  <a:pt x="184" y="130"/>
                </a:lnTo>
                <a:lnTo>
                  <a:pt x="186" y="124"/>
                </a:lnTo>
                <a:lnTo>
                  <a:pt x="186" y="124"/>
                </a:lnTo>
                <a:lnTo>
                  <a:pt x="188" y="118"/>
                </a:lnTo>
                <a:lnTo>
                  <a:pt x="192" y="116"/>
                </a:lnTo>
                <a:lnTo>
                  <a:pt x="200" y="110"/>
                </a:lnTo>
                <a:lnTo>
                  <a:pt x="202" y="108"/>
                </a:lnTo>
                <a:lnTo>
                  <a:pt x="204" y="104"/>
                </a:lnTo>
                <a:lnTo>
                  <a:pt x="204" y="102"/>
                </a:lnTo>
                <a:lnTo>
                  <a:pt x="200" y="96"/>
                </a:lnTo>
                <a:lnTo>
                  <a:pt x="200" y="96"/>
                </a:lnTo>
                <a:lnTo>
                  <a:pt x="196" y="92"/>
                </a:lnTo>
                <a:lnTo>
                  <a:pt x="194" y="84"/>
                </a:lnTo>
                <a:lnTo>
                  <a:pt x="192" y="72"/>
                </a:lnTo>
                <a:lnTo>
                  <a:pt x="192" y="72"/>
                </a:lnTo>
                <a:lnTo>
                  <a:pt x="188" y="66"/>
                </a:lnTo>
                <a:lnTo>
                  <a:pt x="190" y="60"/>
                </a:lnTo>
                <a:lnTo>
                  <a:pt x="190" y="60"/>
                </a:lnTo>
                <a:lnTo>
                  <a:pt x="190" y="54"/>
                </a:lnTo>
                <a:lnTo>
                  <a:pt x="190" y="48"/>
                </a:lnTo>
                <a:lnTo>
                  <a:pt x="190" y="48"/>
                </a:lnTo>
                <a:lnTo>
                  <a:pt x="190" y="32"/>
                </a:lnTo>
                <a:lnTo>
                  <a:pt x="190" y="32"/>
                </a:lnTo>
                <a:lnTo>
                  <a:pt x="196" y="22"/>
                </a:lnTo>
                <a:lnTo>
                  <a:pt x="200" y="18"/>
                </a:lnTo>
                <a:lnTo>
                  <a:pt x="200" y="1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48000" y="4924719"/>
            <a:ext cx="1209600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/>
          <p:cNvSpPr/>
          <p:nvPr/>
        </p:nvSpPr>
        <p:spPr>
          <a:xfrm>
            <a:off x="4572000" y="1524875"/>
            <a:ext cx="3886200" cy="4477295"/>
          </a:xfrm>
          <a:custGeom>
            <a:avLst/>
            <a:gdLst/>
            <a:ahLst/>
            <a:cxnLst/>
            <a:rect l="l" t="t" r="r" b="b"/>
            <a:pathLst>
              <a:path w="5029200" h="5794147">
                <a:moveTo>
                  <a:pt x="2514600" y="0"/>
                </a:moveTo>
                <a:cubicBezTo>
                  <a:pt x="3903375" y="0"/>
                  <a:pt x="5029200" y="65374"/>
                  <a:pt x="5029200" y="146018"/>
                </a:cubicBezTo>
                <a:lnTo>
                  <a:pt x="5029200" y="5632418"/>
                </a:lnTo>
                <a:lnTo>
                  <a:pt x="5014164" y="5632418"/>
                </a:lnTo>
                <a:cubicBezTo>
                  <a:pt x="5024150" y="5637395"/>
                  <a:pt x="5029200" y="5642728"/>
                  <a:pt x="5029200" y="5648129"/>
                </a:cubicBezTo>
                <a:cubicBezTo>
                  <a:pt x="5029200" y="5728773"/>
                  <a:pt x="3903375" y="5794147"/>
                  <a:pt x="2514600" y="5794147"/>
                </a:cubicBezTo>
                <a:cubicBezTo>
                  <a:pt x="1125825" y="5794147"/>
                  <a:pt x="0" y="5728773"/>
                  <a:pt x="0" y="5648129"/>
                </a:cubicBezTo>
                <a:cubicBezTo>
                  <a:pt x="0" y="5642728"/>
                  <a:pt x="5050" y="5637395"/>
                  <a:pt x="15037" y="5632418"/>
                </a:cubicBezTo>
                <a:lnTo>
                  <a:pt x="0" y="5632418"/>
                </a:lnTo>
                <a:lnTo>
                  <a:pt x="0" y="146018"/>
                </a:lnTo>
                <a:cubicBezTo>
                  <a:pt x="0" y="65374"/>
                  <a:pt x="1125825" y="0"/>
                  <a:pt x="2514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85000"/>
                </a:schemeClr>
              </a:gs>
              <a:gs pos="27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  <a:ln w="12700">
            <a:solidFill>
              <a:schemeClr val="bg1">
                <a:lumMod val="6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5"/>
          <p:cNvSpPr/>
          <p:nvPr/>
        </p:nvSpPr>
        <p:spPr>
          <a:xfrm>
            <a:off x="4579284" y="3828473"/>
            <a:ext cx="3878916" cy="1943100"/>
          </a:xfrm>
          <a:custGeom>
            <a:avLst/>
            <a:gdLst/>
            <a:ahLst/>
            <a:cxnLst/>
            <a:rect l="l" t="t" r="r" b="b"/>
            <a:pathLst>
              <a:path w="5943600" h="2514600">
                <a:moveTo>
                  <a:pt x="5943600" y="0"/>
                </a:moveTo>
                <a:lnTo>
                  <a:pt x="5943600" y="2514600"/>
                </a:lnTo>
                <a:cubicBezTo>
                  <a:pt x="5943600" y="2220011"/>
                  <a:pt x="5704789" y="1981200"/>
                  <a:pt x="5410200" y="1981200"/>
                </a:cubicBezTo>
                <a:lnTo>
                  <a:pt x="3409950" y="1981200"/>
                </a:lnTo>
                <a:lnTo>
                  <a:pt x="4133850" y="1257300"/>
                </a:lnTo>
                <a:lnTo>
                  <a:pt x="3409950" y="533400"/>
                </a:lnTo>
                <a:lnTo>
                  <a:pt x="5410200" y="533400"/>
                </a:lnTo>
                <a:cubicBezTo>
                  <a:pt x="5704789" y="533400"/>
                  <a:pt x="5943600" y="294589"/>
                  <a:pt x="5943600" y="0"/>
                </a:cubicBezTo>
                <a:close/>
                <a:moveTo>
                  <a:pt x="0" y="0"/>
                </a:moveTo>
                <a:cubicBezTo>
                  <a:pt x="0" y="294589"/>
                  <a:pt x="238811" y="533400"/>
                  <a:pt x="533400" y="533400"/>
                </a:cubicBezTo>
                <a:lnTo>
                  <a:pt x="2647950" y="533400"/>
                </a:lnTo>
                <a:lnTo>
                  <a:pt x="3371850" y="1257300"/>
                </a:lnTo>
                <a:lnTo>
                  <a:pt x="2647950" y="1981200"/>
                </a:lnTo>
                <a:lnTo>
                  <a:pt x="533400" y="1981200"/>
                </a:lnTo>
                <a:cubicBezTo>
                  <a:pt x="238811" y="1981200"/>
                  <a:pt x="0" y="2220011"/>
                  <a:pt x="0" y="251460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724400" y="1981200"/>
            <a:ext cx="3581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text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text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text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You can replace this text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5181601" y="4569191"/>
            <a:ext cx="1352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SOLUTION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38922" y="4569191"/>
            <a:ext cx="795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NEED</a:t>
            </a:r>
          </a:p>
        </p:txBody>
      </p:sp>
      <p:sp>
        <p:nvSpPr>
          <p:cNvPr id="7" name="Freeform 44"/>
          <p:cNvSpPr>
            <a:spLocks noEditPoints="1"/>
          </p:cNvSpPr>
          <p:nvPr/>
        </p:nvSpPr>
        <p:spPr bwMode="auto">
          <a:xfrm>
            <a:off x="3501558" y="3000880"/>
            <a:ext cx="1219200" cy="3070427"/>
          </a:xfrm>
          <a:custGeom>
            <a:avLst/>
            <a:gdLst/>
            <a:ahLst/>
            <a:cxnLst>
              <a:cxn ang="0">
                <a:pos x="234" y="126"/>
              </a:cxn>
              <a:cxn ang="0">
                <a:pos x="222" y="130"/>
              </a:cxn>
              <a:cxn ang="0">
                <a:pos x="214" y="128"/>
              </a:cxn>
              <a:cxn ang="0">
                <a:pos x="198" y="134"/>
              </a:cxn>
              <a:cxn ang="0">
                <a:pos x="184" y="146"/>
              </a:cxn>
              <a:cxn ang="0">
                <a:pos x="158" y="172"/>
              </a:cxn>
              <a:cxn ang="0">
                <a:pos x="156" y="174"/>
              </a:cxn>
              <a:cxn ang="0">
                <a:pos x="154" y="138"/>
              </a:cxn>
              <a:cxn ang="0">
                <a:pos x="134" y="108"/>
              </a:cxn>
              <a:cxn ang="0">
                <a:pos x="96" y="86"/>
              </a:cxn>
              <a:cxn ang="0">
                <a:pos x="114" y="64"/>
              </a:cxn>
              <a:cxn ang="0">
                <a:pos x="118" y="50"/>
              </a:cxn>
              <a:cxn ang="0">
                <a:pos x="124" y="38"/>
              </a:cxn>
              <a:cxn ang="0">
                <a:pos x="114" y="8"/>
              </a:cxn>
              <a:cxn ang="0">
                <a:pos x="90" y="0"/>
              </a:cxn>
              <a:cxn ang="0">
                <a:pos x="76" y="4"/>
              </a:cxn>
              <a:cxn ang="0">
                <a:pos x="58" y="20"/>
              </a:cxn>
              <a:cxn ang="0">
                <a:pos x="58" y="58"/>
              </a:cxn>
              <a:cxn ang="0">
                <a:pos x="64" y="80"/>
              </a:cxn>
              <a:cxn ang="0">
                <a:pos x="60" y="86"/>
              </a:cxn>
              <a:cxn ang="0">
                <a:pos x="50" y="92"/>
              </a:cxn>
              <a:cxn ang="0">
                <a:pos x="6" y="114"/>
              </a:cxn>
              <a:cxn ang="0">
                <a:pos x="2" y="150"/>
              </a:cxn>
              <a:cxn ang="0">
                <a:pos x="0" y="174"/>
              </a:cxn>
              <a:cxn ang="0">
                <a:pos x="4" y="242"/>
              </a:cxn>
              <a:cxn ang="0">
                <a:pos x="10" y="310"/>
              </a:cxn>
              <a:cxn ang="0">
                <a:pos x="12" y="324"/>
              </a:cxn>
              <a:cxn ang="0">
                <a:pos x="28" y="352"/>
              </a:cxn>
              <a:cxn ang="0">
                <a:pos x="32" y="360"/>
              </a:cxn>
              <a:cxn ang="0">
                <a:pos x="46" y="394"/>
              </a:cxn>
              <a:cxn ang="0">
                <a:pos x="46" y="466"/>
              </a:cxn>
              <a:cxn ang="0">
                <a:pos x="46" y="538"/>
              </a:cxn>
              <a:cxn ang="0">
                <a:pos x="38" y="556"/>
              </a:cxn>
              <a:cxn ang="0">
                <a:pos x="54" y="584"/>
              </a:cxn>
              <a:cxn ang="0">
                <a:pos x="58" y="580"/>
              </a:cxn>
              <a:cxn ang="0">
                <a:pos x="84" y="600"/>
              </a:cxn>
              <a:cxn ang="0">
                <a:pos x="104" y="578"/>
              </a:cxn>
              <a:cxn ang="0">
                <a:pos x="80" y="552"/>
              </a:cxn>
              <a:cxn ang="0">
                <a:pos x="80" y="544"/>
              </a:cxn>
              <a:cxn ang="0">
                <a:pos x="76" y="512"/>
              </a:cxn>
              <a:cxn ang="0">
                <a:pos x="96" y="422"/>
              </a:cxn>
              <a:cxn ang="0">
                <a:pos x="114" y="362"/>
              </a:cxn>
              <a:cxn ang="0">
                <a:pos x="138" y="308"/>
              </a:cxn>
              <a:cxn ang="0">
                <a:pos x="140" y="252"/>
              </a:cxn>
              <a:cxn ang="0">
                <a:pos x="130" y="210"/>
              </a:cxn>
              <a:cxn ang="0">
                <a:pos x="136" y="214"/>
              </a:cxn>
              <a:cxn ang="0">
                <a:pos x="150" y="226"/>
              </a:cxn>
              <a:cxn ang="0">
                <a:pos x="198" y="178"/>
              </a:cxn>
              <a:cxn ang="0">
                <a:pos x="208" y="166"/>
              </a:cxn>
              <a:cxn ang="0">
                <a:pos x="200" y="146"/>
              </a:cxn>
              <a:cxn ang="0">
                <a:pos x="230" y="134"/>
              </a:cxn>
              <a:cxn ang="0">
                <a:pos x="242" y="122"/>
              </a:cxn>
              <a:cxn ang="0">
                <a:pos x="100" y="90"/>
              </a:cxn>
              <a:cxn ang="0">
                <a:pos x="32" y="206"/>
              </a:cxn>
              <a:cxn ang="0">
                <a:pos x="46" y="542"/>
              </a:cxn>
              <a:cxn ang="0">
                <a:pos x="194" y="154"/>
              </a:cxn>
            </a:cxnLst>
            <a:rect l="0" t="0" r="r" b="b"/>
            <a:pathLst>
              <a:path w="242" h="604">
                <a:moveTo>
                  <a:pt x="242" y="122"/>
                </a:moveTo>
                <a:lnTo>
                  <a:pt x="240" y="120"/>
                </a:lnTo>
                <a:lnTo>
                  <a:pt x="236" y="124"/>
                </a:lnTo>
                <a:lnTo>
                  <a:pt x="234" y="126"/>
                </a:lnTo>
                <a:lnTo>
                  <a:pt x="232" y="124"/>
                </a:lnTo>
                <a:lnTo>
                  <a:pt x="230" y="124"/>
                </a:lnTo>
                <a:lnTo>
                  <a:pt x="226" y="128"/>
                </a:lnTo>
                <a:lnTo>
                  <a:pt x="222" y="130"/>
                </a:lnTo>
                <a:lnTo>
                  <a:pt x="218" y="132"/>
                </a:lnTo>
                <a:lnTo>
                  <a:pt x="214" y="132"/>
                </a:lnTo>
                <a:lnTo>
                  <a:pt x="216" y="130"/>
                </a:lnTo>
                <a:lnTo>
                  <a:pt x="214" y="128"/>
                </a:lnTo>
                <a:lnTo>
                  <a:pt x="210" y="130"/>
                </a:lnTo>
                <a:lnTo>
                  <a:pt x="208" y="130"/>
                </a:lnTo>
                <a:lnTo>
                  <a:pt x="206" y="134"/>
                </a:lnTo>
                <a:lnTo>
                  <a:pt x="198" y="134"/>
                </a:lnTo>
                <a:lnTo>
                  <a:pt x="192" y="136"/>
                </a:lnTo>
                <a:lnTo>
                  <a:pt x="188" y="138"/>
                </a:lnTo>
                <a:lnTo>
                  <a:pt x="186" y="142"/>
                </a:lnTo>
                <a:lnTo>
                  <a:pt x="184" y="146"/>
                </a:lnTo>
                <a:lnTo>
                  <a:pt x="182" y="144"/>
                </a:lnTo>
                <a:lnTo>
                  <a:pt x="164" y="170"/>
                </a:lnTo>
                <a:lnTo>
                  <a:pt x="160" y="170"/>
                </a:lnTo>
                <a:lnTo>
                  <a:pt x="158" y="172"/>
                </a:lnTo>
                <a:lnTo>
                  <a:pt x="158" y="180"/>
                </a:lnTo>
                <a:lnTo>
                  <a:pt x="156" y="180"/>
                </a:lnTo>
                <a:lnTo>
                  <a:pt x="156" y="176"/>
                </a:lnTo>
                <a:lnTo>
                  <a:pt x="156" y="174"/>
                </a:lnTo>
                <a:lnTo>
                  <a:pt x="156" y="170"/>
                </a:lnTo>
                <a:lnTo>
                  <a:pt x="156" y="160"/>
                </a:lnTo>
                <a:lnTo>
                  <a:pt x="154" y="158"/>
                </a:lnTo>
                <a:lnTo>
                  <a:pt x="154" y="138"/>
                </a:lnTo>
                <a:lnTo>
                  <a:pt x="152" y="134"/>
                </a:lnTo>
                <a:lnTo>
                  <a:pt x="146" y="116"/>
                </a:lnTo>
                <a:lnTo>
                  <a:pt x="144" y="114"/>
                </a:lnTo>
                <a:lnTo>
                  <a:pt x="134" y="108"/>
                </a:lnTo>
                <a:lnTo>
                  <a:pt x="118" y="102"/>
                </a:lnTo>
                <a:lnTo>
                  <a:pt x="106" y="96"/>
                </a:lnTo>
                <a:lnTo>
                  <a:pt x="100" y="88"/>
                </a:lnTo>
                <a:lnTo>
                  <a:pt x="96" y="86"/>
                </a:lnTo>
                <a:lnTo>
                  <a:pt x="98" y="84"/>
                </a:lnTo>
                <a:lnTo>
                  <a:pt x="102" y="80"/>
                </a:lnTo>
                <a:lnTo>
                  <a:pt x="110" y="70"/>
                </a:lnTo>
                <a:lnTo>
                  <a:pt x="114" y="64"/>
                </a:lnTo>
                <a:lnTo>
                  <a:pt x="116" y="60"/>
                </a:lnTo>
                <a:lnTo>
                  <a:pt x="116" y="54"/>
                </a:lnTo>
                <a:lnTo>
                  <a:pt x="118" y="52"/>
                </a:lnTo>
                <a:lnTo>
                  <a:pt x="118" y="50"/>
                </a:lnTo>
                <a:lnTo>
                  <a:pt x="118" y="48"/>
                </a:lnTo>
                <a:lnTo>
                  <a:pt x="118" y="46"/>
                </a:lnTo>
                <a:lnTo>
                  <a:pt x="122" y="42"/>
                </a:lnTo>
                <a:lnTo>
                  <a:pt x="124" y="38"/>
                </a:lnTo>
                <a:lnTo>
                  <a:pt x="124" y="28"/>
                </a:lnTo>
                <a:lnTo>
                  <a:pt x="128" y="24"/>
                </a:lnTo>
                <a:lnTo>
                  <a:pt x="122" y="16"/>
                </a:lnTo>
                <a:lnTo>
                  <a:pt x="114" y="8"/>
                </a:lnTo>
                <a:lnTo>
                  <a:pt x="100" y="2"/>
                </a:lnTo>
                <a:lnTo>
                  <a:pt x="96" y="2"/>
                </a:lnTo>
                <a:lnTo>
                  <a:pt x="92" y="4"/>
                </a:lnTo>
                <a:lnTo>
                  <a:pt x="90" y="0"/>
                </a:lnTo>
                <a:lnTo>
                  <a:pt x="90" y="0"/>
                </a:lnTo>
                <a:lnTo>
                  <a:pt x="84" y="0"/>
                </a:lnTo>
                <a:lnTo>
                  <a:pt x="84" y="0"/>
                </a:lnTo>
                <a:lnTo>
                  <a:pt x="76" y="4"/>
                </a:lnTo>
                <a:lnTo>
                  <a:pt x="66" y="12"/>
                </a:lnTo>
                <a:lnTo>
                  <a:pt x="66" y="12"/>
                </a:lnTo>
                <a:lnTo>
                  <a:pt x="58" y="20"/>
                </a:lnTo>
                <a:lnTo>
                  <a:pt x="58" y="20"/>
                </a:lnTo>
                <a:lnTo>
                  <a:pt x="56" y="32"/>
                </a:lnTo>
                <a:lnTo>
                  <a:pt x="56" y="40"/>
                </a:lnTo>
                <a:lnTo>
                  <a:pt x="56" y="48"/>
                </a:lnTo>
                <a:lnTo>
                  <a:pt x="58" y="58"/>
                </a:lnTo>
                <a:lnTo>
                  <a:pt x="60" y="68"/>
                </a:lnTo>
                <a:lnTo>
                  <a:pt x="60" y="76"/>
                </a:lnTo>
                <a:lnTo>
                  <a:pt x="62" y="80"/>
                </a:lnTo>
                <a:lnTo>
                  <a:pt x="64" y="80"/>
                </a:lnTo>
                <a:lnTo>
                  <a:pt x="62" y="88"/>
                </a:lnTo>
                <a:lnTo>
                  <a:pt x="62" y="88"/>
                </a:lnTo>
                <a:lnTo>
                  <a:pt x="62" y="82"/>
                </a:lnTo>
                <a:lnTo>
                  <a:pt x="60" y="86"/>
                </a:lnTo>
                <a:lnTo>
                  <a:pt x="62" y="82"/>
                </a:lnTo>
                <a:lnTo>
                  <a:pt x="62" y="82"/>
                </a:lnTo>
                <a:lnTo>
                  <a:pt x="60" y="82"/>
                </a:lnTo>
                <a:lnTo>
                  <a:pt x="50" y="92"/>
                </a:lnTo>
                <a:lnTo>
                  <a:pt x="46" y="94"/>
                </a:lnTo>
                <a:lnTo>
                  <a:pt x="10" y="108"/>
                </a:lnTo>
                <a:lnTo>
                  <a:pt x="8" y="110"/>
                </a:lnTo>
                <a:lnTo>
                  <a:pt x="6" y="114"/>
                </a:lnTo>
                <a:lnTo>
                  <a:pt x="4" y="122"/>
                </a:lnTo>
                <a:lnTo>
                  <a:pt x="6" y="128"/>
                </a:lnTo>
                <a:lnTo>
                  <a:pt x="4" y="136"/>
                </a:lnTo>
                <a:lnTo>
                  <a:pt x="2" y="150"/>
                </a:lnTo>
                <a:lnTo>
                  <a:pt x="2" y="156"/>
                </a:lnTo>
                <a:lnTo>
                  <a:pt x="2" y="158"/>
                </a:lnTo>
                <a:lnTo>
                  <a:pt x="2" y="158"/>
                </a:lnTo>
                <a:lnTo>
                  <a:pt x="0" y="174"/>
                </a:lnTo>
                <a:lnTo>
                  <a:pt x="4" y="186"/>
                </a:lnTo>
                <a:lnTo>
                  <a:pt x="2" y="200"/>
                </a:lnTo>
                <a:lnTo>
                  <a:pt x="2" y="234"/>
                </a:lnTo>
                <a:lnTo>
                  <a:pt x="4" y="242"/>
                </a:lnTo>
                <a:lnTo>
                  <a:pt x="8" y="310"/>
                </a:lnTo>
                <a:lnTo>
                  <a:pt x="8" y="312"/>
                </a:lnTo>
                <a:lnTo>
                  <a:pt x="14" y="312"/>
                </a:lnTo>
                <a:lnTo>
                  <a:pt x="10" y="310"/>
                </a:lnTo>
                <a:lnTo>
                  <a:pt x="12" y="308"/>
                </a:lnTo>
                <a:lnTo>
                  <a:pt x="16" y="308"/>
                </a:lnTo>
                <a:lnTo>
                  <a:pt x="14" y="314"/>
                </a:lnTo>
                <a:lnTo>
                  <a:pt x="12" y="324"/>
                </a:lnTo>
                <a:lnTo>
                  <a:pt x="16" y="334"/>
                </a:lnTo>
                <a:lnTo>
                  <a:pt x="20" y="344"/>
                </a:lnTo>
                <a:lnTo>
                  <a:pt x="28" y="352"/>
                </a:lnTo>
                <a:lnTo>
                  <a:pt x="28" y="352"/>
                </a:lnTo>
                <a:lnTo>
                  <a:pt x="30" y="350"/>
                </a:lnTo>
                <a:lnTo>
                  <a:pt x="30" y="354"/>
                </a:lnTo>
                <a:lnTo>
                  <a:pt x="32" y="354"/>
                </a:lnTo>
                <a:lnTo>
                  <a:pt x="32" y="360"/>
                </a:lnTo>
                <a:lnTo>
                  <a:pt x="36" y="360"/>
                </a:lnTo>
                <a:lnTo>
                  <a:pt x="46" y="358"/>
                </a:lnTo>
                <a:lnTo>
                  <a:pt x="38" y="360"/>
                </a:lnTo>
                <a:lnTo>
                  <a:pt x="46" y="394"/>
                </a:lnTo>
                <a:lnTo>
                  <a:pt x="48" y="408"/>
                </a:lnTo>
                <a:lnTo>
                  <a:pt x="46" y="420"/>
                </a:lnTo>
                <a:lnTo>
                  <a:pt x="44" y="442"/>
                </a:lnTo>
                <a:lnTo>
                  <a:pt x="46" y="466"/>
                </a:lnTo>
                <a:lnTo>
                  <a:pt x="52" y="496"/>
                </a:lnTo>
                <a:lnTo>
                  <a:pt x="50" y="522"/>
                </a:lnTo>
                <a:lnTo>
                  <a:pt x="48" y="536"/>
                </a:lnTo>
                <a:lnTo>
                  <a:pt x="46" y="538"/>
                </a:lnTo>
                <a:lnTo>
                  <a:pt x="46" y="538"/>
                </a:lnTo>
                <a:lnTo>
                  <a:pt x="42" y="542"/>
                </a:lnTo>
                <a:lnTo>
                  <a:pt x="40" y="550"/>
                </a:lnTo>
                <a:lnTo>
                  <a:pt x="38" y="556"/>
                </a:lnTo>
                <a:lnTo>
                  <a:pt x="40" y="560"/>
                </a:lnTo>
                <a:lnTo>
                  <a:pt x="40" y="584"/>
                </a:lnTo>
                <a:lnTo>
                  <a:pt x="48" y="584"/>
                </a:lnTo>
                <a:lnTo>
                  <a:pt x="54" y="584"/>
                </a:lnTo>
                <a:lnTo>
                  <a:pt x="54" y="572"/>
                </a:lnTo>
                <a:lnTo>
                  <a:pt x="56" y="566"/>
                </a:lnTo>
                <a:lnTo>
                  <a:pt x="58" y="566"/>
                </a:lnTo>
                <a:lnTo>
                  <a:pt x="58" y="580"/>
                </a:lnTo>
                <a:lnTo>
                  <a:pt x="58" y="598"/>
                </a:lnTo>
                <a:lnTo>
                  <a:pt x="66" y="604"/>
                </a:lnTo>
                <a:lnTo>
                  <a:pt x="82" y="604"/>
                </a:lnTo>
                <a:lnTo>
                  <a:pt x="84" y="600"/>
                </a:lnTo>
                <a:lnTo>
                  <a:pt x="86" y="592"/>
                </a:lnTo>
                <a:lnTo>
                  <a:pt x="98" y="592"/>
                </a:lnTo>
                <a:lnTo>
                  <a:pt x="104" y="588"/>
                </a:lnTo>
                <a:lnTo>
                  <a:pt x="104" y="578"/>
                </a:lnTo>
                <a:lnTo>
                  <a:pt x="100" y="572"/>
                </a:lnTo>
                <a:lnTo>
                  <a:pt x="92" y="570"/>
                </a:lnTo>
                <a:lnTo>
                  <a:pt x="86" y="562"/>
                </a:lnTo>
                <a:lnTo>
                  <a:pt x="80" y="552"/>
                </a:lnTo>
                <a:lnTo>
                  <a:pt x="82" y="558"/>
                </a:lnTo>
                <a:lnTo>
                  <a:pt x="80" y="550"/>
                </a:lnTo>
                <a:lnTo>
                  <a:pt x="80" y="550"/>
                </a:lnTo>
                <a:lnTo>
                  <a:pt x="80" y="544"/>
                </a:lnTo>
                <a:lnTo>
                  <a:pt x="80" y="544"/>
                </a:lnTo>
                <a:lnTo>
                  <a:pt x="78" y="532"/>
                </a:lnTo>
                <a:lnTo>
                  <a:pt x="76" y="522"/>
                </a:lnTo>
                <a:lnTo>
                  <a:pt x="76" y="512"/>
                </a:lnTo>
                <a:lnTo>
                  <a:pt x="78" y="504"/>
                </a:lnTo>
                <a:lnTo>
                  <a:pt x="88" y="464"/>
                </a:lnTo>
                <a:lnTo>
                  <a:pt x="90" y="428"/>
                </a:lnTo>
                <a:lnTo>
                  <a:pt x="96" y="422"/>
                </a:lnTo>
                <a:lnTo>
                  <a:pt x="98" y="410"/>
                </a:lnTo>
                <a:lnTo>
                  <a:pt x="98" y="400"/>
                </a:lnTo>
                <a:lnTo>
                  <a:pt x="102" y="390"/>
                </a:lnTo>
                <a:lnTo>
                  <a:pt x="114" y="362"/>
                </a:lnTo>
                <a:lnTo>
                  <a:pt x="116" y="364"/>
                </a:lnTo>
                <a:lnTo>
                  <a:pt x="122" y="358"/>
                </a:lnTo>
                <a:lnTo>
                  <a:pt x="138" y="320"/>
                </a:lnTo>
                <a:lnTo>
                  <a:pt x="138" y="308"/>
                </a:lnTo>
                <a:lnTo>
                  <a:pt x="134" y="306"/>
                </a:lnTo>
                <a:lnTo>
                  <a:pt x="142" y="308"/>
                </a:lnTo>
                <a:lnTo>
                  <a:pt x="146" y="306"/>
                </a:lnTo>
                <a:lnTo>
                  <a:pt x="140" y="252"/>
                </a:lnTo>
                <a:lnTo>
                  <a:pt x="142" y="250"/>
                </a:lnTo>
                <a:lnTo>
                  <a:pt x="136" y="234"/>
                </a:lnTo>
                <a:lnTo>
                  <a:pt x="132" y="218"/>
                </a:lnTo>
                <a:lnTo>
                  <a:pt x="130" y="210"/>
                </a:lnTo>
                <a:lnTo>
                  <a:pt x="132" y="208"/>
                </a:lnTo>
                <a:lnTo>
                  <a:pt x="134" y="210"/>
                </a:lnTo>
                <a:lnTo>
                  <a:pt x="136" y="214"/>
                </a:lnTo>
                <a:lnTo>
                  <a:pt x="136" y="214"/>
                </a:lnTo>
                <a:lnTo>
                  <a:pt x="136" y="214"/>
                </a:lnTo>
                <a:lnTo>
                  <a:pt x="138" y="216"/>
                </a:lnTo>
                <a:lnTo>
                  <a:pt x="144" y="222"/>
                </a:lnTo>
                <a:lnTo>
                  <a:pt x="150" y="226"/>
                </a:lnTo>
                <a:lnTo>
                  <a:pt x="158" y="222"/>
                </a:lnTo>
                <a:lnTo>
                  <a:pt x="172" y="210"/>
                </a:lnTo>
                <a:lnTo>
                  <a:pt x="174" y="206"/>
                </a:lnTo>
                <a:lnTo>
                  <a:pt x="198" y="178"/>
                </a:lnTo>
                <a:lnTo>
                  <a:pt x="200" y="176"/>
                </a:lnTo>
                <a:lnTo>
                  <a:pt x="204" y="172"/>
                </a:lnTo>
                <a:lnTo>
                  <a:pt x="208" y="168"/>
                </a:lnTo>
                <a:lnTo>
                  <a:pt x="208" y="166"/>
                </a:lnTo>
                <a:lnTo>
                  <a:pt x="204" y="160"/>
                </a:lnTo>
                <a:lnTo>
                  <a:pt x="194" y="152"/>
                </a:lnTo>
                <a:lnTo>
                  <a:pt x="196" y="152"/>
                </a:lnTo>
                <a:lnTo>
                  <a:pt x="200" y="146"/>
                </a:lnTo>
                <a:lnTo>
                  <a:pt x="214" y="142"/>
                </a:lnTo>
                <a:lnTo>
                  <a:pt x="216" y="140"/>
                </a:lnTo>
                <a:lnTo>
                  <a:pt x="224" y="138"/>
                </a:lnTo>
                <a:lnTo>
                  <a:pt x="230" y="134"/>
                </a:lnTo>
                <a:lnTo>
                  <a:pt x="236" y="132"/>
                </a:lnTo>
                <a:lnTo>
                  <a:pt x="242" y="126"/>
                </a:lnTo>
                <a:lnTo>
                  <a:pt x="242" y="122"/>
                </a:lnTo>
                <a:lnTo>
                  <a:pt x="242" y="122"/>
                </a:lnTo>
                <a:close/>
                <a:moveTo>
                  <a:pt x="100" y="90"/>
                </a:moveTo>
                <a:lnTo>
                  <a:pt x="96" y="88"/>
                </a:lnTo>
                <a:lnTo>
                  <a:pt x="96" y="88"/>
                </a:lnTo>
                <a:lnTo>
                  <a:pt x="100" y="90"/>
                </a:lnTo>
                <a:close/>
                <a:moveTo>
                  <a:pt x="36" y="216"/>
                </a:moveTo>
                <a:lnTo>
                  <a:pt x="32" y="226"/>
                </a:lnTo>
                <a:lnTo>
                  <a:pt x="32" y="216"/>
                </a:lnTo>
                <a:lnTo>
                  <a:pt x="32" y="206"/>
                </a:lnTo>
                <a:lnTo>
                  <a:pt x="36" y="212"/>
                </a:lnTo>
                <a:lnTo>
                  <a:pt x="36" y="216"/>
                </a:lnTo>
                <a:close/>
                <a:moveTo>
                  <a:pt x="46" y="542"/>
                </a:moveTo>
                <a:lnTo>
                  <a:pt x="46" y="542"/>
                </a:lnTo>
                <a:lnTo>
                  <a:pt x="46" y="542"/>
                </a:lnTo>
                <a:lnTo>
                  <a:pt x="46" y="542"/>
                </a:lnTo>
                <a:close/>
                <a:moveTo>
                  <a:pt x="194" y="154"/>
                </a:moveTo>
                <a:lnTo>
                  <a:pt x="194" y="154"/>
                </a:lnTo>
                <a:lnTo>
                  <a:pt x="194" y="152"/>
                </a:lnTo>
                <a:lnTo>
                  <a:pt x="194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Proposition</a:t>
            </a:r>
          </a:p>
        </p:txBody>
      </p:sp>
    </p:spTree>
    <p:extLst>
      <p:ext uri="{BB962C8B-B14F-4D97-AF65-F5344CB8AC3E}">
        <p14:creationId xmlns:p14="http://schemas.microsoft.com/office/powerpoint/2010/main" val="4222993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The trap awaiting us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6803" y="3038168"/>
            <a:ext cx="3955594" cy="256454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05672" y="-29497"/>
            <a:ext cx="4391369" cy="5612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35B36E-A43A-462A-A5B1-EAA6F5012AF8}"/>
              </a:ext>
            </a:extLst>
          </p:cNvPr>
          <p:cNvSpPr txBox="1"/>
          <p:nvPr/>
        </p:nvSpPr>
        <p:spPr>
          <a:xfrm>
            <a:off x="1488559" y="4320439"/>
            <a:ext cx="29364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prstClr val="black"/>
                </a:solidFill>
              </a:rPr>
              <a:t>You can replace this text about the trap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4A247-6CE4-46FA-BBAD-922960BE367B}"/>
              </a:ext>
            </a:extLst>
          </p:cNvPr>
          <p:cNvSpPr txBox="1"/>
          <p:nvPr/>
        </p:nvSpPr>
        <p:spPr>
          <a:xfrm>
            <a:off x="1894959" y="1868912"/>
            <a:ext cx="4391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prstClr val="black"/>
                </a:solidFill>
              </a:rPr>
              <a:t>You can replace this text about the person getting trapped</a:t>
            </a:r>
          </a:p>
        </p:txBody>
      </p:sp>
    </p:spTree>
    <p:extLst>
      <p:ext uri="{BB962C8B-B14F-4D97-AF65-F5344CB8AC3E}">
        <p14:creationId xmlns:p14="http://schemas.microsoft.com/office/powerpoint/2010/main" val="23024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/>
          <p:cNvGrpSpPr/>
          <p:nvPr/>
        </p:nvGrpSpPr>
        <p:grpSpPr>
          <a:xfrm>
            <a:off x="2362200" y="1226016"/>
            <a:ext cx="533400" cy="4953000"/>
            <a:chOff x="6858000" y="1524000"/>
            <a:chExt cx="762000" cy="4953000"/>
          </a:xfrm>
          <a:solidFill>
            <a:schemeClr val="bg1">
              <a:lumMod val="85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" name="Rounded Rectangle 2"/>
            <p:cNvSpPr/>
            <p:nvPr/>
          </p:nvSpPr>
          <p:spPr>
            <a:xfrm>
              <a:off x="6858000" y="1524000"/>
              <a:ext cx="762000" cy="4419600"/>
            </a:xfrm>
            <a:prstGeom prst="roundRect">
              <a:avLst>
                <a:gd name="adj" fmla="val 47867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086600" y="5715000"/>
              <a:ext cx="304800" cy="762000"/>
            </a:xfrm>
            <a:prstGeom prst="roundRect">
              <a:avLst>
                <a:gd name="adj" fmla="val 47867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5" name="Rounded Rectangle 4"/>
          <p:cNvSpPr/>
          <p:nvPr/>
        </p:nvSpPr>
        <p:spPr>
          <a:xfrm flipH="1">
            <a:off x="2514600" y="4731216"/>
            <a:ext cx="228600" cy="685800"/>
          </a:xfrm>
          <a:prstGeom prst="roundRect">
            <a:avLst>
              <a:gd name="adj" fmla="val 50000"/>
            </a:avLst>
          </a:prstGeom>
          <a:solidFill>
            <a:srgbClr val="FFFF99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6" name="Group 32"/>
          <p:cNvGrpSpPr/>
          <p:nvPr/>
        </p:nvGrpSpPr>
        <p:grpSpPr>
          <a:xfrm>
            <a:off x="3505200" y="1607016"/>
            <a:ext cx="6492948" cy="400110"/>
            <a:chOff x="1981200" y="1828800"/>
            <a:chExt cx="6492948" cy="400110"/>
          </a:xfrm>
        </p:grpSpPr>
        <p:sp>
          <p:nvSpPr>
            <p:cNvPr id="7" name="TextBox 6"/>
            <p:cNvSpPr txBox="1"/>
            <p:nvPr/>
          </p:nvSpPr>
          <p:spPr>
            <a:xfrm>
              <a:off x="2362199" y="1828800"/>
              <a:ext cx="61119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Prospects called by the customer to contact you</a:t>
              </a:r>
            </a:p>
          </p:txBody>
        </p:sp>
        <p:sp>
          <p:nvSpPr>
            <p:cNvPr id="8" name="Oval 7"/>
            <p:cNvSpPr/>
            <p:nvPr/>
          </p:nvSpPr>
          <p:spPr>
            <a:xfrm>
              <a:off x="1981200" y="1905000"/>
              <a:ext cx="304800" cy="3048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3505200" y="2426106"/>
            <a:ext cx="6248400" cy="400110"/>
            <a:chOff x="1981200" y="2667000"/>
            <a:chExt cx="6248400" cy="400110"/>
          </a:xfrm>
        </p:grpSpPr>
        <p:sp>
          <p:nvSpPr>
            <p:cNvPr id="10" name="TextBox 9"/>
            <p:cNvSpPr txBox="1"/>
            <p:nvPr/>
          </p:nvSpPr>
          <p:spPr>
            <a:xfrm>
              <a:off x="2362200" y="2667000"/>
              <a:ext cx="586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Prospects introduced by the customer to you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1981200" y="2667000"/>
              <a:ext cx="304800" cy="304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3505200" y="3196172"/>
            <a:ext cx="6248400" cy="707886"/>
            <a:chOff x="1981200" y="3581400"/>
            <a:chExt cx="6248400" cy="707886"/>
          </a:xfrm>
        </p:grpSpPr>
        <p:sp>
          <p:nvSpPr>
            <p:cNvPr id="13" name="TextBox 12"/>
            <p:cNvSpPr txBox="1"/>
            <p:nvPr/>
          </p:nvSpPr>
          <p:spPr>
            <a:xfrm>
              <a:off x="2362200" y="3581400"/>
              <a:ext cx="5867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Names and Numbers given by the customer with permission to use his name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1981200" y="3657600"/>
              <a:ext cx="304800" cy="3048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5" name="Group 29"/>
          <p:cNvGrpSpPr/>
          <p:nvPr/>
        </p:nvGrpSpPr>
        <p:grpSpPr>
          <a:xfrm>
            <a:off x="3505200" y="4197816"/>
            <a:ext cx="5486400" cy="400110"/>
            <a:chOff x="1981200" y="4552890"/>
            <a:chExt cx="5486400" cy="400110"/>
          </a:xfrm>
        </p:grpSpPr>
        <p:sp>
          <p:nvSpPr>
            <p:cNvPr id="16" name="TextBox 15"/>
            <p:cNvSpPr txBox="1"/>
            <p:nvPr/>
          </p:nvSpPr>
          <p:spPr>
            <a:xfrm>
              <a:off x="2362200" y="4552890"/>
              <a:ext cx="510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Names and Numbers given by the customers</a:t>
              </a:r>
            </a:p>
          </p:txBody>
        </p:sp>
        <p:sp>
          <p:nvSpPr>
            <p:cNvPr id="17" name="Oval 16"/>
            <p:cNvSpPr/>
            <p:nvPr/>
          </p:nvSpPr>
          <p:spPr>
            <a:xfrm>
              <a:off x="1981200" y="4572000"/>
              <a:ext cx="304800" cy="304800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8" name="Group 28"/>
          <p:cNvGrpSpPr/>
          <p:nvPr/>
        </p:nvGrpSpPr>
        <p:grpSpPr>
          <a:xfrm>
            <a:off x="3505200" y="4959816"/>
            <a:ext cx="4495800" cy="400110"/>
            <a:chOff x="1981200" y="5314890"/>
            <a:chExt cx="4495800" cy="400110"/>
          </a:xfrm>
        </p:grpSpPr>
        <p:sp>
          <p:nvSpPr>
            <p:cNvPr id="19" name="TextBox 18"/>
            <p:cNvSpPr txBox="1"/>
            <p:nvPr/>
          </p:nvSpPr>
          <p:spPr>
            <a:xfrm>
              <a:off x="2363630" y="5314890"/>
              <a:ext cx="41133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Names and Numbers from a directory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981200" y="5334000"/>
              <a:ext cx="304800" cy="304800"/>
            </a:xfrm>
            <a:prstGeom prst="ellipse">
              <a:avLst/>
            </a:prstGeom>
            <a:solidFill>
              <a:srgbClr val="FFFF66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1" name="Rounded Rectangle 20"/>
          <p:cNvSpPr/>
          <p:nvPr/>
        </p:nvSpPr>
        <p:spPr>
          <a:xfrm flipH="1">
            <a:off x="2514600" y="4045416"/>
            <a:ext cx="228600" cy="137160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2" name="Rounded Rectangle 21"/>
          <p:cNvSpPr/>
          <p:nvPr/>
        </p:nvSpPr>
        <p:spPr>
          <a:xfrm flipH="1">
            <a:off x="2514600" y="3207216"/>
            <a:ext cx="228600" cy="2209800"/>
          </a:xfrm>
          <a:prstGeom prst="roundRect">
            <a:avLst>
              <a:gd name="adj" fmla="val 50000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3" name="Rounded Rectangle 22"/>
          <p:cNvSpPr/>
          <p:nvPr/>
        </p:nvSpPr>
        <p:spPr>
          <a:xfrm flipH="1">
            <a:off x="2514600" y="2292816"/>
            <a:ext cx="228600" cy="3124200"/>
          </a:xfrm>
          <a:prstGeom prst="roundRect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4" name="Rounded Rectangle 23"/>
          <p:cNvSpPr/>
          <p:nvPr/>
        </p:nvSpPr>
        <p:spPr>
          <a:xfrm flipH="1">
            <a:off x="2514600" y="1378416"/>
            <a:ext cx="228600" cy="403860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Prospecting: Different levels of referrals</a:t>
            </a:r>
          </a:p>
        </p:txBody>
      </p:sp>
    </p:spTree>
    <p:extLst>
      <p:ext uri="{BB962C8B-B14F-4D97-AF65-F5344CB8AC3E}">
        <p14:creationId xmlns:p14="http://schemas.microsoft.com/office/powerpoint/2010/main" val="3257010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Autofit/>
          </a:bodyPr>
          <a:lstStyle/>
          <a:p>
            <a:r>
              <a:rPr lang="en-US" dirty="0"/>
              <a:t>2 Directions</a:t>
            </a:r>
          </a:p>
        </p:txBody>
      </p:sp>
      <p:sp>
        <p:nvSpPr>
          <p:cNvPr id="4" name="Left-Right Arrow 3"/>
          <p:cNvSpPr/>
          <p:nvPr/>
        </p:nvSpPr>
        <p:spPr>
          <a:xfrm>
            <a:off x="2057400" y="1973131"/>
            <a:ext cx="8077200" cy="3733800"/>
          </a:xfrm>
          <a:prstGeom prst="leftRightArrow">
            <a:avLst>
              <a:gd name="adj1" fmla="val 50000"/>
              <a:gd name="adj2" fmla="val 44593"/>
            </a:avLst>
          </a:prstGeom>
          <a:gradFill>
            <a:gsLst>
              <a:gs pos="46000">
                <a:schemeClr val="accent6">
                  <a:lumMod val="75000"/>
                </a:schemeClr>
              </a:gs>
              <a:gs pos="48000">
                <a:schemeClr val="accent2">
                  <a:lumMod val="75000"/>
                </a:schemeClr>
              </a:gs>
            </a:gsLst>
            <a:lin ang="10800000" scaled="0"/>
          </a:gradFill>
          <a:effectLst>
            <a:outerShdw blurRad="203200" dist="101600" dir="60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673603" lon="0" rev="0"/>
            </a:camera>
            <a:lightRig rig="threePt" dir="t">
              <a:rot lat="0" lon="0" rev="1200000"/>
            </a:lightRig>
          </a:scene3d>
          <a:sp3d extrusionH="260350">
            <a:bevelT w="63500" h="25400" prst="convex"/>
          </a:sp3d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47900" y="2624296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Direction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198427" y="2654466"/>
            <a:ext cx="165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rPr>
              <a:t>Direction 2</a:t>
            </a:r>
          </a:p>
        </p:txBody>
      </p:sp>
      <p:grpSp>
        <p:nvGrpSpPr>
          <p:cNvPr id="25" name="Group 68"/>
          <p:cNvGrpSpPr/>
          <p:nvPr/>
        </p:nvGrpSpPr>
        <p:grpSpPr>
          <a:xfrm>
            <a:off x="3581400" y="3148242"/>
            <a:ext cx="2590800" cy="3313487"/>
            <a:chOff x="2590800" y="3846575"/>
            <a:chExt cx="2590800" cy="3313487"/>
          </a:xfrm>
        </p:grpSpPr>
        <p:grpSp>
          <p:nvGrpSpPr>
            <p:cNvPr id="26" name="Group 63"/>
            <p:cNvGrpSpPr/>
            <p:nvPr/>
          </p:nvGrpSpPr>
          <p:grpSpPr>
            <a:xfrm>
              <a:off x="2590800" y="6248400"/>
              <a:ext cx="2590800" cy="911662"/>
              <a:chOff x="2590800" y="6248400"/>
              <a:chExt cx="2590800" cy="911662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2895600" y="624840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/>
              <p:cNvSpPr txBox="1"/>
              <p:nvPr/>
            </p:nvSpPr>
            <p:spPr>
              <a:xfrm>
                <a:off x="2590800" y="6329065"/>
                <a:ext cx="2590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text with yours</a:t>
                </a:r>
              </a:p>
            </p:txBody>
          </p:sp>
        </p:grpSp>
        <p:grpSp>
          <p:nvGrpSpPr>
            <p:cNvPr id="27" name="Group 46"/>
            <p:cNvGrpSpPr/>
            <p:nvPr/>
          </p:nvGrpSpPr>
          <p:grpSpPr>
            <a:xfrm>
              <a:off x="3422618" y="3846575"/>
              <a:ext cx="818282" cy="818282"/>
              <a:chOff x="3422618" y="3846575"/>
              <a:chExt cx="818282" cy="818282"/>
            </a:xfrm>
          </p:grpSpPr>
          <p:sp>
            <p:nvSpPr>
              <p:cNvPr id="30" name="Ellipse 301"/>
              <p:cNvSpPr/>
              <p:nvPr/>
            </p:nvSpPr>
            <p:spPr bwMode="auto">
              <a:xfrm>
                <a:off x="3422618" y="3846575"/>
                <a:ext cx="818282" cy="81828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accent2">
                    <a:lumMod val="50000"/>
                  </a:schemeClr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  <a:reflection blurRad="6350" stA="52000" endA="300" endPos="35000" dir="5400000" sy="-100000" algn="bl" rotWithShape="0"/>
              </a:effectLst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pitchFamily="-111" charset="0"/>
                  <a:buAutoNum type="arabicPeriod"/>
                  <a:tabLst/>
                  <a:defRPr/>
                </a:pPr>
                <a:endParaRPr kumimoji="0" lang="en-US" sz="2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-111" charset="-128"/>
                  <a:cs typeface="+mn-cs"/>
                </a:endParaRPr>
              </a:p>
            </p:txBody>
          </p:sp>
          <p:sp>
            <p:nvSpPr>
              <p:cNvPr id="31" name="Ellipse 302"/>
              <p:cNvSpPr>
                <a:spLocks noChangeArrowheads="1"/>
              </p:cNvSpPr>
              <p:nvPr/>
            </p:nvSpPr>
            <p:spPr bwMode="auto">
              <a:xfrm>
                <a:off x="3531935" y="3877832"/>
                <a:ext cx="599648" cy="48282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2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</p:grpSp>
        <p:cxnSp>
          <p:nvCxnSpPr>
            <p:cNvPr id="28" name="Straight Connector 27"/>
            <p:cNvCxnSpPr/>
            <p:nvPr/>
          </p:nvCxnSpPr>
          <p:spPr>
            <a:xfrm rot="5400000">
              <a:off x="3010694" y="5448300"/>
              <a:ext cx="16002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68">
            <a:extLst>
              <a:ext uri="{FF2B5EF4-FFF2-40B4-BE49-F238E27FC236}">
                <a16:creationId xmlns:a16="http://schemas.microsoft.com/office/drawing/2014/main" id="{1CB0CAC4-BA8B-4D1B-A0D1-7CAC1334A8E9}"/>
              </a:ext>
            </a:extLst>
          </p:cNvPr>
          <p:cNvGrpSpPr/>
          <p:nvPr/>
        </p:nvGrpSpPr>
        <p:grpSpPr>
          <a:xfrm>
            <a:off x="6360513" y="3126218"/>
            <a:ext cx="2590800" cy="3313372"/>
            <a:chOff x="2680446" y="3846575"/>
            <a:chExt cx="2590800" cy="3313372"/>
          </a:xfrm>
        </p:grpSpPr>
        <p:grpSp>
          <p:nvGrpSpPr>
            <p:cNvPr id="37" name="Group 63">
              <a:extLst>
                <a:ext uri="{FF2B5EF4-FFF2-40B4-BE49-F238E27FC236}">
                  <a16:creationId xmlns:a16="http://schemas.microsoft.com/office/drawing/2014/main" id="{D1B19279-8829-4CEE-A0C5-288140E5E32F}"/>
                </a:ext>
              </a:extLst>
            </p:cNvPr>
            <p:cNvGrpSpPr/>
            <p:nvPr/>
          </p:nvGrpSpPr>
          <p:grpSpPr>
            <a:xfrm>
              <a:off x="2680446" y="6248400"/>
              <a:ext cx="2590800" cy="911547"/>
              <a:chOff x="2680446" y="6248400"/>
              <a:chExt cx="2590800" cy="911547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A5E2AB7E-B8ED-45C3-BD1F-D78094140D5A}"/>
                  </a:ext>
                </a:extLst>
              </p:cNvPr>
              <p:cNvCxnSpPr/>
              <p:nvPr/>
            </p:nvCxnSpPr>
            <p:spPr>
              <a:xfrm>
                <a:off x="2895600" y="624840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A57D3F0-C348-46B3-8CBD-D7175565839B}"/>
                  </a:ext>
                </a:extLst>
              </p:cNvPr>
              <p:cNvSpPr txBox="1"/>
              <p:nvPr/>
            </p:nvSpPr>
            <p:spPr>
              <a:xfrm>
                <a:off x="2680446" y="6328950"/>
                <a:ext cx="2590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 algn="ctr">
                  <a:defRPr/>
                </a:pPr>
                <a:r>
                  <a:rPr lang="en-US" sz="2400" dirty="0">
                    <a:solidFill>
                      <a:prstClr val="black"/>
                    </a:solidFill>
                  </a:rPr>
                  <a:t>You can replace this text with yours</a:t>
                </a:r>
              </a:p>
            </p:txBody>
          </p:sp>
        </p:grpSp>
        <p:grpSp>
          <p:nvGrpSpPr>
            <p:cNvPr id="38" name="Group 46">
              <a:extLst>
                <a:ext uri="{FF2B5EF4-FFF2-40B4-BE49-F238E27FC236}">
                  <a16:creationId xmlns:a16="http://schemas.microsoft.com/office/drawing/2014/main" id="{3A9FC4F6-9E64-49F8-B2B0-302B92A0D942}"/>
                </a:ext>
              </a:extLst>
            </p:cNvPr>
            <p:cNvGrpSpPr/>
            <p:nvPr/>
          </p:nvGrpSpPr>
          <p:grpSpPr>
            <a:xfrm>
              <a:off x="3422618" y="3846575"/>
              <a:ext cx="818282" cy="818282"/>
              <a:chOff x="3422618" y="3846575"/>
              <a:chExt cx="818282" cy="818282"/>
            </a:xfrm>
          </p:grpSpPr>
          <p:sp>
            <p:nvSpPr>
              <p:cNvPr id="40" name="Ellipse 301">
                <a:extLst>
                  <a:ext uri="{FF2B5EF4-FFF2-40B4-BE49-F238E27FC236}">
                    <a16:creationId xmlns:a16="http://schemas.microsoft.com/office/drawing/2014/main" id="{544564EA-9100-418C-88D6-F77CD7A39452}"/>
                  </a:ext>
                </a:extLst>
              </p:cNvPr>
              <p:cNvSpPr/>
              <p:nvPr/>
            </p:nvSpPr>
            <p:spPr bwMode="auto">
              <a:xfrm>
                <a:off x="3422618" y="3846575"/>
                <a:ext cx="818282" cy="818282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3">
                      <a:lumMod val="50000"/>
                    </a:schemeClr>
                  </a:gs>
                  <a:gs pos="0">
                    <a:schemeClr val="accent3">
                      <a:lumMod val="60000"/>
                      <a:lumOff val="4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  <a:reflection blurRad="6350" stA="52000" endA="300" endPos="35000" dir="5400000" sy="-100000" algn="bl" rotWithShape="0"/>
              </a:effectLst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pitchFamily="-111" charset="0"/>
                  <a:buAutoNum type="arabicPeriod"/>
                  <a:tabLst/>
                  <a:defRPr/>
                </a:pPr>
                <a:endParaRPr kumimoji="0" lang="en-US" sz="2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-111" charset="-128"/>
                  <a:cs typeface="+mn-cs"/>
                </a:endParaRPr>
              </a:p>
            </p:txBody>
          </p:sp>
          <p:sp>
            <p:nvSpPr>
              <p:cNvPr id="41" name="Ellipse 302">
                <a:extLst>
                  <a:ext uri="{FF2B5EF4-FFF2-40B4-BE49-F238E27FC236}">
                    <a16:creationId xmlns:a16="http://schemas.microsoft.com/office/drawing/2014/main" id="{D803C237-E4C4-4B1F-A7B5-61ED552B3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1935" y="3877832"/>
                <a:ext cx="599648" cy="48282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2400" b="0" i="0" u="none" strike="noStrike" kern="1200" cap="none" spc="0" normalizeH="0" baseline="0" noProof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FACEA65-F1D9-45E4-9A7C-5E13981F7E98}"/>
                </a:ext>
              </a:extLst>
            </p:cNvPr>
            <p:cNvCxnSpPr/>
            <p:nvPr/>
          </p:nvCxnSpPr>
          <p:spPr>
            <a:xfrm rot="5400000">
              <a:off x="3010694" y="5448300"/>
              <a:ext cx="16002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977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/>
          <p:cNvSpPr/>
          <p:nvPr/>
        </p:nvSpPr>
        <p:spPr>
          <a:xfrm>
            <a:off x="6194588" y="1276455"/>
            <a:ext cx="533400" cy="1123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6202444" y="6411279"/>
            <a:ext cx="533400" cy="11239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02444" y="1346028"/>
            <a:ext cx="533400" cy="5130971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bg1">
                  <a:lumMod val="96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6200140" y="1495719"/>
            <a:ext cx="3497580" cy="1070336"/>
            <a:chOff x="4676140" y="1495719"/>
            <a:chExt cx="3497580" cy="1070336"/>
          </a:xfrm>
        </p:grpSpPr>
        <p:grpSp>
          <p:nvGrpSpPr>
            <p:cNvPr id="2" name="Group 1"/>
            <p:cNvGrpSpPr/>
            <p:nvPr/>
          </p:nvGrpSpPr>
          <p:grpSpPr>
            <a:xfrm>
              <a:off x="4676140" y="1495719"/>
              <a:ext cx="3497580" cy="1070336"/>
              <a:chOff x="4676140" y="1495719"/>
              <a:chExt cx="3497580" cy="1070336"/>
            </a:xfrm>
          </p:grpSpPr>
          <p:sp>
            <p:nvSpPr>
              <p:cNvPr id="10" name="Pentagon 9"/>
              <p:cNvSpPr/>
              <p:nvPr/>
            </p:nvSpPr>
            <p:spPr>
              <a:xfrm>
                <a:off x="5184539" y="1573687"/>
                <a:ext cx="2989181" cy="9144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accent5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4676140" y="1495719"/>
                <a:ext cx="533400" cy="1070336"/>
              </a:xfrm>
              <a:custGeom>
                <a:avLst/>
                <a:gdLst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3409950 w 5943600"/>
                  <a:gd name="connsiteY3" fmla="*/ 1981200 h 2514600"/>
                  <a:gd name="connsiteX4" fmla="*/ 4133850 w 5943600"/>
                  <a:gd name="connsiteY4" fmla="*/ 1257300 h 2514600"/>
                  <a:gd name="connsiteX5" fmla="*/ 5410200 w 5943600"/>
                  <a:gd name="connsiteY5" fmla="*/ 533400 h 2514600"/>
                  <a:gd name="connsiteX6" fmla="*/ 5943600 w 5943600"/>
                  <a:gd name="connsiteY6" fmla="*/ 0 h 2514600"/>
                  <a:gd name="connsiteX7" fmla="*/ 0 w 5943600"/>
                  <a:gd name="connsiteY7" fmla="*/ 0 h 2514600"/>
                  <a:gd name="connsiteX8" fmla="*/ 533400 w 5943600"/>
                  <a:gd name="connsiteY8" fmla="*/ 533400 h 2514600"/>
                  <a:gd name="connsiteX9" fmla="*/ 2647950 w 5943600"/>
                  <a:gd name="connsiteY9" fmla="*/ 533400 h 2514600"/>
                  <a:gd name="connsiteX10" fmla="*/ 3371850 w 5943600"/>
                  <a:gd name="connsiteY10" fmla="*/ 1257300 h 2514600"/>
                  <a:gd name="connsiteX11" fmla="*/ 2647950 w 5943600"/>
                  <a:gd name="connsiteY11" fmla="*/ 1981200 h 2514600"/>
                  <a:gd name="connsiteX12" fmla="*/ 533400 w 5943600"/>
                  <a:gd name="connsiteY12" fmla="*/ 1981200 h 2514600"/>
                  <a:gd name="connsiteX13" fmla="*/ 0 w 5943600"/>
                  <a:gd name="connsiteY13" fmla="*/ 2514600 h 2514600"/>
                  <a:gd name="connsiteX14" fmla="*/ 0 w 5943600"/>
                  <a:gd name="connsiteY14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4133850 w 5943600"/>
                  <a:gd name="connsiteY3" fmla="*/ 1257300 h 2514600"/>
                  <a:gd name="connsiteX4" fmla="*/ 5410200 w 5943600"/>
                  <a:gd name="connsiteY4" fmla="*/ 533400 h 2514600"/>
                  <a:gd name="connsiteX5" fmla="*/ 5943600 w 5943600"/>
                  <a:gd name="connsiteY5" fmla="*/ 0 h 2514600"/>
                  <a:gd name="connsiteX6" fmla="*/ 0 w 5943600"/>
                  <a:gd name="connsiteY6" fmla="*/ 0 h 2514600"/>
                  <a:gd name="connsiteX7" fmla="*/ 533400 w 5943600"/>
                  <a:gd name="connsiteY7" fmla="*/ 533400 h 2514600"/>
                  <a:gd name="connsiteX8" fmla="*/ 2647950 w 5943600"/>
                  <a:gd name="connsiteY8" fmla="*/ 533400 h 2514600"/>
                  <a:gd name="connsiteX9" fmla="*/ 3371850 w 5943600"/>
                  <a:gd name="connsiteY9" fmla="*/ 1257300 h 2514600"/>
                  <a:gd name="connsiteX10" fmla="*/ 2647950 w 5943600"/>
                  <a:gd name="connsiteY10" fmla="*/ 1981200 h 2514600"/>
                  <a:gd name="connsiteX11" fmla="*/ 533400 w 5943600"/>
                  <a:gd name="connsiteY11" fmla="*/ 1981200 h 2514600"/>
                  <a:gd name="connsiteX12" fmla="*/ 0 w 5943600"/>
                  <a:gd name="connsiteY12" fmla="*/ 2514600 h 2514600"/>
                  <a:gd name="connsiteX13" fmla="*/ 0 w 5943600"/>
                  <a:gd name="connsiteY13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533400 h 2514600"/>
                  <a:gd name="connsiteX8" fmla="*/ 3371850 w 5943600"/>
                  <a:gd name="connsiteY8" fmla="*/ 1257300 h 2514600"/>
                  <a:gd name="connsiteX9" fmla="*/ 2647950 w 5943600"/>
                  <a:gd name="connsiteY9" fmla="*/ 1981200 h 2514600"/>
                  <a:gd name="connsiteX10" fmla="*/ 533400 w 5943600"/>
                  <a:gd name="connsiteY10" fmla="*/ 1981200 h 2514600"/>
                  <a:gd name="connsiteX11" fmla="*/ 0 w 5943600"/>
                  <a:gd name="connsiteY11" fmla="*/ 2514600 h 2514600"/>
                  <a:gd name="connsiteX12" fmla="*/ 0 w 5943600"/>
                  <a:gd name="connsiteY12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533400 h 2514600"/>
                  <a:gd name="connsiteX8" fmla="*/ 2647950 w 5943600"/>
                  <a:gd name="connsiteY8" fmla="*/ 1981200 h 2514600"/>
                  <a:gd name="connsiteX9" fmla="*/ 533400 w 5943600"/>
                  <a:gd name="connsiteY9" fmla="*/ 1981200 h 2514600"/>
                  <a:gd name="connsiteX10" fmla="*/ 0 w 5943600"/>
                  <a:gd name="connsiteY10" fmla="*/ 2514600 h 2514600"/>
                  <a:gd name="connsiteX11" fmla="*/ 0 w 5943600"/>
                  <a:gd name="connsiteY11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1981200 h 2514600"/>
                  <a:gd name="connsiteX8" fmla="*/ 533400 w 5943600"/>
                  <a:gd name="connsiteY8" fmla="*/ 1981200 h 2514600"/>
                  <a:gd name="connsiteX9" fmla="*/ 0 w 5943600"/>
                  <a:gd name="connsiteY9" fmla="*/ 2514600 h 2514600"/>
                  <a:gd name="connsiteX10" fmla="*/ 0 w 5943600"/>
                  <a:gd name="connsiteY10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533400 w 5943600"/>
                  <a:gd name="connsiteY7" fmla="*/ 1981200 h 2514600"/>
                  <a:gd name="connsiteX8" fmla="*/ 0 w 5943600"/>
                  <a:gd name="connsiteY8" fmla="*/ 2514600 h 2514600"/>
                  <a:gd name="connsiteX9" fmla="*/ 0 w 5943600"/>
                  <a:gd name="connsiteY9" fmla="*/ 0 h 2514600"/>
                  <a:gd name="connsiteX0" fmla="*/ 5943600 w 5943600"/>
                  <a:gd name="connsiteY0" fmla="*/ 3458 h 2518058"/>
                  <a:gd name="connsiteX1" fmla="*/ 5943600 w 5943600"/>
                  <a:gd name="connsiteY1" fmla="*/ 2518058 h 2518058"/>
                  <a:gd name="connsiteX2" fmla="*/ 5410200 w 5943600"/>
                  <a:gd name="connsiteY2" fmla="*/ 1984658 h 2518058"/>
                  <a:gd name="connsiteX3" fmla="*/ 5410200 w 5943600"/>
                  <a:gd name="connsiteY3" fmla="*/ 536858 h 2518058"/>
                  <a:gd name="connsiteX4" fmla="*/ 5943600 w 5943600"/>
                  <a:gd name="connsiteY4" fmla="*/ 3458 h 2518058"/>
                  <a:gd name="connsiteX5" fmla="*/ 0 w 5943600"/>
                  <a:gd name="connsiteY5" fmla="*/ 3458 h 2518058"/>
                  <a:gd name="connsiteX6" fmla="*/ 533400 w 5943600"/>
                  <a:gd name="connsiteY6" fmla="*/ 1984658 h 2518058"/>
                  <a:gd name="connsiteX7" fmla="*/ 0 w 5943600"/>
                  <a:gd name="connsiteY7" fmla="*/ 2518058 h 2518058"/>
                  <a:gd name="connsiteX8" fmla="*/ 0 w 5943600"/>
                  <a:gd name="connsiteY8" fmla="*/ 3458 h 2518058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0 w 5943600"/>
                  <a:gd name="connsiteY6" fmla="*/ 2514600 h 2514600"/>
                  <a:gd name="connsiteX7" fmla="*/ 0 w 5943600"/>
                  <a:gd name="connsiteY7" fmla="*/ 0 h 2514600"/>
                  <a:gd name="connsiteX0" fmla="*/ 533400 w 533400"/>
                  <a:gd name="connsiteY0" fmla="*/ 0 h 2514600"/>
                  <a:gd name="connsiteX1" fmla="*/ 533400 w 533400"/>
                  <a:gd name="connsiteY1" fmla="*/ 2514600 h 2514600"/>
                  <a:gd name="connsiteX2" fmla="*/ 0 w 533400"/>
                  <a:gd name="connsiteY2" fmla="*/ 1981200 h 2514600"/>
                  <a:gd name="connsiteX3" fmla="*/ 0 w 533400"/>
                  <a:gd name="connsiteY3" fmla="*/ 533400 h 2514600"/>
                  <a:gd name="connsiteX4" fmla="*/ 533400 w 533400"/>
                  <a:gd name="connsiteY4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2514600">
                    <a:moveTo>
                      <a:pt x="533400" y="0"/>
                    </a:moveTo>
                    <a:lnTo>
                      <a:pt x="533400" y="2514600"/>
                    </a:lnTo>
                    <a:cubicBezTo>
                      <a:pt x="533400" y="2220011"/>
                      <a:pt x="294589" y="1981200"/>
                      <a:pt x="0" y="1981200"/>
                    </a:cubicBezTo>
                    <a:lnTo>
                      <a:pt x="0" y="533400"/>
                    </a:lnTo>
                    <a:cubicBezTo>
                      <a:pt x="294589" y="533400"/>
                      <a:pt x="533400" y="294589"/>
                      <a:pt x="5334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5325309" y="1676944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white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202445" y="3339275"/>
            <a:ext cx="3514724" cy="1070336"/>
            <a:chOff x="4678444" y="4944555"/>
            <a:chExt cx="3514724" cy="1070336"/>
          </a:xfrm>
        </p:grpSpPr>
        <p:grpSp>
          <p:nvGrpSpPr>
            <p:cNvPr id="8" name="Group 7"/>
            <p:cNvGrpSpPr/>
            <p:nvPr/>
          </p:nvGrpSpPr>
          <p:grpSpPr>
            <a:xfrm>
              <a:off x="4678444" y="4944555"/>
              <a:ext cx="3514724" cy="1070336"/>
              <a:chOff x="4678444" y="4944555"/>
              <a:chExt cx="3514724" cy="1070336"/>
            </a:xfrm>
          </p:grpSpPr>
          <p:sp>
            <p:nvSpPr>
              <p:cNvPr id="11" name="Pentagon 10"/>
              <p:cNvSpPr/>
              <p:nvPr/>
            </p:nvSpPr>
            <p:spPr>
              <a:xfrm>
                <a:off x="5203987" y="5022523"/>
                <a:ext cx="2989181" cy="914400"/>
              </a:xfrm>
              <a:prstGeom prst="homePlate">
                <a:avLst/>
              </a:prstGeom>
              <a:gradFill flip="none" rotWithShape="1">
                <a:gsLst>
                  <a:gs pos="0">
                    <a:schemeClr val="accent3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75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12700">
                <a:solidFill>
                  <a:schemeClr val="bg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" name="Rectangle 5"/>
              <p:cNvSpPr/>
              <p:nvPr/>
            </p:nvSpPr>
            <p:spPr>
              <a:xfrm>
                <a:off x="4678444" y="4944555"/>
                <a:ext cx="533400" cy="1070336"/>
              </a:xfrm>
              <a:custGeom>
                <a:avLst/>
                <a:gdLst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3409950 w 5943600"/>
                  <a:gd name="connsiteY3" fmla="*/ 1981200 h 2514600"/>
                  <a:gd name="connsiteX4" fmla="*/ 4133850 w 5943600"/>
                  <a:gd name="connsiteY4" fmla="*/ 1257300 h 2514600"/>
                  <a:gd name="connsiteX5" fmla="*/ 5410200 w 5943600"/>
                  <a:gd name="connsiteY5" fmla="*/ 533400 h 2514600"/>
                  <a:gd name="connsiteX6" fmla="*/ 5943600 w 5943600"/>
                  <a:gd name="connsiteY6" fmla="*/ 0 h 2514600"/>
                  <a:gd name="connsiteX7" fmla="*/ 0 w 5943600"/>
                  <a:gd name="connsiteY7" fmla="*/ 0 h 2514600"/>
                  <a:gd name="connsiteX8" fmla="*/ 533400 w 5943600"/>
                  <a:gd name="connsiteY8" fmla="*/ 533400 h 2514600"/>
                  <a:gd name="connsiteX9" fmla="*/ 2647950 w 5943600"/>
                  <a:gd name="connsiteY9" fmla="*/ 533400 h 2514600"/>
                  <a:gd name="connsiteX10" fmla="*/ 3371850 w 5943600"/>
                  <a:gd name="connsiteY10" fmla="*/ 1257300 h 2514600"/>
                  <a:gd name="connsiteX11" fmla="*/ 2647950 w 5943600"/>
                  <a:gd name="connsiteY11" fmla="*/ 1981200 h 2514600"/>
                  <a:gd name="connsiteX12" fmla="*/ 533400 w 5943600"/>
                  <a:gd name="connsiteY12" fmla="*/ 1981200 h 2514600"/>
                  <a:gd name="connsiteX13" fmla="*/ 0 w 5943600"/>
                  <a:gd name="connsiteY13" fmla="*/ 2514600 h 2514600"/>
                  <a:gd name="connsiteX14" fmla="*/ 0 w 5943600"/>
                  <a:gd name="connsiteY14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4133850 w 5943600"/>
                  <a:gd name="connsiteY3" fmla="*/ 1257300 h 2514600"/>
                  <a:gd name="connsiteX4" fmla="*/ 5410200 w 5943600"/>
                  <a:gd name="connsiteY4" fmla="*/ 533400 h 2514600"/>
                  <a:gd name="connsiteX5" fmla="*/ 5943600 w 5943600"/>
                  <a:gd name="connsiteY5" fmla="*/ 0 h 2514600"/>
                  <a:gd name="connsiteX6" fmla="*/ 0 w 5943600"/>
                  <a:gd name="connsiteY6" fmla="*/ 0 h 2514600"/>
                  <a:gd name="connsiteX7" fmla="*/ 533400 w 5943600"/>
                  <a:gd name="connsiteY7" fmla="*/ 533400 h 2514600"/>
                  <a:gd name="connsiteX8" fmla="*/ 2647950 w 5943600"/>
                  <a:gd name="connsiteY8" fmla="*/ 533400 h 2514600"/>
                  <a:gd name="connsiteX9" fmla="*/ 3371850 w 5943600"/>
                  <a:gd name="connsiteY9" fmla="*/ 1257300 h 2514600"/>
                  <a:gd name="connsiteX10" fmla="*/ 2647950 w 5943600"/>
                  <a:gd name="connsiteY10" fmla="*/ 1981200 h 2514600"/>
                  <a:gd name="connsiteX11" fmla="*/ 533400 w 5943600"/>
                  <a:gd name="connsiteY11" fmla="*/ 1981200 h 2514600"/>
                  <a:gd name="connsiteX12" fmla="*/ 0 w 5943600"/>
                  <a:gd name="connsiteY12" fmla="*/ 2514600 h 2514600"/>
                  <a:gd name="connsiteX13" fmla="*/ 0 w 5943600"/>
                  <a:gd name="connsiteY13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533400 h 2514600"/>
                  <a:gd name="connsiteX8" fmla="*/ 3371850 w 5943600"/>
                  <a:gd name="connsiteY8" fmla="*/ 1257300 h 2514600"/>
                  <a:gd name="connsiteX9" fmla="*/ 2647950 w 5943600"/>
                  <a:gd name="connsiteY9" fmla="*/ 1981200 h 2514600"/>
                  <a:gd name="connsiteX10" fmla="*/ 533400 w 5943600"/>
                  <a:gd name="connsiteY10" fmla="*/ 1981200 h 2514600"/>
                  <a:gd name="connsiteX11" fmla="*/ 0 w 5943600"/>
                  <a:gd name="connsiteY11" fmla="*/ 2514600 h 2514600"/>
                  <a:gd name="connsiteX12" fmla="*/ 0 w 5943600"/>
                  <a:gd name="connsiteY12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533400 h 2514600"/>
                  <a:gd name="connsiteX8" fmla="*/ 2647950 w 5943600"/>
                  <a:gd name="connsiteY8" fmla="*/ 1981200 h 2514600"/>
                  <a:gd name="connsiteX9" fmla="*/ 533400 w 5943600"/>
                  <a:gd name="connsiteY9" fmla="*/ 1981200 h 2514600"/>
                  <a:gd name="connsiteX10" fmla="*/ 0 w 5943600"/>
                  <a:gd name="connsiteY10" fmla="*/ 2514600 h 2514600"/>
                  <a:gd name="connsiteX11" fmla="*/ 0 w 5943600"/>
                  <a:gd name="connsiteY11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2647950 w 5943600"/>
                  <a:gd name="connsiteY7" fmla="*/ 1981200 h 2514600"/>
                  <a:gd name="connsiteX8" fmla="*/ 533400 w 5943600"/>
                  <a:gd name="connsiteY8" fmla="*/ 1981200 h 2514600"/>
                  <a:gd name="connsiteX9" fmla="*/ 0 w 5943600"/>
                  <a:gd name="connsiteY9" fmla="*/ 2514600 h 2514600"/>
                  <a:gd name="connsiteX10" fmla="*/ 0 w 5943600"/>
                  <a:gd name="connsiteY10" fmla="*/ 0 h 2514600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533400 w 5943600"/>
                  <a:gd name="connsiteY6" fmla="*/ 533400 h 2514600"/>
                  <a:gd name="connsiteX7" fmla="*/ 533400 w 5943600"/>
                  <a:gd name="connsiteY7" fmla="*/ 1981200 h 2514600"/>
                  <a:gd name="connsiteX8" fmla="*/ 0 w 5943600"/>
                  <a:gd name="connsiteY8" fmla="*/ 2514600 h 2514600"/>
                  <a:gd name="connsiteX9" fmla="*/ 0 w 5943600"/>
                  <a:gd name="connsiteY9" fmla="*/ 0 h 2514600"/>
                  <a:gd name="connsiteX0" fmla="*/ 5943600 w 5943600"/>
                  <a:gd name="connsiteY0" fmla="*/ 3458 h 2518058"/>
                  <a:gd name="connsiteX1" fmla="*/ 5943600 w 5943600"/>
                  <a:gd name="connsiteY1" fmla="*/ 2518058 h 2518058"/>
                  <a:gd name="connsiteX2" fmla="*/ 5410200 w 5943600"/>
                  <a:gd name="connsiteY2" fmla="*/ 1984658 h 2518058"/>
                  <a:gd name="connsiteX3" fmla="*/ 5410200 w 5943600"/>
                  <a:gd name="connsiteY3" fmla="*/ 536858 h 2518058"/>
                  <a:gd name="connsiteX4" fmla="*/ 5943600 w 5943600"/>
                  <a:gd name="connsiteY4" fmla="*/ 3458 h 2518058"/>
                  <a:gd name="connsiteX5" fmla="*/ 0 w 5943600"/>
                  <a:gd name="connsiteY5" fmla="*/ 3458 h 2518058"/>
                  <a:gd name="connsiteX6" fmla="*/ 533400 w 5943600"/>
                  <a:gd name="connsiteY6" fmla="*/ 1984658 h 2518058"/>
                  <a:gd name="connsiteX7" fmla="*/ 0 w 5943600"/>
                  <a:gd name="connsiteY7" fmla="*/ 2518058 h 2518058"/>
                  <a:gd name="connsiteX8" fmla="*/ 0 w 5943600"/>
                  <a:gd name="connsiteY8" fmla="*/ 3458 h 2518058"/>
                  <a:gd name="connsiteX0" fmla="*/ 5943600 w 5943600"/>
                  <a:gd name="connsiteY0" fmla="*/ 0 h 2514600"/>
                  <a:gd name="connsiteX1" fmla="*/ 5943600 w 5943600"/>
                  <a:gd name="connsiteY1" fmla="*/ 2514600 h 2514600"/>
                  <a:gd name="connsiteX2" fmla="*/ 5410200 w 5943600"/>
                  <a:gd name="connsiteY2" fmla="*/ 1981200 h 2514600"/>
                  <a:gd name="connsiteX3" fmla="*/ 5410200 w 5943600"/>
                  <a:gd name="connsiteY3" fmla="*/ 533400 h 2514600"/>
                  <a:gd name="connsiteX4" fmla="*/ 5943600 w 5943600"/>
                  <a:gd name="connsiteY4" fmla="*/ 0 h 2514600"/>
                  <a:gd name="connsiteX5" fmla="*/ 0 w 5943600"/>
                  <a:gd name="connsiteY5" fmla="*/ 0 h 2514600"/>
                  <a:gd name="connsiteX6" fmla="*/ 0 w 5943600"/>
                  <a:gd name="connsiteY6" fmla="*/ 2514600 h 2514600"/>
                  <a:gd name="connsiteX7" fmla="*/ 0 w 5943600"/>
                  <a:gd name="connsiteY7" fmla="*/ 0 h 2514600"/>
                  <a:gd name="connsiteX0" fmla="*/ 533400 w 533400"/>
                  <a:gd name="connsiteY0" fmla="*/ 0 h 2514600"/>
                  <a:gd name="connsiteX1" fmla="*/ 533400 w 533400"/>
                  <a:gd name="connsiteY1" fmla="*/ 2514600 h 2514600"/>
                  <a:gd name="connsiteX2" fmla="*/ 0 w 533400"/>
                  <a:gd name="connsiteY2" fmla="*/ 1981200 h 2514600"/>
                  <a:gd name="connsiteX3" fmla="*/ 0 w 533400"/>
                  <a:gd name="connsiteY3" fmla="*/ 533400 h 2514600"/>
                  <a:gd name="connsiteX4" fmla="*/ 533400 w 533400"/>
                  <a:gd name="connsiteY4" fmla="*/ 0 h 2514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3400" h="2514600">
                    <a:moveTo>
                      <a:pt x="533400" y="0"/>
                    </a:moveTo>
                    <a:lnTo>
                      <a:pt x="533400" y="2514600"/>
                    </a:lnTo>
                    <a:cubicBezTo>
                      <a:pt x="533400" y="2220011"/>
                      <a:pt x="294589" y="1981200"/>
                      <a:pt x="0" y="1981200"/>
                    </a:cubicBezTo>
                    <a:lnTo>
                      <a:pt x="0" y="533400"/>
                    </a:lnTo>
                    <a:cubicBezTo>
                      <a:pt x="294589" y="533400"/>
                      <a:pt x="533400" y="294589"/>
                      <a:pt x="53340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272921" y="5133435"/>
              <a:ext cx="26670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white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228740" y="2421863"/>
            <a:ext cx="3507105" cy="1070336"/>
            <a:chOff x="1704739" y="3214343"/>
            <a:chExt cx="3507105" cy="1070336"/>
          </a:xfrm>
        </p:grpSpPr>
        <p:sp>
          <p:nvSpPr>
            <p:cNvPr id="9" name="Pentagon 8"/>
            <p:cNvSpPr/>
            <p:nvPr/>
          </p:nvSpPr>
          <p:spPr>
            <a:xfrm flipH="1">
              <a:off x="1704739" y="3292311"/>
              <a:ext cx="2989181" cy="914400"/>
            </a:xfrm>
            <a:prstGeom prst="homePlate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1270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5"/>
            <p:cNvSpPr/>
            <p:nvPr/>
          </p:nvSpPr>
          <p:spPr>
            <a:xfrm flipH="1">
              <a:off x="4678444" y="3214343"/>
              <a:ext cx="533400" cy="1070336"/>
            </a:xfrm>
            <a:custGeom>
              <a:avLst/>
              <a:gdLst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3409950 w 5943600"/>
                <a:gd name="connsiteY3" fmla="*/ 1981200 h 2514600"/>
                <a:gd name="connsiteX4" fmla="*/ 4133850 w 5943600"/>
                <a:gd name="connsiteY4" fmla="*/ 1257300 h 2514600"/>
                <a:gd name="connsiteX5" fmla="*/ 5410200 w 5943600"/>
                <a:gd name="connsiteY5" fmla="*/ 533400 h 2514600"/>
                <a:gd name="connsiteX6" fmla="*/ 5943600 w 5943600"/>
                <a:gd name="connsiteY6" fmla="*/ 0 h 2514600"/>
                <a:gd name="connsiteX7" fmla="*/ 0 w 5943600"/>
                <a:gd name="connsiteY7" fmla="*/ 0 h 2514600"/>
                <a:gd name="connsiteX8" fmla="*/ 533400 w 5943600"/>
                <a:gd name="connsiteY8" fmla="*/ 533400 h 2514600"/>
                <a:gd name="connsiteX9" fmla="*/ 2647950 w 5943600"/>
                <a:gd name="connsiteY9" fmla="*/ 533400 h 2514600"/>
                <a:gd name="connsiteX10" fmla="*/ 3371850 w 5943600"/>
                <a:gd name="connsiteY10" fmla="*/ 1257300 h 2514600"/>
                <a:gd name="connsiteX11" fmla="*/ 2647950 w 5943600"/>
                <a:gd name="connsiteY11" fmla="*/ 1981200 h 2514600"/>
                <a:gd name="connsiteX12" fmla="*/ 533400 w 5943600"/>
                <a:gd name="connsiteY12" fmla="*/ 1981200 h 2514600"/>
                <a:gd name="connsiteX13" fmla="*/ 0 w 5943600"/>
                <a:gd name="connsiteY13" fmla="*/ 2514600 h 2514600"/>
                <a:gd name="connsiteX14" fmla="*/ 0 w 5943600"/>
                <a:gd name="connsiteY14" fmla="*/ 0 h 2514600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4133850 w 5943600"/>
                <a:gd name="connsiteY3" fmla="*/ 1257300 h 2514600"/>
                <a:gd name="connsiteX4" fmla="*/ 5410200 w 5943600"/>
                <a:gd name="connsiteY4" fmla="*/ 533400 h 2514600"/>
                <a:gd name="connsiteX5" fmla="*/ 5943600 w 5943600"/>
                <a:gd name="connsiteY5" fmla="*/ 0 h 2514600"/>
                <a:gd name="connsiteX6" fmla="*/ 0 w 5943600"/>
                <a:gd name="connsiteY6" fmla="*/ 0 h 2514600"/>
                <a:gd name="connsiteX7" fmla="*/ 533400 w 5943600"/>
                <a:gd name="connsiteY7" fmla="*/ 533400 h 2514600"/>
                <a:gd name="connsiteX8" fmla="*/ 2647950 w 5943600"/>
                <a:gd name="connsiteY8" fmla="*/ 533400 h 2514600"/>
                <a:gd name="connsiteX9" fmla="*/ 3371850 w 5943600"/>
                <a:gd name="connsiteY9" fmla="*/ 1257300 h 2514600"/>
                <a:gd name="connsiteX10" fmla="*/ 2647950 w 5943600"/>
                <a:gd name="connsiteY10" fmla="*/ 1981200 h 2514600"/>
                <a:gd name="connsiteX11" fmla="*/ 533400 w 5943600"/>
                <a:gd name="connsiteY11" fmla="*/ 1981200 h 2514600"/>
                <a:gd name="connsiteX12" fmla="*/ 0 w 5943600"/>
                <a:gd name="connsiteY12" fmla="*/ 2514600 h 2514600"/>
                <a:gd name="connsiteX13" fmla="*/ 0 w 5943600"/>
                <a:gd name="connsiteY13" fmla="*/ 0 h 2514600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5410200 w 5943600"/>
                <a:gd name="connsiteY3" fmla="*/ 533400 h 2514600"/>
                <a:gd name="connsiteX4" fmla="*/ 5943600 w 5943600"/>
                <a:gd name="connsiteY4" fmla="*/ 0 h 2514600"/>
                <a:gd name="connsiteX5" fmla="*/ 0 w 5943600"/>
                <a:gd name="connsiteY5" fmla="*/ 0 h 2514600"/>
                <a:gd name="connsiteX6" fmla="*/ 533400 w 5943600"/>
                <a:gd name="connsiteY6" fmla="*/ 533400 h 2514600"/>
                <a:gd name="connsiteX7" fmla="*/ 2647950 w 5943600"/>
                <a:gd name="connsiteY7" fmla="*/ 533400 h 2514600"/>
                <a:gd name="connsiteX8" fmla="*/ 3371850 w 5943600"/>
                <a:gd name="connsiteY8" fmla="*/ 1257300 h 2514600"/>
                <a:gd name="connsiteX9" fmla="*/ 2647950 w 5943600"/>
                <a:gd name="connsiteY9" fmla="*/ 1981200 h 2514600"/>
                <a:gd name="connsiteX10" fmla="*/ 533400 w 5943600"/>
                <a:gd name="connsiteY10" fmla="*/ 1981200 h 2514600"/>
                <a:gd name="connsiteX11" fmla="*/ 0 w 5943600"/>
                <a:gd name="connsiteY11" fmla="*/ 2514600 h 2514600"/>
                <a:gd name="connsiteX12" fmla="*/ 0 w 5943600"/>
                <a:gd name="connsiteY12" fmla="*/ 0 h 2514600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5410200 w 5943600"/>
                <a:gd name="connsiteY3" fmla="*/ 533400 h 2514600"/>
                <a:gd name="connsiteX4" fmla="*/ 5943600 w 5943600"/>
                <a:gd name="connsiteY4" fmla="*/ 0 h 2514600"/>
                <a:gd name="connsiteX5" fmla="*/ 0 w 5943600"/>
                <a:gd name="connsiteY5" fmla="*/ 0 h 2514600"/>
                <a:gd name="connsiteX6" fmla="*/ 533400 w 5943600"/>
                <a:gd name="connsiteY6" fmla="*/ 533400 h 2514600"/>
                <a:gd name="connsiteX7" fmla="*/ 2647950 w 5943600"/>
                <a:gd name="connsiteY7" fmla="*/ 533400 h 2514600"/>
                <a:gd name="connsiteX8" fmla="*/ 2647950 w 5943600"/>
                <a:gd name="connsiteY8" fmla="*/ 1981200 h 2514600"/>
                <a:gd name="connsiteX9" fmla="*/ 533400 w 5943600"/>
                <a:gd name="connsiteY9" fmla="*/ 1981200 h 2514600"/>
                <a:gd name="connsiteX10" fmla="*/ 0 w 5943600"/>
                <a:gd name="connsiteY10" fmla="*/ 2514600 h 2514600"/>
                <a:gd name="connsiteX11" fmla="*/ 0 w 5943600"/>
                <a:gd name="connsiteY11" fmla="*/ 0 h 2514600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5410200 w 5943600"/>
                <a:gd name="connsiteY3" fmla="*/ 533400 h 2514600"/>
                <a:gd name="connsiteX4" fmla="*/ 5943600 w 5943600"/>
                <a:gd name="connsiteY4" fmla="*/ 0 h 2514600"/>
                <a:gd name="connsiteX5" fmla="*/ 0 w 5943600"/>
                <a:gd name="connsiteY5" fmla="*/ 0 h 2514600"/>
                <a:gd name="connsiteX6" fmla="*/ 533400 w 5943600"/>
                <a:gd name="connsiteY6" fmla="*/ 533400 h 2514600"/>
                <a:gd name="connsiteX7" fmla="*/ 2647950 w 5943600"/>
                <a:gd name="connsiteY7" fmla="*/ 1981200 h 2514600"/>
                <a:gd name="connsiteX8" fmla="*/ 533400 w 5943600"/>
                <a:gd name="connsiteY8" fmla="*/ 1981200 h 2514600"/>
                <a:gd name="connsiteX9" fmla="*/ 0 w 5943600"/>
                <a:gd name="connsiteY9" fmla="*/ 2514600 h 2514600"/>
                <a:gd name="connsiteX10" fmla="*/ 0 w 5943600"/>
                <a:gd name="connsiteY10" fmla="*/ 0 h 2514600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5410200 w 5943600"/>
                <a:gd name="connsiteY3" fmla="*/ 533400 h 2514600"/>
                <a:gd name="connsiteX4" fmla="*/ 5943600 w 5943600"/>
                <a:gd name="connsiteY4" fmla="*/ 0 h 2514600"/>
                <a:gd name="connsiteX5" fmla="*/ 0 w 5943600"/>
                <a:gd name="connsiteY5" fmla="*/ 0 h 2514600"/>
                <a:gd name="connsiteX6" fmla="*/ 533400 w 5943600"/>
                <a:gd name="connsiteY6" fmla="*/ 533400 h 2514600"/>
                <a:gd name="connsiteX7" fmla="*/ 533400 w 5943600"/>
                <a:gd name="connsiteY7" fmla="*/ 1981200 h 2514600"/>
                <a:gd name="connsiteX8" fmla="*/ 0 w 5943600"/>
                <a:gd name="connsiteY8" fmla="*/ 2514600 h 2514600"/>
                <a:gd name="connsiteX9" fmla="*/ 0 w 5943600"/>
                <a:gd name="connsiteY9" fmla="*/ 0 h 2514600"/>
                <a:gd name="connsiteX0" fmla="*/ 5943600 w 5943600"/>
                <a:gd name="connsiteY0" fmla="*/ 3458 h 2518058"/>
                <a:gd name="connsiteX1" fmla="*/ 5943600 w 5943600"/>
                <a:gd name="connsiteY1" fmla="*/ 2518058 h 2518058"/>
                <a:gd name="connsiteX2" fmla="*/ 5410200 w 5943600"/>
                <a:gd name="connsiteY2" fmla="*/ 1984658 h 2518058"/>
                <a:gd name="connsiteX3" fmla="*/ 5410200 w 5943600"/>
                <a:gd name="connsiteY3" fmla="*/ 536858 h 2518058"/>
                <a:gd name="connsiteX4" fmla="*/ 5943600 w 5943600"/>
                <a:gd name="connsiteY4" fmla="*/ 3458 h 2518058"/>
                <a:gd name="connsiteX5" fmla="*/ 0 w 5943600"/>
                <a:gd name="connsiteY5" fmla="*/ 3458 h 2518058"/>
                <a:gd name="connsiteX6" fmla="*/ 533400 w 5943600"/>
                <a:gd name="connsiteY6" fmla="*/ 1984658 h 2518058"/>
                <a:gd name="connsiteX7" fmla="*/ 0 w 5943600"/>
                <a:gd name="connsiteY7" fmla="*/ 2518058 h 2518058"/>
                <a:gd name="connsiteX8" fmla="*/ 0 w 5943600"/>
                <a:gd name="connsiteY8" fmla="*/ 3458 h 2518058"/>
                <a:gd name="connsiteX0" fmla="*/ 5943600 w 5943600"/>
                <a:gd name="connsiteY0" fmla="*/ 0 h 2514600"/>
                <a:gd name="connsiteX1" fmla="*/ 5943600 w 5943600"/>
                <a:gd name="connsiteY1" fmla="*/ 2514600 h 2514600"/>
                <a:gd name="connsiteX2" fmla="*/ 5410200 w 5943600"/>
                <a:gd name="connsiteY2" fmla="*/ 1981200 h 2514600"/>
                <a:gd name="connsiteX3" fmla="*/ 5410200 w 5943600"/>
                <a:gd name="connsiteY3" fmla="*/ 533400 h 2514600"/>
                <a:gd name="connsiteX4" fmla="*/ 5943600 w 5943600"/>
                <a:gd name="connsiteY4" fmla="*/ 0 h 2514600"/>
                <a:gd name="connsiteX5" fmla="*/ 0 w 5943600"/>
                <a:gd name="connsiteY5" fmla="*/ 0 h 2514600"/>
                <a:gd name="connsiteX6" fmla="*/ 0 w 5943600"/>
                <a:gd name="connsiteY6" fmla="*/ 2514600 h 2514600"/>
                <a:gd name="connsiteX7" fmla="*/ 0 w 5943600"/>
                <a:gd name="connsiteY7" fmla="*/ 0 h 2514600"/>
                <a:gd name="connsiteX0" fmla="*/ 533400 w 533400"/>
                <a:gd name="connsiteY0" fmla="*/ 0 h 2514600"/>
                <a:gd name="connsiteX1" fmla="*/ 533400 w 533400"/>
                <a:gd name="connsiteY1" fmla="*/ 2514600 h 2514600"/>
                <a:gd name="connsiteX2" fmla="*/ 0 w 533400"/>
                <a:gd name="connsiteY2" fmla="*/ 1981200 h 2514600"/>
                <a:gd name="connsiteX3" fmla="*/ 0 w 533400"/>
                <a:gd name="connsiteY3" fmla="*/ 533400 h 2514600"/>
                <a:gd name="connsiteX4" fmla="*/ 533400 w 533400"/>
                <a:gd name="connsiteY4" fmla="*/ 0 h 2514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2514600">
                  <a:moveTo>
                    <a:pt x="533400" y="0"/>
                  </a:moveTo>
                  <a:lnTo>
                    <a:pt x="533400" y="2514600"/>
                  </a:lnTo>
                  <a:cubicBezTo>
                    <a:pt x="533400" y="2220011"/>
                    <a:pt x="294589" y="1981200"/>
                    <a:pt x="0" y="1981200"/>
                  </a:cubicBezTo>
                  <a:lnTo>
                    <a:pt x="0" y="533400"/>
                  </a:lnTo>
                  <a:cubicBezTo>
                    <a:pt x="294589" y="533400"/>
                    <a:pt x="533400" y="294589"/>
                    <a:pt x="533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191545" y="3395568"/>
              <a:ext cx="24790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white"/>
                  </a:solidFill>
                </a:rPr>
                <a:t>You can replace this text with yours</a:t>
              </a:r>
            </a:p>
          </p:txBody>
        </p:sp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Choosing between 3 Directions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B35E9B9-7089-4472-B7BF-2A187D433B5D}"/>
              </a:ext>
            </a:extLst>
          </p:cNvPr>
          <p:cNvGrpSpPr/>
          <p:nvPr/>
        </p:nvGrpSpPr>
        <p:grpSpPr>
          <a:xfrm>
            <a:off x="-55083" y="5360559"/>
            <a:ext cx="12277762" cy="1536161"/>
            <a:chOff x="-55083" y="5360559"/>
            <a:chExt cx="12277762" cy="1536161"/>
          </a:xfrm>
        </p:grpSpPr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1CEA25E1-63F0-466D-9E1A-51B4B4219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-55083" y="5360559"/>
              <a:ext cx="8000203" cy="1536161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655FF45A-3CD6-4B01-AF2A-0D3270529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22476" y="5360559"/>
              <a:ext cx="8000203" cy="1536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6583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464068" y="1222116"/>
            <a:ext cx="5090652" cy="5473325"/>
            <a:chOff x="1676400" y="615087"/>
            <a:chExt cx="5090652" cy="5158906"/>
          </a:xfrm>
          <a:effectLst/>
          <a:scene3d>
            <a:camera prst="perspectiveRelaxed">
              <a:rot lat="18548699" lon="17763984" rev="4121374"/>
            </a:camera>
            <a:lightRig rig="balanced" dir="t"/>
          </a:scene3d>
        </p:grpSpPr>
        <p:sp>
          <p:nvSpPr>
            <p:cNvPr id="2" name="Right Arrow 1"/>
            <p:cNvSpPr/>
            <p:nvPr/>
          </p:nvSpPr>
          <p:spPr>
            <a:xfrm>
              <a:off x="4481052" y="2698956"/>
              <a:ext cx="2286000" cy="914400"/>
            </a:xfrm>
            <a:prstGeom prst="rightArrow">
              <a:avLst/>
            </a:prstGeom>
            <a:ln>
              <a:noFill/>
            </a:ln>
            <a:effectLst/>
            <a:sp3d extrusionH="2540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>
            <a:xfrm flipH="1">
              <a:off x="1676400" y="2698956"/>
              <a:ext cx="2286000" cy="914400"/>
            </a:xfrm>
            <a:prstGeom prst="rightArrow">
              <a:avLst/>
            </a:prstGeom>
            <a:ln>
              <a:noFill/>
            </a:ln>
            <a:effectLst/>
            <a:sp3d extrusionH="2540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999264" y="2954592"/>
              <a:ext cx="457200" cy="484236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>
              <a:outerShdw blurRad="698500" dist="38100" dir="5400000" sx="115000" sy="115000" algn="t" rotWithShape="0">
                <a:prstClr val="black">
                  <a:alpha val="86000"/>
                </a:prstClr>
              </a:outerShdw>
            </a:effectLst>
            <a:sp3d extrusionH="151130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Right Arrow 4"/>
            <p:cNvSpPr/>
            <p:nvPr/>
          </p:nvSpPr>
          <p:spPr>
            <a:xfrm rot="5400000" flipH="1">
              <a:off x="3109452" y="1300887"/>
              <a:ext cx="2286000" cy="914400"/>
            </a:xfrm>
            <a:prstGeom prst="rightArrow">
              <a:avLst/>
            </a:prstGeom>
            <a:ln>
              <a:noFill/>
            </a:ln>
            <a:effectLst/>
            <a:sp3d extrusionH="2540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Right Arrow 5"/>
            <p:cNvSpPr/>
            <p:nvPr/>
          </p:nvSpPr>
          <p:spPr>
            <a:xfrm rot="16200000" flipH="1" flipV="1">
              <a:off x="3079956" y="4173793"/>
              <a:ext cx="2286000" cy="914400"/>
            </a:xfrm>
            <a:prstGeom prst="rightArrow">
              <a:avLst/>
            </a:prstGeom>
            <a:ln>
              <a:noFill/>
            </a:ln>
            <a:effectLst/>
            <a:sp3d extrusionH="2540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Choosing between 4 Directions</a:t>
            </a:r>
          </a:p>
        </p:txBody>
      </p:sp>
      <p:grpSp>
        <p:nvGrpSpPr>
          <p:cNvPr id="9" name="Group 11"/>
          <p:cNvGrpSpPr/>
          <p:nvPr/>
        </p:nvGrpSpPr>
        <p:grpSpPr>
          <a:xfrm>
            <a:off x="7623619" y="2352870"/>
            <a:ext cx="2169225" cy="1169551"/>
            <a:chOff x="6535639" y="1752600"/>
            <a:chExt cx="2293436" cy="1169551"/>
          </a:xfrm>
        </p:grpSpPr>
        <p:sp>
          <p:nvSpPr>
            <p:cNvPr id="10" name="TextBox 9"/>
            <p:cNvSpPr txBox="1"/>
            <p:nvPr/>
          </p:nvSpPr>
          <p:spPr>
            <a:xfrm>
              <a:off x="6535639" y="2214265"/>
              <a:ext cx="22934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29399" y="1752600"/>
              <a:ext cx="1747579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Direction 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148320" y="4597400"/>
            <a:ext cx="2160812" cy="1205727"/>
            <a:chOff x="5943535" y="2133600"/>
            <a:chExt cx="2160812" cy="1205727"/>
          </a:xfrm>
        </p:grpSpPr>
        <p:sp>
          <p:nvSpPr>
            <p:cNvPr id="14" name="TextBox 13"/>
            <p:cNvSpPr txBox="1"/>
            <p:nvPr/>
          </p:nvSpPr>
          <p:spPr>
            <a:xfrm>
              <a:off x="5943535" y="2631441"/>
              <a:ext cx="216081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019799" y="2133600"/>
              <a:ext cx="1620455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Direction 2</a:t>
              </a:r>
            </a:p>
          </p:txBody>
        </p:sp>
      </p:grpSp>
      <p:grpSp>
        <p:nvGrpSpPr>
          <p:cNvPr id="13" name="Group 15"/>
          <p:cNvGrpSpPr/>
          <p:nvPr/>
        </p:nvGrpSpPr>
        <p:grpSpPr>
          <a:xfrm>
            <a:off x="1359455" y="4597400"/>
            <a:ext cx="2089562" cy="1241286"/>
            <a:chOff x="4199414" y="2438400"/>
            <a:chExt cx="2089562" cy="1241286"/>
          </a:xfrm>
        </p:grpSpPr>
        <p:sp>
          <p:nvSpPr>
            <p:cNvPr id="17" name="TextBox 16"/>
            <p:cNvSpPr txBox="1"/>
            <p:nvPr/>
          </p:nvSpPr>
          <p:spPr>
            <a:xfrm>
              <a:off x="4199414" y="2971800"/>
              <a:ext cx="2089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56613" y="2438400"/>
              <a:ext cx="1591787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Direction 3</a:t>
              </a:r>
            </a:p>
          </p:txBody>
        </p:sp>
      </p:grpSp>
      <p:grpSp>
        <p:nvGrpSpPr>
          <p:cNvPr id="16" name="Group 18"/>
          <p:cNvGrpSpPr/>
          <p:nvPr/>
        </p:nvGrpSpPr>
        <p:grpSpPr>
          <a:xfrm>
            <a:off x="2404236" y="2352870"/>
            <a:ext cx="2089562" cy="1190279"/>
            <a:chOff x="4252210" y="2438400"/>
            <a:chExt cx="2089562" cy="1190279"/>
          </a:xfrm>
        </p:grpSpPr>
        <p:sp>
          <p:nvSpPr>
            <p:cNvPr id="20" name="TextBox 19"/>
            <p:cNvSpPr txBox="1"/>
            <p:nvPr/>
          </p:nvSpPr>
          <p:spPr>
            <a:xfrm>
              <a:off x="4252210" y="2920793"/>
              <a:ext cx="208956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99082" y="2438400"/>
              <a:ext cx="1649318" cy="46166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Direction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193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0" y="3810000"/>
            <a:ext cx="12192000" cy="1295400"/>
            <a:chOff x="0" y="2086"/>
            <a:chExt cx="5760" cy="1056"/>
          </a:xfrm>
        </p:grpSpPr>
        <p:sp>
          <p:nvSpPr>
            <p:cNvPr id="64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65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Parts of a Cube - Metaphor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15DA0BC-E0D6-4442-A818-2333920883B8}"/>
              </a:ext>
            </a:extLst>
          </p:cNvPr>
          <p:cNvGrpSpPr/>
          <p:nvPr/>
        </p:nvGrpSpPr>
        <p:grpSpPr>
          <a:xfrm>
            <a:off x="1311229" y="1915886"/>
            <a:ext cx="3537862" cy="3603172"/>
            <a:chOff x="1311229" y="1915886"/>
            <a:chExt cx="3537862" cy="3603172"/>
          </a:xfrm>
        </p:grpSpPr>
        <p:sp>
          <p:nvSpPr>
            <p:cNvPr id="18" name="Cube 17"/>
            <p:cNvSpPr/>
            <p:nvPr/>
          </p:nvSpPr>
          <p:spPr>
            <a:xfrm>
              <a:off x="1877293" y="381000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9" name="Cube 18"/>
            <p:cNvSpPr/>
            <p:nvPr/>
          </p:nvSpPr>
          <p:spPr>
            <a:xfrm>
              <a:off x="2715493" y="381000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Cube 19"/>
            <p:cNvSpPr/>
            <p:nvPr/>
          </p:nvSpPr>
          <p:spPr>
            <a:xfrm>
              <a:off x="3553693" y="381000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Cube 20"/>
            <p:cNvSpPr/>
            <p:nvPr/>
          </p:nvSpPr>
          <p:spPr>
            <a:xfrm>
              <a:off x="1877291" y="29391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Cube 21"/>
            <p:cNvSpPr/>
            <p:nvPr/>
          </p:nvSpPr>
          <p:spPr>
            <a:xfrm>
              <a:off x="2715491" y="29391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Cube 22"/>
            <p:cNvSpPr/>
            <p:nvPr/>
          </p:nvSpPr>
          <p:spPr>
            <a:xfrm>
              <a:off x="3553691" y="29391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Cube 23"/>
            <p:cNvSpPr/>
            <p:nvPr/>
          </p:nvSpPr>
          <p:spPr>
            <a:xfrm>
              <a:off x="1877291" y="2068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Cube 24"/>
            <p:cNvSpPr/>
            <p:nvPr/>
          </p:nvSpPr>
          <p:spPr>
            <a:xfrm>
              <a:off x="2715491" y="2068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Cube 25"/>
            <p:cNvSpPr/>
            <p:nvPr/>
          </p:nvSpPr>
          <p:spPr>
            <a:xfrm>
              <a:off x="3553691" y="2068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Cube 27"/>
            <p:cNvSpPr/>
            <p:nvPr/>
          </p:nvSpPr>
          <p:spPr>
            <a:xfrm>
              <a:off x="1594263" y="409302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Cube 28"/>
            <p:cNvSpPr/>
            <p:nvPr/>
          </p:nvSpPr>
          <p:spPr>
            <a:xfrm>
              <a:off x="2432463" y="409302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Cube 29"/>
            <p:cNvSpPr/>
            <p:nvPr/>
          </p:nvSpPr>
          <p:spPr>
            <a:xfrm>
              <a:off x="3270663" y="409302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1" name="Cube 30"/>
            <p:cNvSpPr/>
            <p:nvPr/>
          </p:nvSpPr>
          <p:spPr>
            <a:xfrm>
              <a:off x="1594261" y="322217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2" name="Cube 31"/>
            <p:cNvSpPr/>
            <p:nvPr/>
          </p:nvSpPr>
          <p:spPr>
            <a:xfrm>
              <a:off x="2432461" y="322217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3" name="Cube 32"/>
            <p:cNvSpPr/>
            <p:nvPr/>
          </p:nvSpPr>
          <p:spPr>
            <a:xfrm>
              <a:off x="3706091" y="3222172"/>
              <a:ext cx="1143000" cy="1143000"/>
            </a:xfrm>
            <a:prstGeom prst="cube">
              <a:avLst/>
            </a:prstGeom>
            <a:solidFill>
              <a:srgbClr val="FFC000">
                <a:alpha val="83000"/>
              </a:srgbClr>
            </a:solidFill>
            <a:ln>
              <a:solidFill>
                <a:srgbClr val="B0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4" name="Cube 33"/>
            <p:cNvSpPr/>
            <p:nvPr/>
          </p:nvSpPr>
          <p:spPr>
            <a:xfrm>
              <a:off x="1594261" y="235131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5" name="Cube 34"/>
            <p:cNvSpPr/>
            <p:nvPr/>
          </p:nvSpPr>
          <p:spPr>
            <a:xfrm>
              <a:off x="2432461" y="1915886"/>
              <a:ext cx="1143000" cy="1143000"/>
            </a:xfrm>
            <a:prstGeom prst="cube">
              <a:avLst/>
            </a:prstGeom>
            <a:solidFill>
              <a:srgbClr val="FFC000">
                <a:alpha val="83000"/>
              </a:srgbClr>
            </a:solidFill>
            <a:ln>
              <a:solidFill>
                <a:srgbClr val="B0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6" name="Cube 35"/>
            <p:cNvSpPr/>
            <p:nvPr/>
          </p:nvSpPr>
          <p:spPr>
            <a:xfrm>
              <a:off x="3270661" y="235131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8" name="Cube 37"/>
            <p:cNvSpPr/>
            <p:nvPr/>
          </p:nvSpPr>
          <p:spPr>
            <a:xfrm>
              <a:off x="1311231" y="43760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9" name="Cube 38"/>
            <p:cNvSpPr/>
            <p:nvPr/>
          </p:nvSpPr>
          <p:spPr>
            <a:xfrm>
              <a:off x="2149431" y="43760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0" name="Cube 39"/>
            <p:cNvSpPr/>
            <p:nvPr/>
          </p:nvSpPr>
          <p:spPr>
            <a:xfrm>
              <a:off x="2987631" y="43760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Cube 40"/>
            <p:cNvSpPr/>
            <p:nvPr/>
          </p:nvSpPr>
          <p:spPr>
            <a:xfrm>
              <a:off x="1311229" y="350520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Cube 41"/>
            <p:cNvSpPr/>
            <p:nvPr/>
          </p:nvSpPr>
          <p:spPr>
            <a:xfrm>
              <a:off x="1953491" y="3668486"/>
              <a:ext cx="1143000" cy="1143000"/>
            </a:xfrm>
            <a:prstGeom prst="cube">
              <a:avLst/>
            </a:prstGeom>
            <a:solidFill>
              <a:srgbClr val="FFC000">
                <a:alpha val="83000"/>
              </a:srgbClr>
            </a:solidFill>
            <a:ln>
              <a:solidFill>
                <a:srgbClr val="B0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3" name="Cube 42"/>
            <p:cNvSpPr/>
            <p:nvPr/>
          </p:nvSpPr>
          <p:spPr>
            <a:xfrm>
              <a:off x="2987629" y="350520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Cube 43"/>
            <p:cNvSpPr/>
            <p:nvPr/>
          </p:nvSpPr>
          <p:spPr>
            <a:xfrm>
              <a:off x="1311229" y="26343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Cube 44"/>
            <p:cNvSpPr/>
            <p:nvPr/>
          </p:nvSpPr>
          <p:spPr>
            <a:xfrm>
              <a:off x="2149429" y="26343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Cube 45"/>
            <p:cNvSpPr/>
            <p:nvPr/>
          </p:nvSpPr>
          <p:spPr>
            <a:xfrm>
              <a:off x="2987629" y="263434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988AD21-8F6D-47B7-BA80-7C37A73A1365}"/>
              </a:ext>
            </a:extLst>
          </p:cNvPr>
          <p:cNvGrpSpPr/>
          <p:nvPr/>
        </p:nvGrpSpPr>
        <p:grpSpPr>
          <a:xfrm>
            <a:off x="6857972" y="2079172"/>
            <a:ext cx="3751146" cy="3397452"/>
            <a:chOff x="6515072" y="2064822"/>
            <a:chExt cx="3810018" cy="3450772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3D790C59-D723-47C1-A322-ECA6D127FC87}"/>
                </a:ext>
              </a:extLst>
            </p:cNvPr>
            <p:cNvSpPr/>
            <p:nvPr/>
          </p:nvSpPr>
          <p:spPr>
            <a:xfrm>
              <a:off x="7309742" y="380653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E7F5083-C42E-44C0-A938-18E50EC05F2F}"/>
                </a:ext>
              </a:extLst>
            </p:cNvPr>
            <p:cNvSpPr/>
            <p:nvPr/>
          </p:nvSpPr>
          <p:spPr>
            <a:xfrm>
              <a:off x="8147942" y="380653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735003BC-CBE3-4D92-A66D-0B750C62E59A}"/>
                </a:ext>
              </a:extLst>
            </p:cNvPr>
            <p:cNvSpPr/>
            <p:nvPr/>
          </p:nvSpPr>
          <p:spPr>
            <a:xfrm>
              <a:off x="9182090" y="3806536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D6509AC4-2024-4A9E-9C73-3EF5310376E1}"/>
                </a:ext>
              </a:extLst>
            </p:cNvPr>
            <p:cNvSpPr/>
            <p:nvPr/>
          </p:nvSpPr>
          <p:spPr>
            <a:xfrm>
              <a:off x="7309740" y="293568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0" name="Cube 49">
              <a:extLst>
                <a:ext uri="{FF2B5EF4-FFF2-40B4-BE49-F238E27FC236}">
                  <a16:creationId xmlns:a16="http://schemas.microsoft.com/office/drawing/2014/main" id="{31CB1264-4452-4ECE-B87F-11190BB961E0}"/>
                </a:ext>
              </a:extLst>
            </p:cNvPr>
            <p:cNvSpPr/>
            <p:nvPr/>
          </p:nvSpPr>
          <p:spPr>
            <a:xfrm>
              <a:off x="8147940" y="293568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Cube 50">
              <a:extLst>
                <a:ext uri="{FF2B5EF4-FFF2-40B4-BE49-F238E27FC236}">
                  <a16:creationId xmlns:a16="http://schemas.microsoft.com/office/drawing/2014/main" id="{FFA99219-31C9-45E2-BB64-E8B0F11B3827}"/>
                </a:ext>
              </a:extLst>
            </p:cNvPr>
            <p:cNvSpPr/>
            <p:nvPr/>
          </p:nvSpPr>
          <p:spPr>
            <a:xfrm>
              <a:off x="8986140" y="293568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Cube 51">
              <a:extLst>
                <a:ext uri="{FF2B5EF4-FFF2-40B4-BE49-F238E27FC236}">
                  <a16:creationId xmlns:a16="http://schemas.microsoft.com/office/drawing/2014/main" id="{3FF05597-06D8-4D48-AD49-B20EE741065D}"/>
                </a:ext>
              </a:extLst>
            </p:cNvPr>
            <p:cNvSpPr/>
            <p:nvPr/>
          </p:nvSpPr>
          <p:spPr>
            <a:xfrm>
              <a:off x="7070248" y="2064822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3" name="Cube 52">
              <a:extLst>
                <a:ext uri="{FF2B5EF4-FFF2-40B4-BE49-F238E27FC236}">
                  <a16:creationId xmlns:a16="http://schemas.microsoft.com/office/drawing/2014/main" id="{297850E4-A2A2-4DCE-94A4-DF6925A3AF50}"/>
                </a:ext>
              </a:extLst>
            </p:cNvPr>
            <p:cNvSpPr/>
            <p:nvPr/>
          </p:nvSpPr>
          <p:spPr>
            <a:xfrm>
              <a:off x="8147940" y="206482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D2037C10-3806-4435-92D6-9D556CE180B4}"/>
                </a:ext>
              </a:extLst>
            </p:cNvPr>
            <p:cNvSpPr/>
            <p:nvPr/>
          </p:nvSpPr>
          <p:spPr>
            <a:xfrm>
              <a:off x="9182088" y="2064822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Cube 54">
              <a:extLst>
                <a:ext uri="{FF2B5EF4-FFF2-40B4-BE49-F238E27FC236}">
                  <a16:creationId xmlns:a16="http://schemas.microsoft.com/office/drawing/2014/main" id="{5E60004C-A426-4505-A320-3C5E8CF78F32}"/>
                </a:ext>
              </a:extLst>
            </p:cNvPr>
            <p:cNvSpPr/>
            <p:nvPr/>
          </p:nvSpPr>
          <p:spPr>
            <a:xfrm>
              <a:off x="7026712" y="408956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6" name="Cube 55">
              <a:extLst>
                <a:ext uri="{FF2B5EF4-FFF2-40B4-BE49-F238E27FC236}">
                  <a16:creationId xmlns:a16="http://schemas.microsoft.com/office/drawing/2014/main" id="{0E1EC7E8-1713-4399-9094-EBAC9F7D3522}"/>
                </a:ext>
              </a:extLst>
            </p:cNvPr>
            <p:cNvSpPr/>
            <p:nvPr/>
          </p:nvSpPr>
          <p:spPr>
            <a:xfrm>
              <a:off x="7864912" y="408956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2BBFB5AE-14F3-4ECB-9499-47BC5C7BA9E5}"/>
                </a:ext>
              </a:extLst>
            </p:cNvPr>
            <p:cNvSpPr/>
            <p:nvPr/>
          </p:nvSpPr>
          <p:spPr>
            <a:xfrm>
              <a:off x="8703112" y="408956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Cube 57">
              <a:extLst>
                <a:ext uri="{FF2B5EF4-FFF2-40B4-BE49-F238E27FC236}">
                  <a16:creationId xmlns:a16="http://schemas.microsoft.com/office/drawing/2014/main" id="{CB4DAC65-34AE-421E-B50D-53097AE8B8F3}"/>
                </a:ext>
              </a:extLst>
            </p:cNvPr>
            <p:cNvSpPr/>
            <p:nvPr/>
          </p:nvSpPr>
          <p:spPr>
            <a:xfrm>
              <a:off x="7026710" y="321870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15E5B3F4-B9C6-4898-A7FE-A1A7B0D984E3}"/>
                </a:ext>
              </a:extLst>
            </p:cNvPr>
            <p:cNvSpPr/>
            <p:nvPr/>
          </p:nvSpPr>
          <p:spPr>
            <a:xfrm>
              <a:off x="7864910" y="321870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Cube 62">
              <a:extLst>
                <a:ext uri="{FF2B5EF4-FFF2-40B4-BE49-F238E27FC236}">
                  <a16:creationId xmlns:a16="http://schemas.microsoft.com/office/drawing/2014/main" id="{274E443F-FC15-4A5D-BA90-5279681A6A8A}"/>
                </a:ext>
              </a:extLst>
            </p:cNvPr>
            <p:cNvSpPr/>
            <p:nvPr/>
          </p:nvSpPr>
          <p:spPr>
            <a:xfrm>
              <a:off x="8713996" y="321870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Cube 65">
              <a:extLst>
                <a:ext uri="{FF2B5EF4-FFF2-40B4-BE49-F238E27FC236}">
                  <a16:creationId xmlns:a16="http://schemas.microsoft.com/office/drawing/2014/main" id="{18391C0A-2D48-401B-A675-822775A01201}"/>
                </a:ext>
              </a:extLst>
            </p:cNvPr>
            <p:cNvSpPr/>
            <p:nvPr/>
          </p:nvSpPr>
          <p:spPr>
            <a:xfrm>
              <a:off x="7026710" y="234785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57052196-115A-4C27-8331-7C047EFC3581}"/>
                </a:ext>
              </a:extLst>
            </p:cNvPr>
            <p:cNvSpPr/>
            <p:nvPr/>
          </p:nvSpPr>
          <p:spPr>
            <a:xfrm>
              <a:off x="7864910" y="2347852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Cube 67">
              <a:extLst>
                <a:ext uri="{FF2B5EF4-FFF2-40B4-BE49-F238E27FC236}">
                  <a16:creationId xmlns:a16="http://schemas.microsoft.com/office/drawing/2014/main" id="{9FCF50C0-A7F2-4BB7-800A-2C6BDA0DFF0F}"/>
                </a:ext>
              </a:extLst>
            </p:cNvPr>
            <p:cNvSpPr/>
            <p:nvPr/>
          </p:nvSpPr>
          <p:spPr>
            <a:xfrm>
              <a:off x="8703110" y="234785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Cube 68">
              <a:extLst>
                <a:ext uri="{FF2B5EF4-FFF2-40B4-BE49-F238E27FC236}">
                  <a16:creationId xmlns:a16="http://schemas.microsoft.com/office/drawing/2014/main" id="{79106C56-D091-4A2E-B97B-0E9A6BA11C9F}"/>
                </a:ext>
              </a:extLst>
            </p:cNvPr>
            <p:cNvSpPr/>
            <p:nvPr/>
          </p:nvSpPr>
          <p:spPr>
            <a:xfrm>
              <a:off x="6525960" y="4372594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Cube 69">
              <a:extLst>
                <a:ext uri="{FF2B5EF4-FFF2-40B4-BE49-F238E27FC236}">
                  <a16:creationId xmlns:a16="http://schemas.microsoft.com/office/drawing/2014/main" id="{AB4F1ACD-7F22-4115-8B81-BAD78DFB8834}"/>
                </a:ext>
              </a:extLst>
            </p:cNvPr>
            <p:cNvSpPr/>
            <p:nvPr/>
          </p:nvSpPr>
          <p:spPr>
            <a:xfrm>
              <a:off x="7570994" y="4372594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1" name="Cube 70">
              <a:extLst>
                <a:ext uri="{FF2B5EF4-FFF2-40B4-BE49-F238E27FC236}">
                  <a16:creationId xmlns:a16="http://schemas.microsoft.com/office/drawing/2014/main" id="{98B7A0EC-F02D-40FA-BD17-BBFCF0B2DC81}"/>
                </a:ext>
              </a:extLst>
            </p:cNvPr>
            <p:cNvSpPr/>
            <p:nvPr/>
          </p:nvSpPr>
          <p:spPr>
            <a:xfrm>
              <a:off x="8637800" y="4372594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Cube 71">
              <a:extLst>
                <a:ext uri="{FF2B5EF4-FFF2-40B4-BE49-F238E27FC236}">
                  <a16:creationId xmlns:a16="http://schemas.microsoft.com/office/drawing/2014/main" id="{E2D8F48B-689B-44A1-9346-27C49D63FD59}"/>
                </a:ext>
              </a:extLst>
            </p:cNvPr>
            <p:cNvSpPr/>
            <p:nvPr/>
          </p:nvSpPr>
          <p:spPr>
            <a:xfrm>
              <a:off x="6743678" y="350173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Cube 72">
              <a:extLst>
                <a:ext uri="{FF2B5EF4-FFF2-40B4-BE49-F238E27FC236}">
                  <a16:creationId xmlns:a16="http://schemas.microsoft.com/office/drawing/2014/main" id="{97969A61-BE0C-4125-9737-70267AD124D6}"/>
                </a:ext>
              </a:extLst>
            </p:cNvPr>
            <p:cNvSpPr/>
            <p:nvPr/>
          </p:nvSpPr>
          <p:spPr>
            <a:xfrm>
              <a:off x="7581884" y="350173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8CDFDE9F-1151-4D46-9816-EC2E4158AE81}"/>
                </a:ext>
              </a:extLst>
            </p:cNvPr>
            <p:cNvSpPr/>
            <p:nvPr/>
          </p:nvSpPr>
          <p:spPr>
            <a:xfrm>
              <a:off x="8420078" y="350173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Cube 74">
              <a:extLst>
                <a:ext uri="{FF2B5EF4-FFF2-40B4-BE49-F238E27FC236}">
                  <a16:creationId xmlns:a16="http://schemas.microsoft.com/office/drawing/2014/main" id="{819480D8-10AC-45F2-9419-08C8E03A1AA9}"/>
                </a:ext>
              </a:extLst>
            </p:cNvPr>
            <p:cNvSpPr/>
            <p:nvPr/>
          </p:nvSpPr>
          <p:spPr>
            <a:xfrm>
              <a:off x="6515072" y="2630880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Cube 75">
              <a:extLst>
                <a:ext uri="{FF2B5EF4-FFF2-40B4-BE49-F238E27FC236}">
                  <a16:creationId xmlns:a16="http://schemas.microsoft.com/office/drawing/2014/main" id="{DF2F972D-3DE4-4D8F-96C7-0AFD4FA59120}"/>
                </a:ext>
              </a:extLst>
            </p:cNvPr>
            <p:cNvSpPr/>
            <p:nvPr/>
          </p:nvSpPr>
          <p:spPr>
            <a:xfrm>
              <a:off x="7581878" y="2630880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Cube 76">
              <a:extLst>
                <a:ext uri="{FF2B5EF4-FFF2-40B4-BE49-F238E27FC236}">
                  <a16:creationId xmlns:a16="http://schemas.microsoft.com/office/drawing/2014/main" id="{06CCDA2A-86FE-4751-9CB0-ECDAD0525130}"/>
                </a:ext>
              </a:extLst>
            </p:cNvPr>
            <p:cNvSpPr/>
            <p:nvPr/>
          </p:nvSpPr>
          <p:spPr>
            <a:xfrm>
              <a:off x="8626912" y="2630880"/>
              <a:ext cx="1143000" cy="1143000"/>
            </a:xfrm>
            <a:prstGeom prst="cube">
              <a:avLst/>
            </a:prstGeom>
            <a:solidFill>
              <a:schemeClr val="accent3">
                <a:lumMod val="75000"/>
                <a:alpha val="83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1D51935-66BD-443D-85ED-55DF7F5C3CFB}"/>
              </a:ext>
            </a:extLst>
          </p:cNvPr>
          <p:cNvSpPr txBox="1"/>
          <p:nvPr/>
        </p:nvSpPr>
        <p:spPr>
          <a:xfrm>
            <a:off x="1055219" y="5613028"/>
            <a:ext cx="3320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Text about the centre pieces that stay constant</a:t>
            </a:r>
            <a:endParaRPr lang="en-IN" sz="24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7CAFEC5-BE5D-4EB4-BB92-E5353473071E}"/>
              </a:ext>
            </a:extLst>
          </p:cNvPr>
          <p:cNvSpPr txBox="1"/>
          <p:nvPr/>
        </p:nvSpPr>
        <p:spPr>
          <a:xfrm>
            <a:off x="6629400" y="5613028"/>
            <a:ext cx="3320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Text about the corner pieces that move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84987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B2829D63-8EA4-4F3A-AF39-7A032E28A768}"/>
              </a:ext>
            </a:extLst>
          </p:cNvPr>
          <p:cNvGrpSpPr/>
          <p:nvPr/>
        </p:nvGrpSpPr>
        <p:grpSpPr>
          <a:xfrm>
            <a:off x="2514600" y="2667000"/>
            <a:ext cx="7299295" cy="1775003"/>
            <a:chOff x="2024743" y="1941591"/>
            <a:chExt cx="8322905" cy="2023919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5E4CEF7-7F4B-4F52-8BB5-087C9B2036F5}"/>
                </a:ext>
              </a:extLst>
            </p:cNvPr>
            <p:cNvSpPr/>
            <p:nvPr/>
          </p:nvSpPr>
          <p:spPr>
            <a:xfrm>
              <a:off x="2920243" y="1941591"/>
              <a:ext cx="1427583" cy="970384"/>
            </a:xfrm>
            <a:custGeom>
              <a:avLst/>
              <a:gdLst>
                <a:gd name="connsiteX0" fmla="*/ 1390261 w 1390261"/>
                <a:gd name="connsiteY0" fmla="*/ 1080089 h 1080089"/>
                <a:gd name="connsiteX1" fmla="*/ 1091681 w 1390261"/>
                <a:gd name="connsiteY1" fmla="*/ 716195 h 1080089"/>
                <a:gd name="connsiteX2" fmla="*/ 1175657 w 1390261"/>
                <a:gd name="connsiteY2" fmla="*/ 91044 h 1080089"/>
                <a:gd name="connsiteX3" fmla="*/ 0 w 1390261"/>
                <a:gd name="connsiteY3" fmla="*/ 16399 h 1080089"/>
                <a:gd name="connsiteX0" fmla="*/ 1390261 w 1390261"/>
                <a:gd name="connsiteY0" fmla="*/ 1063690 h 1063690"/>
                <a:gd name="connsiteX1" fmla="*/ 1091681 w 1390261"/>
                <a:gd name="connsiteY1" fmla="*/ 699796 h 1063690"/>
                <a:gd name="connsiteX2" fmla="*/ 0 w 1390261"/>
                <a:gd name="connsiteY2" fmla="*/ 0 h 1063690"/>
                <a:gd name="connsiteX0" fmla="*/ 1427583 w 1427583"/>
                <a:gd name="connsiteY0" fmla="*/ 970384 h 970384"/>
                <a:gd name="connsiteX1" fmla="*/ 1129003 w 1427583"/>
                <a:gd name="connsiteY1" fmla="*/ 606490 h 970384"/>
                <a:gd name="connsiteX2" fmla="*/ 0 w 1427583"/>
                <a:gd name="connsiteY2" fmla="*/ 0 h 97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27583" h="970384">
                  <a:moveTo>
                    <a:pt x="1427583" y="970384"/>
                  </a:moveTo>
                  <a:cubicBezTo>
                    <a:pt x="1296176" y="870857"/>
                    <a:pt x="1366933" y="768221"/>
                    <a:pt x="1129003" y="606490"/>
                  </a:cubicBezTo>
                  <a:cubicBezTo>
                    <a:pt x="891073" y="444759"/>
                    <a:pt x="227434" y="145791"/>
                    <a:pt x="0" y="0"/>
                  </a:cubicBezTo>
                </a:path>
              </a:pathLst>
            </a:custGeom>
            <a:noFill/>
            <a:ln w="127000" cap="rnd">
              <a:solidFill>
                <a:schemeClr val="accent1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53DDAC8-2C1F-49CC-91AD-AB97ED2ED6FF}"/>
                </a:ext>
              </a:extLst>
            </p:cNvPr>
            <p:cNvSpPr/>
            <p:nvPr/>
          </p:nvSpPr>
          <p:spPr>
            <a:xfrm>
              <a:off x="2155370" y="2512625"/>
              <a:ext cx="2202025" cy="529786"/>
            </a:xfrm>
            <a:custGeom>
              <a:avLst/>
              <a:gdLst>
                <a:gd name="connsiteX0" fmla="*/ 1912776 w 1912776"/>
                <a:gd name="connsiteY0" fmla="*/ 827626 h 830836"/>
                <a:gd name="connsiteX1" fmla="*/ 1548882 w 1912776"/>
                <a:gd name="connsiteY1" fmla="*/ 715658 h 830836"/>
                <a:gd name="connsiteX2" fmla="*/ 905070 w 1912776"/>
                <a:gd name="connsiteY2" fmla="*/ 71846 h 830836"/>
                <a:gd name="connsiteX3" fmla="*/ 0 w 1912776"/>
                <a:gd name="connsiteY3" fmla="*/ 43854 h 830836"/>
                <a:gd name="connsiteX0" fmla="*/ 1912776 w 1912776"/>
                <a:gd name="connsiteY0" fmla="*/ 789243 h 790113"/>
                <a:gd name="connsiteX1" fmla="*/ 1548882 w 1912776"/>
                <a:gd name="connsiteY1" fmla="*/ 677275 h 790113"/>
                <a:gd name="connsiteX2" fmla="*/ 709127 w 1912776"/>
                <a:gd name="connsiteY2" fmla="*/ 285390 h 790113"/>
                <a:gd name="connsiteX3" fmla="*/ 0 w 1912776"/>
                <a:gd name="connsiteY3" fmla="*/ 5471 h 790113"/>
                <a:gd name="connsiteX0" fmla="*/ 2202025 w 2202025"/>
                <a:gd name="connsiteY0" fmla="*/ 567759 h 568629"/>
                <a:gd name="connsiteX1" fmla="*/ 1838131 w 2202025"/>
                <a:gd name="connsiteY1" fmla="*/ 455791 h 568629"/>
                <a:gd name="connsiteX2" fmla="*/ 998376 w 2202025"/>
                <a:gd name="connsiteY2" fmla="*/ 63906 h 568629"/>
                <a:gd name="connsiteX3" fmla="*/ 0 w 2202025"/>
                <a:gd name="connsiteY3" fmla="*/ 54575 h 568629"/>
                <a:gd name="connsiteX0" fmla="*/ 2202025 w 2202025"/>
                <a:gd name="connsiteY0" fmla="*/ 529156 h 529786"/>
                <a:gd name="connsiteX1" fmla="*/ 1838131 w 2202025"/>
                <a:gd name="connsiteY1" fmla="*/ 417188 h 529786"/>
                <a:gd name="connsiteX2" fmla="*/ 1045029 w 2202025"/>
                <a:gd name="connsiteY2" fmla="*/ 127940 h 529786"/>
                <a:gd name="connsiteX3" fmla="*/ 0 w 2202025"/>
                <a:gd name="connsiteY3" fmla="*/ 15972 h 529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02025" h="529786">
                  <a:moveTo>
                    <a:pt x="2202025" y="529156"/>
                  </a:moveTo>
                  <a:cubicBezTo>
                    <a:pt x="2104053" y="536153"/>
                    <a:pt x="2030964" y="484057"/>
                    <a:pt x="1838131" y="417188"/>
                  </a:cubicBezTo>
                  <a:cubicBezTo>
                    <a:pt x="1645298" y="350319"/>
                    <a:pt x="1303176" y="239907"/>
                    <a:pt x="1045029" y="127940"/>
                  </a:cubicBezTo>
                  <a:cubicBezTo>
                    <a:pt x="786882" y="15973"/>
                    <a:pt x="323461" y="-26016"/>
                    <a:pt x="0" y="15972"/>
                  </a:cubicBezTo>
                </a:path>
              </a:pathLst>
            </a:custGeom>
            <a:noFill/>
            <a:ln w="127000" cap="rnd">
              <a:solidFill>
                <a:schemeClr val="accent5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4574C9D-C2E0-4DBD-B838-90DAD17AE910}"/>
                </a:ext>
              </a:extLst>
            </p:cNvPr>
            <p:cNvSpPr/>
            <p:nvPr/>
          </p:nvSpPr>
          <p:spPr>
            <a:xfrm>
              <a:off x="2024743" y="2981036"/>
              <a:ext cx="2220686" cy="252116"/>
            </a:xfrm>
            <a:custGeom>
              <a:avLst/>
              <a:gdLst>
                <a:gd name="connsiteX0" fmla="*/ 2220686 w 2220686"/>
                <a:gd name="connsiteY0" fmla="*/ 210033 h 252116"/>
                <a:gd name="connsiteX1" fmla="*/ 1716833 w 2220686"/>
                <a:gd name="connsiteY1" fmla="*/ 238025 h 252116"/>
                <a:gd name="connsiteX2" fmla="*/ 438539 w 2220686"/>
                <a:gd name="connsiteY2" fmla="*/ 14091 h 252116"/>
                <a:gd name="connsiteX3" fmla="*/ 0 w 2220686"/>
                <a:gd name="connsiteY3" fmla="*/ 42082 h 252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0686" h="252116">
                  <a:moveTo>
                    <a:pt x="2220686" y="210033"/>
                  </a:moveTo>
                  <a:cubicBezTo>
                    <a:pt x="2117271" y="240357"/>
                    <a:pt x="2013857" y="270682"/>
                    <a:pt x="1716833" y="238025"/>
                  </a:cubicBezTo>
                  <a:cubicBezTo>
                    <a:pt x="1419808" y="205368"/>
                    <a:pt x="724678" y="46748"/>
                    <a:pt x="438539" y="14091"/>
                  </a:cubicBezTo>
                  <a:cubicBezTo>
                    <a:pt x="152400" y="-18566"/>
                    <a:pt x="76200" y="11758"/>
                    <a:pt x="0" y="42082"/>
                  </a:cubicBezTo>
                </a:path>
              </a:pathLst>
            </a:custGeom>
            <a:noFill/>
            <a:ln w="127000" cap="rnd">
              <a:solidFill>
                <a:schemeClr val="accent6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799FE37-02F4-4AC9-8197-69F080199939}"/>
                </a:ext>
              </a:extLst>
            </p:cNvPr>
            <p:cNvSpPr/>
            <p:nvPr/>
          </p:nvSpPr>
          <p:spPr>
            <a:xfrm>
              <a:off x="2341984" y="3454074"/>
              <a:ext cx="1744824" cy="511436"/>
            </a:xfrm>
            <a:custGeom>
              <a:avLst/>
              <a:gdLst>
                <a:gd name="connsiteX0" fmla="*/ 1744824 w 1744824"/>
                <a:gd name="connsiteY0" fmla="*/ 26244 h 511436"/>
                <a:gd name="connsiteX1" fmla="*/ 1175657 w 1744824"/>
                <a:gd name="connsiteY1" fmla="*/ 54236 h 511436"/>
                <a:gd name="connsiteX2" fmla="*/ 0 w 1744824"/>
                <a:gd name="connsiteY2" fmla="*/ 511436 h 511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44824" h="511436">
                  <a:moveTo>
                    <a:pt x="1744824" y="26244"/>
                  </a:moveTo>
                  <a:cubicBezTo>
                    <a:pt x="1605642" y="-193"/>
                    <a:pt x="1466461" y="-26629"/>
                    <a:pt x="1175657" y="54236"/>
                  </a:cubicBezTo>
                  <a:cubicBezTo>
                    <a:pt x="884853" y="135101"/>
                    <a:pt x="442426" y="323268"/>
                    <a:pt x="0" y="511436"/>
                  </a:cubicBezTo>
                </a:path>
              </a:pathLst>
            </a:custGeom>
            <a:noFill/>
            <a:ln w="127000" cap="rnd">
              <a:solidFill>
                <a:schemeClr val="accent2">
                  <a:lumMod val="75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7F25BCB-6B6E-4295-912B-9BD12DACB80B}"/>
                </a:ext>
              </a:extLst>
            </p:cNvPr>
            <p:cNvSpPr/>
            <p:nvPr/>
          </p:nvSpPr>
          <p:spPr>
            <a:xfrm rot="1493462">
              <a:off x="4251937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F506B4F-80E0-4FA7-8568-49106014257E}"/>
                </a:ext>
              </a:extLst>
            </p:cNvPr>
            <p:cNvSpPr/>
            <p:nvPr/>
          </p:nvSpPr>
          <p:spPr>
            <a:xfrm rot="1493462">
              <a:off x="4432328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4520B3D-9EDE-4921-AB85-D91CA18D3AD3}"/>
                </a:ext>
              </a:extLst>
            </p:cNvPr>
            <p:cNvSpPr/>
            <p:nvPr/>
          </p:nvSpPr>
          <p:spPr>
            <a:xfrm rot="1493462">
              <a:off x="4612719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EDDD72C-8968-4D4F-9856-2FB39CF5C5BC}"/>
                </a:ext>
              </a:extLst>
            </p:cNvPr>
            <p:cNvSpPr/>
            <p:nvPr/>
          </p:nvSpPr>
          <p:spPr>
            <a:xfrm rot="1493462">
              <a:off x="4793110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63F9DE82-836A-4534-A0CB-2E7EF9F07A9C}"/>
                </a:ext>
              </a:extLst>
            </p:cNvPr>
            <p:cNvSpPr/>
            <p:nvPr/>
          </p:nvSpPr>
          <p:spPr>
            <a:xfrm rot="1493462">
              <a:off x="4973501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98B5E12-8E78-4218-89A4-28F58137CEC8}"/>
                </a:ext>
              </a:extLst>
            </p:cNvPr>
            <p:cNvSpPr/>
            <p:nvPr/>
          </p:nvSpPr>
          <p:spPr>
            <a:xfrm rot="1493462">
              <a:off x="5153892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4C60A3A-DABC-46F2-8523-11C5A26DF435}"/>
                </a:ext>
              </a:extLst>
            </p:cNvPr>
            <p:cNvSpPr/>
            <p:nvPr/>
          </p:nvSpPr>
          <p:spPr>
            <a:xfrm rot="1493462">
              <a:off x="5334283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EBCA378-009F-4592-AFBE-97E85CD930E6}"/>
                </a:ext>
              </a:extLst>
            </p:cNvPr>
            <p:cNvSpPr/>
            <p:nvPr/>
          </p:nvSpPr>
          <p:spPr>
            <a:xfrm rot="1493462">
              <a:off x="5514674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08777A-6F8F-4C65-912B-A61D65C037EF}"/>
                </a:ext>
              </a:extLst>
            </p:cNvPr>
            <p:cNvSpPr/>
            <p:nvPr/>
          </p:nvSpPr>
          <p:spPr>
            <a:xfrm rot="1493462">
              <a:off x="5695065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F82E2E5-6342-437E-821F-A4A835F98463}"/>
                </a:ext>
              </a:extLst>
            </p:cNvPr>
            <p:cNvSpPr/>
            <p:nvPr/>
          </p:nvSpPr>
          <p:spPr>
            <a:xfrm rot="1493462">
              <a:off x="5875456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862DE88-B865-4BBD-8783-B6403320F85A}"/>
                </a:ext>
              </a:extLst>
            </p:cNvPr>
            <p:cNvSpPr/>
            <p:nvPr/>
          </p:nvSpPr>
          <p:spPr>
            <a:xfrm rot="1493462">
              <a:off x="6055847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7B48F0E-459B-4F7A-B1E3-9139E891AC13}"/>
                </a:ext>
              </a:extLst>
            </p:cNvPr>
            <p:cNvSpPr/>
            <p:nvPr/>
          </p:nvSpPr>
          <p:spPr>
            <a:xfrm rot="1493462">
              <a:off x="6236238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E405DE5-3905-4100-B842-B8F2ACCBB420}"/>
                </a:ext>
              </a:extLst>
            </p:cNvPr>
            <p:cNvSpPr/>
            <p:nvPr/>
          </p:nvSpPr>
          <p:spPr>
            <a:xfrm rot="1493462">
              <a:off x="6416629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10CFF0E-1DAE-4312-A16B-946016A33C8E}"/>
                </a:ext>
              </a:extLst>
            </p:cNvPr>
            <p:cNvSpPr/>
            <p:nvPr/>
          </p:nvSpPr>
          <p:spPr>
            <a:xfrm rot="1493462">
              <a:off x="6597020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0924F85-BC09-484D-B434-87119F5F7819}"/>
                </a:ext>
              </a:extLst>
            </p:cNvPr>
            <p:cNvSpPr/>
            <p:nvPr/>
          </p:nvSpPr>
          <p:spPr>
            <a:xfrm rot="1493462">
              <a:off x="6777411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94E26EC1-0C9F-417F-87F1-CD0FDE5D7842}"/>
                </a:ext>
              </a:extLst>
            </p:cNvPr>
            <p:cNvSpPr/>
            <p:nvPr/>
          </p:nvSpPr>
          <p:spPr>
            <a:xfrm rot="1493462">
              <a:off x="6957802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8174488-7144-4D58-9E51-E7136F076921}"/>
                </a:ext>
              </a:extLst>
            </p:cNvPr>
            <p:cNvSpPr/>
            <p:nvPr/>
          </p:nvSpPr>
          <p:spPr>
            <a:xfrm rot="1493462">
              <a:off x="7138193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92627DC-CBE8-4C2D-8B01-4DEFED01B943}"/>
                </a:ext>
              </a:extLst>
            </p:cNvPr>
            <p:cNvSpPr/>
            <p:nvPr/>
          </p:nvSpPr>
          <p:spPr>
            <a:xfrm rot="1493462">
              <a:off x="7318584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F56E21E-6500-497D-B9DB-EE67C7D3E829}"/>
                </a:ext>
              </a:extLst>
            </p:cNvPr>
            <p:cNvSpPr/>
            <p:nvPr/>
          </p:nvSpPr>
          <p:spPr>
            <a:xfrm rot="1493462">
              <a:off x="7498975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B38276C7-D1CE-4FA0-8C6E-8BCCAA6A8150}"/>
                </a:ext>
              </a:extLst>
            </p:cNvPr>
            <p:cNvSpPr/>
            <p:nvPr/>
          </p:nvSpPr>
          <p:spPr>
            <a:xfrm rot="1493462">
              <a:off x="7679366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C618CC1-24D4-4232-A559-CA2C73AC7228}"/>
                </a:ext>
              </a:extLst>
            </p:cNvPr>
            <p:cNvSpPr/>
            <p:nvPr/>
          </p:nvSpPr>
          <p:spPr>
            <a:xfrm rot="1493462">
              <a:off x="7859757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299C021-6D70-4233-A1FC-4F8EF089B542}"/>
                </a:ext>
              </a:extLst>
            </p:cNvPr>
            <p:cNvSpPr/>
            <p:nvPr/>
          </p:nvSpPr>
          <p:spPr>
            <a:xfrm rot="1493462">
              <a:off x="8040148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431E3FDF-5D75-4662-A408-31AA4BBFA26A}"/>
                </a:ext>
              </a:extLst>
            </p:cNvPr>
            <p:cNvSpPr/>
            <p:nvPr/>
          </p:nvSpPr>
          <p:spPr>
            <a:xfrm rot="1493462">
              <a:off x="8220539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9F2D7EF9-6793-43D7-8D61-EA23B532D64C}"/>
                </a:ext>
              </a:extLst>
            </p:cNvPr>
            <p:cNvSpPr/>
            <p:nvPr/>
          </p:nvSpPr>
          <p:spPr>
            <a:xfrm rot="1493462">
              <a:off x="8400930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09F134AC-E260-403B-B246-3F709D683B8D}"/>
                </a:ext>
              </a:extLst>
            </p:cNvPr>
            <p:cNvSpPr/>
            <p:nvPr/>
          </p:nvSpPr>
          <p:spPr>
            <a:xfrm rot="1493462">
              <a:off x="8581321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505DE521-1A05-4C91-B2B0-9DEB767EA1D7}"/>
                </a:ext>
              </a:extLst>
            </p:cNvPr>
            <p:cNvSpPr/>
            <p:nvPr/>
          </p:nvSpPr>
          <p:spPr>
            <a:xfrm rot="1493462">
              <a:off x="8761712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75B27423-B9AC-45D2-99DD-292B1217DEF8}"/>
                </a:ext>
              </a:extLst>
            </p:cNvPr>
            <p:cNvSpPr/>
            <p:nvPr/>
          </p:nvSpPr>
          <p:spPr>
            <a:xfrm rot="1493462">
              <a:off x="8942103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A2A6FC01-5D93-4E96-95BC-D3CB9802BB92}"/>
                </a:ext>
              </a:extLst>
            </p:cNvPr>
            <p:cNvSpPr/>
            <p:nvPr/>
          </p:nvSpPr>
          <p:spPr>
            <a:xfrm rot="1493462">
              <a:off x="9122494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E82950CF-53C0-4717-978F-630E0FEF772F}"/>
                </a:ext>
              </a:extLst>
            </p:cNvPr>
            <p:cNvSpPr/>
            <p:nvPr/>
          </p:nvSpPr>
          <p:spPr>
            <a:xfrm rot="1493462">
              <a:off x="9302885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D00A5D29-74FA-4757-8576-DDB5F5A24161}"/>
                </a:ext>
              </a:extLst>
            </p:cNvPr>
            <p:cNvSpPr/>
            <p:nvPr/>
          </p:nvSpPr>
          <p:spPr>
            <a:xfrm rot="1493462">
              <a:off x="9483276" y="2763532"/>
              <a:ext cx="159078" cy="865229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F06316B9-2CBE-4BDC-94C4-3D7912680789}"/>
                </a:ext>
              </a:extLst>
            </p:cNvPr>
            <p:cNvSpPr/>
            <p:nvPr/>
          </p:nvSpPr>
          <p:spPr>
            <a:xfrm rot="5400000">
              <a:off x="9338081" y="2747143"/>
              <a:ext cx="1160456" cy="858679"/>
            </a:xfrm>
            <a:prstGeom prst="triangl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</p:grpSp>
      <p:sp>
        <p:nvSpPr>
          <p:cNvPr id="41" name="Title 40">
            <a:extLst>
              <a:ext uri="{FF2B5EF4-FFF2-40B4-BE49-F238E27FC236}">
                <a16:creationId xmlns:a16="http://schemas.microsoft.com/office/drawing/2014/main" id="{6D58AE0E-5405-49CF-92F8-8A36E075D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Spiral Integration</a:t>
            </a:r>
            <a:endParaRPr lang="en-IN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332D88-0CAF-440E-A52F-6A657380FA16}"/>
              </a:ext>
            </a:extLst>
          </p:cNvPr>
          <p:cNvSpPr txBox="1"/>
          <p:nvPr/>
        </p:nvSpPr>
        <p:spPr>
          <a:xfrm>
            <a:off x="2527543" y="2220137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  <a:endParaRPr lang="en-IN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D3AC7A4-CE46-42A9-8B05-6022B8245973}"/>
              </a:ext>
            </a:extLst>
          </p:cNvPr>
          <p:cNvSpPr txBox="1"/>
          <p:nvPr/>
        </p:nvSpPr>
        <p:spPr>
          <a:xfrm>
            <a:off x="602769" y="2899372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  <a:endParaRPr lang="en-IN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9C43BC1-EFE1-4CF1-8BB6-5F86241141F1}"/>
              </a:ext>
            </a:extLst>
          </p:cNvPr>
          <p:cNvSpPr txBox="1"/>
          <p:nvPr/>
        </p:nvSpPr>
        <p:spPr>
          <a:xfrm>
            <a:off x="600137" y="3490394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  <a:endParaRPr lang="en-IN" sz="240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377CDCB-98AA-42BD-A4CA-C07153322FDE}"/>
              </a:ext>
            </a:extLst>
          </p:cNvPr>
          <p:cNvSpPr txBox="1"/>
          <p:nvPr/>
        </p:nvSpPr>
        <p:spPr>
          <a:xfrm>
            <a:off x="1143000" y="452834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  <a:endParaRPr lang="en-IN" sz="2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121C4DE-3E3E-465B-857E-FE5C321E5247}"/>
              </a:ext>
            </a:extLst>
          </p:cNvPr>
          <p:cNvSpPr txBox="1"/>
          <p:nvPr/>
        </p:nvSpPr>
        <p:spPr>
          <a:xfrm>
            <a:off x="9893881" y="3288331"/>
            <a:ext cx="20892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text about the integrated result here</a:t>
            </a:r>
            <a:endParaRPr lang="en-IN" sz="2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273304-E430-4B54-AA66-C0EF3BEA5D45}"/>
              </a:ext>
            </a:extLst>
          </p:cNvPr>
          <p:cNvSpPr txBox="1"/>
          <p:nvPr/>
        </p:nvSpPr>
        <p:spPr>
          <a:xfrm>
            <a:off x="4947487" y="4197677"/>
            <a:ext cx="3517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about the process of integration here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27635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029200" y="5791200"/>
            <a:ext cx="533400" cy="533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4" name="Freeform 33"/>
          <p:cNvSpPr/>
          <p:nvPr/>
        </p:nvSpPr>
        <p:spPr>
          <a:xfrm>
            <a:off x="0" y="-26126"/>
            <a:ext cx="6422573" cy="6897189"/>
          </a:xfrm>
          <a:custGeom>
            <a:avLst/>
            <a:gdLst>
              <a:gd name="connsiteX0" fmla="*/ 1465007 w 6422573"/>
              <a:gd name="connsiteY0" fmla="*/ 0 h 6897189"/>
              <a:gd name="connsiteX1" fmla="*/ 6422573 w 6422573"/>
              <a:gd name="connsiteY1" fmla="*/ 26126 h 6897189"/>
              <a:gd name="connsiteX2" fmla="*/ 3569014 w 6422573"/>
              <a:gd name="connsiteY2" fmla="*/ 6897189 h 6897189"/>
              <a:gd name="connsiteX3" fmla="*/ 1465007 w 6422573"/>
              <a:gd name="connsiteY3" fmla="*/ 6897189 h 6897189"/>
              <a:gd name="connsiteX4" fmla="*/ 1465026 w 6422573"/>
              <a:gd name="connsiteY4" fmla="*/ 6884126 h 6897189"/>
              <a:gd name="connsiteX5" fmla="*/ 0 w 6422573"/>
              <a:gd name="connsiteY5" fmla="*/ 6884126 h 6897189"/>
              <a:gd name="connsiteX6" fmla="*/ 0 w 6422573"/>
              <a:gd name="connsiteY6" fmla="*/ 26126 h 6897189"/>
              <a:gd name="connsiteX7" fmla="*/ 1465045 w 6422573"/>
              <a:gd name="connsiteY7" fmla="*/ 26126 h 6897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2573" h="6897189">
                <a:moveTo>
                  <a:pt x="1465007" y="0"/>
                </a:moveTo>
                <a:lnTo>
                  <a:pt x="6422573" y="26126"/>
                </a:lnTo>
                <a:lnTo>
                  <a:pt x="3569014" y="6897189"/>
                </a:lnTo>
                <a:lnTo>
                  <a:pt x="1465007" y="6897189"/>
                </a:lnTo>
                <a:lnTo>
                  <a:pt x="1465026" y="6884126"/>
                </a:lnTo>
                <a:lnTo>
                  <a:pt x="0" y="6884126"/>
                </a:lnTo>
                <a:lnTo>
                  <a:pt x="0" y="26126"/>
                </a:lnTo>
                <a:lnTo>
                  <a:pt x="1465045" y="26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5029200" y="5791200"/>
            <a:ext cx="533400" cy="53340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8453137" y="2976857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8453137" y="2976857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Oval 11"/>
          <p:cNvSpPr/>
          <p:nvPr/>
        </p:nvSpPr>
        <p:spPr>
          <a:xfrm>
            <a:off x="8105357" y="4086638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8105357" y="4086638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 descr="Right:  "/>
          <p:cNvSpPr/>
          <p:nvPr/>
        </p:nvSpPr>
        <p:spPr>
          <a:xfrm>
            <a:off x="7541412" y="5031593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 descr="Diagonal Up Right:  "/>
          <p:cNvSpPr/>
          <p:nvPr/>
        </p:nvSpPr>
        <p:spPr>
          <a:xfrm>
            <a:off x="8105357" y="4086638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7541412" y="5031593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541412" y="5031593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6638962" y="448629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5759102" y="5061331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6638962" y="4486294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105357" y="4086638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8105357" y="4086638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 descr="Up:  "/>
          <p:cNvSpPr/>
          <p:nvPr/>
        </p:nvSpPr>
        <p:spPr>
          <a:xfrm>
            <a:off x="8453137" y="2976857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8453137" y="2976857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8458200" y="2971800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8458200" y="2971800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8458200" y="2971800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/>
        </p:nvSpPr>
        <p:spPr>
          <a:xfrm>
            <a:off x="8458200" y="2971800"/>
            <a:ext cx="533400" cy="5334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2514600" y="2743200"/>
            <a:ext cx="533400" cy="5334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2514600" y="2743200"/>
            <a:ext cx="533400" cy="5334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2514600" y="2743200"/>
            <a:ext cx="533400" cy="5334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2514600" y="2743200"/>
            <a:ext cx="533400" cy="5334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2514600" y="2743200"/>
            <a:ext cx="533400" cy="533400"/>
          </a:xfrm>
          <a:prstGeom prst="ellipse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10629" y="496670"/>
            <a:ext cx="3950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One to One Campaign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315200" y="496670"/>
            <a:ext cx="29033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Viral Campaign</a:t>
            </a: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1714500" y="2019300"/>
            <a:ext cx="6858000" cy="281940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496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125 -0.1611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" y="-8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12084 -0.0611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3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0.0875 0.1388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69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44444E-6 L -0.02916 0.18334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" y="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3.33333E-6 L 0.0599 -0.10648 " pathEditMode="relative" rAng="0" ptsTypes="AA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5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"/>
                            </p:stCondLst>
                            <p:childTnLst>
                              <p:par>
                                <p:cTn id="3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9583 -0.08333 " pathEditMode="relative" rAng="0" ptsTypes="AA">
                                      <p:cBhvr>
                                        <p:cTn id="3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87" y="-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"/>
                            </p:stCondLst>
                            <p:childTnLst>
                              <p:par>
                                <p:cTn id="4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278 L 0.07292 0.08102 " pathEditMode="relative" rAng="0" ptsTypes="AA">
                                      <p:cBhvr>
                                        <p:cTn id="4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63" y="437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-0.00138 L -0.07917 -0.08333 " pathEditMode="relative" rAng="0" ptsTypes="AA">
                                      <p:cBhvr>
                                        <p:cTn id="4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-4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39 L -0.07187 0.09584 " pathEditMode="relative" rAng="0" ptsTypes="AA">
                                      <p:cBhvr>
                                        <p:cTn id="5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47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07 L 0.07083 0.09445 " pathEditMode="relative" rAng="0" ptsTypes="AA">
                                      <p:cBhvr>
                                        <p:cTn id="5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0" y="4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092 L 0.04635 -0.13797 " pathEditMode="relative" rAng="0" ptsTypes="AA">
                                      <p:cBhvr>
                                        <p:cTn id="6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-0.10694 -0.03519 " pathEditMode="relative" rAng="0" ptsTypes="AA">
                                      <p:cBhvr>
                                        <p:cTn id="75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0" y="-1800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-0.00347 L 0.02852 -0.1618 " pathEditMode="relative" rAng="0" ptsTypes="AA">
                                      <p:cBhvr>
                                        <p:cTn id="7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9" y="-768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-0.00394 L 0.1066 -0.06435 " pathEditMode="relative" rAng="0" ptsTypes="AA">
                                      <p:cBhvr>
                                        <p:cTn id="7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-300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3 -0.0044 L 0.09062 0.07916 " pathEditMode="relative" rAng="0" ptsTypes="AA">
                                      <p:cBhvr>
                                        <p:cTn id="8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00" y="4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6 L -0.08819 -0.11574 " pathEditMode="relative" rAng="0" ptsTypes="AA">
                                      <p:cBhvr>
                                        <p:cTn id="10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00" y="-5800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6 0.00301 L -0.01476 -0.16921 " pathEditMode="relative" rAng="0" ptsTypes="AA">
                                      <p:cBhvr>
                                        <p:cTn id="103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0" y="-8600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93 L 0.07152 -0.12871 " pathEditMode="relative" rAng="0" ptsTypes="AA">
                                      <p:cBhvr>
                                        <p:cTn id="105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6400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93 L 0.12152 -0.00648 " pathEditMode="relative" rAng="0" ptsTypes="AA">
                                      <p:cBhvr>
                                        <p:cTn id="10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-30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0.00092 L -0.1125 0.00556 " pathEditMode="relative" rAng="0" ptsTypes="AA">
                                      <p:cBhvr>
                                        <p:cTn id="109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0" y="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3" grpId="1" animBg="1"/>
      <p:bldP spid="16" grpId="0" animBg="1"/>
      <p:bldP spid="16" grpId="1" animBg="1"/>
      <p:bldP spid="17" grpId="0" animBg="1"/>
      <p:bldP spid="17" grpId="1" animBg="1"/>
      <p:bldP spid="12" grpId="0" animBg="1"/>
      <p:bldP spid="12" grpId="1" animBg="1"/>
      <p:bldP spid="13" grpId="0" animBg="1"/>
      <p:bldP spid="13" grpId="1" animBg="1"/>
      <p:bldP spid="23" grpId="0" animBg="1"/>
      <p:bldP spid="23" grpId="1" animBg="1"/>
      <p:bldP spid="24" grpId="0" animBg="1"/>
      <p:bldP spid="24" grpId="1" animBg="1"/>
      <p:bldP spid="8" grpId="0" animBg="1"/>
      <p:bldP spid="8" grpId="1" animBg="1"/>
      <p:bldP spid="7" grpId="0" animBg="1"/>
      <p:bldP spid="7" grpId="1" animBg="1"/>
      <p:bldP spid="5" grpId="0" animBg="1"/>
      <p:bldP spid="5" grpId="1" animBg="1"/>
      <p:bldP spid="4" grpId="0" animBg="1"/>
      <p:bldP spid="4" grpId="1" animBg="1"/>
      <p:bldP spid="6" grpId="0" animBg="1"/>
      <p:bldP spid="6" grpId="1" animBg="1"/>
      <p:bldP spid="10" grpId="0" animBg="1"/>
      <p:bldP spid="11" grpId="0" animBg="1"/>
      <p:bldP spid="11" grpId="1" animBg="1"/>
      <p:bldP spid="26" grpId="0" animBg="1"/>
      <p:bldP spid="14" grpId="0" animBg="1"/>
      <p:bldP spid="15" grpId="0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1" grpId="0" animBg="1"/>
      <p:bldP spid="33" grpId="0" animBg="1"/>
      <p:bldP spid="35" grpId="0" animBg="1"/>
      <p:bldP spid="3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Pressure in the Middle</a:t>
            </a:r>
          </a:p>
        </p:txBody>
      </p:sp>
      <p:grpSp>
        <p:nvGrpSpPr>
          <p:cNvPr id="3" name="Group 38"/>
          <p:cNvGrpSpPr/>
          <p:nvPr/>
        </p:nvGrpSpPr>
        <p:grpSpPr>
          <a:xfrm>
            <a:off x="1888554" y="1640840"/>
            <a:ext cx="2156542" cy="4267200"/>
            <a:chOff x="2057400" y="-228600"/>
            <a:chExt cx="4038600" cy="7991272"/>
          </a:xfrm>
        </p:grpSpPr>
        <p:sp>
          <p:nvSpPr>
            <p:cNvPr id="37" name="Oval 36"/>
            <p:cNvSpPr/>
            <p:nvPr/>
          </p:nvSpPr>
          <p:spPr>
            <a:xfrm>
              <a:off x="2133600" y="3800272"/>
              <a:ext cx="3962400" cy="3962400"/>
            </a:xfrm>
            <a:prstGeom prst="ellipse">
              <a:avLst/>
            </a:prstGeom>
            <a:scene3d>
              <a:camera prst="isometricOffAxis2Top">
                <a:rot lat="17827249" lon="4333455" rev="17155554"/>
              </a:camera>
              <a:lightRig rig="balanced" dir="t"/>
            </a:scene3d>
            <a:sp3d extrusionH="381000" prstMaterial="dkEdge">
              <a:bevelT w="139700" prst="cross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8" name="Group 33"/>
            <p:cNvGrpSpPr/>
            <p:nvPr/>
          </p:nvGrpSpPr>
          <p:grpSpPr>
            <a:xfrm>
              <a:off x="2438400" y="2286000"/>
              <a:ext cx="3251286" cy="3581400"/>
              <a:chOff x="533400" y="2209800"/>
              <a:chExt cx="3838575" cy="4228318"/>
            </a:xfrm>
          </p:grpSpPr>
          <p:sp>
            <p:nvSpPr>
              <p:cNvPr id="33" name="Rounded Rectangle 32"/>
              <p:cNvSpPr>
                <a:spLocks noChangeAspect="1"/>
              </p:cNvSpPr>
              <p:nvPr/>
            </p:nvSpPr>
            <p:spPr>
              <a:xfrm rot="600000">
                <a:off x="1209963" y="4217679"/>
                <a:ext cx="2425134" cy="176015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tx1">
                      <a:lumMod val="75000"/>
                      <a:lumOff val="2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tx1"/>
                  </a:gs>
                </a:gsLst>
                <a:lin ang="0" scaled="1"/>
              </a:gradFill>
              <a:ln w="1270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9" name="Group 21"/>
              <p:cNvGrpSpPr/>
              <p:nvPr/>
            </p:nvGrpSpPr>
            <p:grpSpPr>
              <a:xfrm>
                <a:off x="533400" y="2209800"/>
                <a:ext cx="3810000" cy="2018518"/>
                <a:chOff x="533400" y="2209800"/>
                <a:chExt cx="3810000" cy="2018518"/>
              </a:xfrm>
            </p:grpSpPr>
            <p:sp>
              <p:nvSpPr>
                <p:cNvPr id="4" name="Rounded Rectangle 3"/>
                <p:cNvSpPr>
                  <a:spLocks noChangeAspect="1"/>
                </p:cNvSpPr>
                <p:nvPr/>
              </p:nvSpPr>
              <p:spPr>
                <a:xfrm rot="480000">
                  <a:off x="560145" y="2461762"/>
                  <a:ext cx="3501746" cy="25415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5" name="Rounded Rectangle 4"/>
                <p:cNvSpPr>
                  <a:spLocks noChangeAspect="1"/>
                </p:cNvSpPr>
                <p:nvPr/>
              </p:nvSpPr>
              <p:spPr>
                <a:xfrm rot="480000">
                  <a:off x="735682" y="2961395"/>
                  <a:ext cx="3151571" cy="22873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" name="Rounded Rectangle 5"/>
                <p:cNvSpPr>
                  <a:spLocks noChangeAspect="1"/>
                </p:cNvSpPr>
                <p:nvPr/>
              </p:nvSpPr>
              <p:spPr>
                <a:xfrm rot="540000">
                  <a:off x="889728" y="3407110"/>
                  <a:ext cx="2985699" cy="2167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" name="Rounded Rectangle 6"/>
                <p:cNvSpPr>
                  <a:spLocks noChangeAspect="1"/>
                </p:cNvSpPr>
                <p:nvPr/>
              </p:nvSpPr>
              <p:spPr>
                <a:xfrm rot="540000">
                  <a:off x="1048053" y="3837081"/>
                  <a:ext cx="2552773" cy="1852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Rounded Rectangle 16"/>
                <p:cNvSpPr>
                  <a:spLocks noChangeAspect="1"/>
                </p:cNvSpPr>
                <p:nvPr/>
              </p:nvSpPr>
              <p:spPr>
                <a:xfrm>
                  <a:off x="1188530" y="4028339"/>
                  <a:ext cx="2499741" cy="19997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8" name="Rounded Rectangle 17"/>
                <p:cNvSpPr>
                  <a:spLocks noChangeAspect="1"/>
                </p:cNvSpPr>
                <p:nvPr/>
              </p:nvSpPr>
              <p:spPr>
                <a:xfrm>
                  <a:off x="1049655" y="3613557"/>
                  <a:ext cx="2777490" cy="22219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9" name="Rounded Rectangle 18"/>
                <p:cNvSpPr>
                  <a:spLocks noChangeAspect="1"/>
                </p:cNvSpPr>
                <p:nvPr/>
              </p:nvSpPr>
              <p:spPr>
                <a:xfrm>
                  <a:off x="895350" y="3174086"/>
                  <a:ext cx="3086100" cy="2468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0" name="Rounded Rectangle 19"/>
                <p:cNvSpPr>
                  <a:spLocks noChangeAspect="1"/>
                </p:cNvSpPr>
                <p:nvPr/>
              </p:nvSpPr>
              <p:spPr>
                <a:xfrm>
                  <a:off x="723900" y="2707183"/>
                  <a:ext cx="3429000" cy="27432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1" name="Rounded Rectangle 20"/>
                <p:cNvSpPr/>
                <p:nvPr/>
              </p:nvSpPr>
              <p:spPr>
                <a:xfrm>
                  <a:off x="533400" y="2209800"/>
                  <a:ext cx="3810000" cy="3048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  <p:grpSp>
            <p:nvGrpSpPr>
              <p:cNvPr id="10" name="Group 22"/>
              <p:cNvGrpSpPr/>
              <p:nvPr/>
            </p:nvGrpSpPr>
            <p:grpSpPr>
              <a:xfrm flipV="1">
                <a:off x="561975" y="4419600"/>
                <a:ext cx="3810000" cy="2018518"/>
                <a:chOff x="533400" y="2209800"/>
                <a:chExt cx="3810000" cy="2018518"/>
              </a:xfrm>
            </p:grpSpPr>
            <p:sp>
              <p:nvSpPr>
                <p:cNvPr id="24" name="Rounded Rectangle 23"/>
                <p:cNvSpPr>
                  <a:spLocks noChangeAspect="1"/>
                </p:cNvSpPr>
                <p:nvPr/>
              </p:nvSpPr>
              <p:spPr>
                <a:xfrm rot="480000">
                  <a:off x="560145" y="2461762"/>
                  <a:ext cx="3501746" cy="254154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Rounded Rectangle 24"/>
                <p:cNvSpPr>
                  <a:spLocks noChangeAspect="1"/>
                </p:cNvSpPr>
                <p:nvPr/>
              </p:nvSpPr>
              <p:spPr>
                <a:xfrm rot="480000">
                  <a:off x="735682" y="2961395"/>
                  <a:ext cx="3151571" cy="22873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6" name="Rounded Rectangle 25"/>
                <p:cNvSpPr>
                  <a:spLocks noChangeAspect="1"/>
                </p:cNvSpPr>
                <p:nvPr/>
              </p:nvSpPr>
              <p:spPr>
                <a:xfrm rot="540000">
                  <a:off x="889728" y="3407110"/>
                  <a:ext cx="2985699" cy="216700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7" name="Rounded Rectangle 26"/>
                <p:cNvSpPr>
                  <a:spLocks noChangeAspect="1"/>
                </p:cNvSpPr>
                <p:nvPr/>
              </p:nvSpPr>
              <p:spPr>
                <a:xfrm rot="540000">
                  <a:off x="1048053" y="3837081"/>
                  <a:ext cx="2552773" cy="185279"/>
                </a:xfrm>
                <a:prstGeom prst="roundRect">
                  <a:avLst>
                    <a:gd name="adj" fmla="val 50000"/>
                  </a:avLst>
                </a:prstGeom>
                <a:gradFill>
                  <a:gsLst>
                    <a:gs pos="0">
                      <a:schemeClr val="tx1">
                        <a:lumMod val="75000"/>
                        <a:lumOff val="25000"/>
                      </a:schemeClr>
                    </a:gs>
                    <a:gs pos="50000">
                      <a:schemeClr val="bg1">
                        <a:lumMod val="75000"/>
                      </a:schemeClr>
                    </a:gs>
                    <a:gs pos="100000">
                      <a:schemeClr val="tx1"/>
                    </a:gs>
                  </a:gsLst>
                  <a:lin ang="0" scaled="1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>
                    <a:rot lat="0" lon="0" rev="8700000"/>
                  </a:lightRig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8" name="Rounded Rectangle 27"/>
                <p:cNvSpPr>
                  <a:spLocks noChangeAspect="1"/>
                </p:cNvSpPr>
                <p:nvPr/>
              </p:nvSpPr>
              <p:spPr>
                <a:xfrm>
                  <a:off x="1188530" y="4028339"/>
                  <a:ext cx="2499741" cy="19997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Rounded Rectangle 28"/>
                <p:cNvSpPr>
                  <a:spLocks noChangeAspect="1"/>
                </p:cNvSpPr>
                <p:nvPr/>
              </p:nvSpPr>
              <p:spPr>
                <a:xfrm>
                  <a:off x="1049655" y="3613557"/>
                  <a:ext cx="2777490" cy="222199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0" name="Rounded Rectangle 29"/>
                <p:cNvSpPr>
                  <a:spLocks noChangeAspect="1"/>
                </p:cNvSpPr>
                <p:nvPr/>
              </p:nvSpPr>
              <p:spPr>
                <a:xfrm>
                  <a:off x="895350" y="3174086"/>
                  <a:ext cx="3086100" cy="246888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1" name="Rounded Rectangle 30"/>
                <p:cNvSpPr>
                  <a:spLocks noChangeAspect="1"/>
                </p:cNvSpPr>
                <p:nvPr/>
              </p:nvSpPr>
              <p:spPr>
                <a:xfrm>
                  <a:off x="723900" y="2707183"/>
                  <a:ext cx="3429000" cy="27432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>
                  <a:off x="533400" y="2209800"/>
                  <a:ext cx="3810000" cy="3048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9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threePt" dir="t"/>
                </a:scene3d>
                <a:sp3d prstMaterial="dkEdge"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prstClr val="white"/>
                    </a:solidFill>
                  </a:endParaRPr>
                </a:p>
              </p:txBody>
            </p:sp>
          </p:grpSp>
        </p:grpSp>
        <p:sp>
          <p:nvSpPr>
            <p:cNvPr id="38" name="Oval 37"/>
            <p:cNvSpPr/>
            <p:nvPr/>
          </p:nvSpPr>
          <p:spPr>
            <a:xfrm>
              <a:off x="2057400" y="-228600"/>
              <a:ext cx="3962400" cy="3962400"/>
            </a:xfrm>
            <a:prstGeom prst="ellipse">
              <a:avLst/>
            </a:prstGeom>
            <a:scene3d>
              <a:camera prst="isometricOffAxis2Top">
                <a:rot lat="17827249" lon="4333455" rev="17155554"/>
              </a:camera>
              <a:lightRig rig="balanced" dir="t"/>
            </a:scene3d>
            <a:sp3d extrusionH="381000" prstMaterial="dkEdge">
              <a:bevelT w="139700" prst="cross"/>
              <a:extrusionClr>
                <a:schemeClr val="tx2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Group 53"/>
          <p:cNvGrpSpPr/>
          <p:nvPr/>
        </p:nvGrpSpPr>
        <p:grpSpPr>
          <a:xfrm>
            <a:off x="2193353" y="1640840"/>
            <a:ext cx="3954884" cy="914400"/>
            <a:chOff x="685799" y="1143000"/>
            <a:chExt cx="3954884" cy="914400"/>
          </a:xfrm>
        </p:grpSpPr>
        <p:sp>
          <p:nvSpPr>
            <p:cNvPr id="40" name="Down Arrow 39"/>
            <p:cNvSpPr/>
            <p:nvPr/>
          </p:nvSpPr>
          <p:spPr>
            <a:xfrm>
              <a:off x="685799" y="1143000"/>
              <a:ext cx="457200" cy="91440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1" name="Down Arrow 40"/>
            <p:cNvSpPr/>
            <p:nvPr/>
          </p:nvSpPr>
          <p:spPr>
            <a:xfrm>
              <a:off x="1219199" y="1143000"/>
              <a:ext cx="457200" cy="91440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2" name="Down Arrow 41"/>
            <p:cNvSpPr/>
            <p:nvPr/>
          </p:nvSpPr>
          <p:spPr>
            <a:xfrm>
              <a:off x="1752599" y="1143000"/>
              <a:ext cx="457200" cy="914400"/>
            </a:xfrm>
            <a:prstGeom prst="down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285999" y="1295400"/>
              <a:ext cx="23546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Market pressures</a:t>
              </a:r>
            </a:p>
          </p:txBody>
        </p:sp>
      </p:grpSp>
      <p:grpSp>
        <p:nvGrpSpPr>
          <p:cNvPr id="12" name="Group 54"/>
          <p:cNvGrpSpPr/>
          <p:nvPr/>
        </p:nvGrpSpPr>
        <p:grpSpPr>
          <a:xfrm>
            <a:off x="2269553" y="5450840"/>
            <a:ext cx="4331204" cy="914400"/>
            <a:chOff x="761999" y="4953000"/>
            <a:chExt cx="4331204" cy="914400"/>
          </a:xfrm>
        </p:grpSpPr>
        <p:sp>
          <p:nvSpPr>
            <p:cNvPr id="43" name="Down Arrow 42"/>
            <p:cNvSpPr/>
            <p:nvPr/>
          </p:nvSpPr>
          <p:spPr>
            <a:xfrm flipV="1">
              <a:off x="761999" y="4953000"/>
              <a:ext cx="457200" cy="914400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4" name="Down Arrow 43"/>
            <p:cNvSpPr/>
            <p:nvPr/>
          </p:nvSpPr>
          <p:spPr>
            <a:xfrm flipV="1">
              <a:off x="1295399" y="4953000"/>
              <a:ext cx="457200" cy="914400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5" name="Down Arrow 44"/>
            <p:cNvSpPr/>
            <p:nvPr/>
          </p:nvSpPr>
          <p:spPr>
            <a:xfrm flipV="1">
              <a:off x="1828799" y="4953000"/>
              <a:ext cx="457200" cy="914400"/>
            </a:xfrm>
            <a:prstGeom prst="downArrow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362199" y="5181600"/>
              <a:ext cx="27310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Manufacturing costs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3717353" y="3774441"/>
            <a:ext cx="2405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</a:rPr>
              <a:t>Shrinking margins</a:t>
            </a:r>
          </a:p>
        </p:txBody>
      </p:sp>
      <p:grpSp>
        <p:nvGrpSpPr>
          <p:cNvPr id="13" name="Group 55"/>
          <p:cNvGrpSpPr/>
          <p:nvPr/>
        </p:nvGrpSpPr>
        <p:grpSpPr>
          <a:xfrm>
            <a:off x="7366000" y="3116514"/>
            <a:ext cx="3277394" cy="1379154"/>
            <a:chOff x="4876800" y="1953471"/>
            <a:chExt cx="3277394" cy="1379154"/>
          </a:xfrm>
        </p:grpSpPr>
        <p:sp>
          <p:nvSpPr>
            <p:cNvPr id="49" name="TextBox 48"/>
            <p:cNvSpPr txBox="1"/>
            <p:nvPr/>
          </p:nvSpPr>
          <p:spPr>
            <a:xfrm>
              <a:off x="4876800" y="2057400"/>
              <a:ext cx="3276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 You can replace this sample text with your own text and more text</a:t>
              </a:r>
            </a:p>
          </p:txBody>
        </p:sp>
        <p:cxnSp>
          <p:nvCxnSpPr>
            <p:cNvPr id="50" name="Straight Connector 49"/>
            <p:cNvCxnSpPr>
              <a:cxnSpLocks/>
            </p:cNvCxnSpPr>
            <p:nvPr/>
          </p:nvCxnSpPr>
          <p:spPr>
            <a:xfrm>
              <a:off x="4878389" y="1954264"/>
              <a:ext cx="0" cy="137836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877594" y="1953471"/>
              <a:ext cx="32766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96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2 Factors pushing against each other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515730" y="2427696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grpSp>
        <p:nvGrpSpPr>
          <p:cNvPr id="3" name="Group 43"/>
          <p:cNvGrpSpPr/>
          <p:nvPr/>
        </p:nvGrpSpPr>
        <p:grpSpPr>
          <a:xfrm>
            <a:off x="2382130" y="2503896"/>
            <a:ext cx="7902144" cy="3785367"/>
            <a:chOff x="1143000" y="1981200"/>
            <a:chExt cx="7902144" cy="3785367"/>
          </a:xfrm>
        </p:grpSpPr>
        <p:pic>
          <p:nvPicPr>
            <p:cNvPr id="41" name="Picture 2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3000" y="4191000"/>
              <a:ext cx="7029451" cy="1575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4" name="Group 41"/>
            <p:cNvGrpSpPr/>
            <p:nvPr/>
          </p:nvGrpSpPr>
          <p:grpSpPr>
            <a:xfrm>
              <a:off x="1853134" y="1981200"/>
              <a:ext cx="7192010" cy="2286000"/>
              <a:chOff x="1373667" y="1981200"/>
              <a:chExt cx="7671477" cy="2438400"/>
            </a:xfrm>
          </p:grpSpPr>
          <p:sp>
            <p:nvSpPr>
              <p:cNvPr id="29" name="Oval 28"/>
              <p:cNvSpPr/>
              <p:nvPr/>
            </p:nvSpPr>
            <p:spPr>
              <a:xfrm rot="-60000">
                <a:off x="1373667" y="1981200"/>
                <a:ext cx="2438400" cy="2438400"/>
              </a:xfrm>
              <a:prstGeom prst="ellipse">
                <a:avLst/>
              </a:prstGeom>
              <a:effectLst>
                <a:innerShdw blurRad="114300">
                  <a:prstClr val="black"/>
                </a:innerShdw>
              </a:effectLst>
              <a:scene3d>
                <a:camera prst="perspectiveContrastingRightFacing">
                  <a:rot lat="631935" lon="16826979" rev="0"/>
                </a:camera>
                <a:lightRig rig="threePt" dir="t"/>
              </a:scene3d>
              <a:sp3d extrusionH="1270000">
                <a:bevelT w="139700" prst="cross"/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" name="Group 41"/>
              <p:cNvGrpSpPr/>
              <p:nvPr/>
            </p:nvGrpSpPr>
            <p:grpSpPr>
              <a:xfrm>
                <a:off x="2514600" y="2438400"/>
                <a:ext cx="4017317" cy="1650357"/>
                <a:chOff x="2154883" y="2195774"/>
                <a:chExt cx="5193631" cy="2133600"/>
              </a:xfrm>
            </p:grpSpPr>
            <p:sp>
              <p:nvSpPr>
                <p:cNvPr id="5" name="Rounded Rectangle 4"/>
                <p:cNvSpPr/>
                <p:nvPr/>
              </p:nvSpPr>
              <p:spPr>
                <a:xfrm rot="17400000">
                  <a:off x="1587568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" name="Rounded Rectangle 9"/>
                <p:cNvSpPr/>
                <p:nvPr/>
              </p:nvSpPr>
              <p:spPr>
                <a:xfrm rot="17400000">
                  <a:off x="2188701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Rounded Rectangle 10"/>
                <p:cNvSpPr/>
                <p:nvPr/>
              </p:nvSpPr>
              <p:spPr>
                <a:xfrm rot="17400000">
                  <a:off x="2789834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" name="Rounded Rectangle 11"/>
                <p:cNvSpPr/>
                <p:nvPr/>
              </p:nvSpPr>
              <p:spPr>
                <a:xfrm rot="17400000">
                  <a:off x="3390967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4" name="Rounded Rectangle 13"/>
                <p:cNvSpPr/>
                <p:nvPr/>
              </p:nvSpPr>
              <p:spPr>
                <a:xfrm rot="17400000">
                  <a:off x="3992100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5" name="Rounded Rectangle 14"/>
                <p:cNvSpPr/>
                <p:nvPr/>
              </p:nvSpPr>
              <p:spPr>
                <a:xfrm rot="17400000">
                  <a:off x="4593233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6" name="Rounded Rectangle 15"/>
                <p:cNvSpPr/>
                <p:nvPr/>
              </p:nvSpPr>
              <p:spPr>
                <a:xfrm rot="17400000">
                  <a:off x="5194366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7" name="Rounded Rectangle 16"/>
                <p:cNvSpPr/>
                <p:nvPr/>
              </p:nvSpPr>
              <p:spPr>
                <a:xfrm rot="17400000">
                  <a:off x="5795499" y="3072074"/>
                  <a:ext cx="2133600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/>
                    </a:gs>
                    <a:gs pos="50000">
                      <a:schemeClr val="bg1">
                        <a:lumMod val="65000"/>
                      </a:schemeClr>
                    </a:gs>
                    <a:gs pos="100000">
                      <a:schemeClr val="tx1"/>
                    </a:gs>
                  </a:gsLst>
                  <a:path path="circle">
                    <a:fillToRect l="100000" b="100000"/>
                  </a:path>
                  <a:tileRect t="-100000" r="-100000"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soft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2" name="Rounded Rectangle 31"/>
                <p:cNvSpPr/>
                <p:nvPr/>
              </p:nvSpPr>
              <p:spPr>
                <a:xfrm rot="5400000" flipH="1">
                  <a:off x="1945274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3" name="Rounded Rectangle 32"/>
                <p:cNvSpPr/>
                <p:nvPr/>
              </p:nvSpPr>
              <p:spPr>
                <a:xfrm rot="5400000" flipH="1">
                  <a:off x="1343695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 rot="5400000" flipH="1">
                  <a:off x="3148432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5" name="Rounded Rectangle 34"/>
                <p:cNvSpPr/>
                <p:nvPr/>
              </p:nvSpPr>
              <p:spPr>
                <a:xfrm rot="5400000" flipH="1">
                  <a:off x="2546853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6" name="Rounded Rectangle 35"/>
                <p:cNvSpPr/>
                <p:nvPr/>
              </p:nvSpPr>
              <p:spPr>
                <a:xfrm rot="5400000" flipH="1">
                  <a:off x="4351590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7" name="Rounded Rectangle 36"/>
                <p:cNvSpPr/>
                <p:nvPr/>
              </p:nvSpPr>
              <p:spPr>
                <a:xfrm rot="5400000" flipH="1">
                  <a:off x="3750011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8" name="Rounded Rectangle 37"/>
                <p:cNvSpPr/>
                <p:nvPr/>
              </p:nvSpPr>
              <p:spPr>
                <a:xfrm rot="5400000" flipH="1">
                  <a:off x="5554748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39" name="Rounded Rectangle 38"/>
                <p:cNvSpPr/>
                <p:nvPr/>
              </p:nvSpPr>
              <p:spPr>
                <a:xfrm rot="5400000" flipH="1">
                  <a:off x="4953169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40" name="Rounded Rectangle 39"/>
                <p:cNvSpPr/>
                <p:nvPr/>
              </p:nvSpPr>
              <p:spPr>
                <a:xfrm rot="5400000" flipH="1">
                  <a:off x="6156326" y="3055901"/>
                  <a:ext cx="2003376" cy="381000"/>
                </a:xfrm>
                <a:prstGeom prst="roundRect">
                  <a:avLst>
                    <a:gd name="adj" fmla="val 50000"/>
                  </a:avLst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rgbClr val="000000"/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1"/>
                  <a:tileRect/>
                </a:gradFill>
                <a:ln w="12700">
                  <a:noFill/>
                </a:ln>
                <a:effectLst>
                  <a:outerShdw blurRad="44450" dist="27940" dir="5400000" algn="ctr">
                    <a:srgbClr val="000000">
                      <a:alpha val="32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balanced" dir="t"/>
                </a:scene3d>
                <a:sp3d>
                  <a:bevelT w="190500" h="38100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prstClr val="white"/>
                    </a:solidFill>
                  </a:endParaRPr>
                </a:p>
              </p:txBody>
            </p:sp>
          </p:grpSp>
          <p:sp>
            <p:nvSpPr>
              <p:cNvPr id="30" name="Oval 29"/>
              <p:cNvSpPr/>
              <p:nvPr/>
            </p:nvSpPr>
            <p:spPr>
              <a:xfrm rot="-60000">
                <a:off x="6606744" y="1981200"/>
                <a:ext cx="2438400" cy="2438400"/>
              </a:xfrm>
              <a:prstGeom prst="ellipse">
                <a:avLst/>
              </a:prstGeom>
              <a:scene3d>
                <a:camera prst="perspectiveContrastingRightFacing">
                  <a:rot lat="631935" lon="16826979" rev="0"/>
                </a:camera>
                <a:lightRig rig="threePt" dir="t"/>
              </a:scene3d>
              <a:sp3d extrusionH="1270000">
                <a:bevelT w="139700" prst="cross"/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47" name="TextBox 46"/>
          <p:cNvSpPr txBox="1"/>
          <p:nvPr/>
        </p:nvSpPr>
        <p:spPr>
          <a:xfrm>
            <a:off x="2534530" y="3342096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432938" y="3418296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grpSp>
        <p:nvGrpSpPr>
          <p:cNvPr id="7" name="Group 44"/>
          <p:cNvGrpSpPr/>
          <p:nvPr/>
        </p:nvGrpSpPr>
        <p:grpSpPr>
          <a:xfrm>
            <a:off x="2576231" y="5189509"/>
            <a:ext cx="6990786" cy="908042"/>
            <a:chOff x="914400" y="4800600"/>
            <a:chExt cx="6990786" cy="908042"/>
          </a:xfrm>
        </p:grpSpPr>
        <p:sp>
          <p:nvSpPr>
            <p:cNvPr id="50" name="TextBox 49"/>
            <p:cNvSpPr txBox="1"/>
            <p:nvPr/>
          </p:nvSpPr>
          <p:spPr>
            <a:xfrm>
              <a:off x="990600" y="4876800"/>
              <a:ext cx="69145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prstClr val="black"/>
                  </a:solidFill>
                </a:rPr>
                <a:t>You can replace this sample text with your own text and more text. You can replace this sample text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914400" y="4800600"/>
              <a:ext cx="658368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cxnSpLocks/>
            </p:cNvCxnSpPr>
            <p:nvPr/>
          </p:nvCxnSpPr>
          <p:spPr>
            <a:xfrm>
              <a:off x="915194" y="4801394"/>
              <a:ext cx="0" cy="9072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6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47" grpId="0"/>
      <p:bldP spid="3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53"/>
          <p:cNvSpPr/>
          <p:nvPr/>
        </p:nvSpPr>
        <p:spPr bwMode="auto">
          <a:xfrm flipV="1">
            <a:off x="2209800" y="5693096"/>
            <a:ext cx="3962400" cy="63398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Forces Creating Pressure</a:t>
            </a:r>
          </a:p>
        </p:txBody>
      </p:sp>
      <p:grpSp>
        <p:nvGrpSpPr>
          <p:cNvPr id="2" name="Group 8"/>
          <p:cNvGrpSpPr/>
          <p:nvPr/>
        </p:nvGrpSpPr>
        <p:grpSpPr>
          <a:xfrm>
            <a:off x="3136116" y="1454646"/>
            <a:ext cx="2234833" cy="5138704"/>
            <a:chOff x="274144" y="-181843"/>
            <a:chExt cx="3152481" cy="7248716"/>
          </a:xfrm>
        </p:grpSpPr>
        <p:sp>
          <p:nvSpPr>
            <p:cNvPr id="3" name="Oval 2"/>
            <p:cNvSpPr/>
            <p:nvPr/>
          </p:nvSpPr>
          <p:spPr>
            <a:xfrm>
              <a:off x="274144" y="3942673"/>
              <a:ext cx="3124200" cy="312420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2000">
                  <a:srgbClr val="BD922A"/>
                </a:gs>
                <a:gs pos="25000">
                  <a:srgbClr val="BD922A"/>
                </a:gs>
                <a:gs pos="58000">
                  <a:srgbClr val="FBE4AE"/>
                </a:gs>
                <a:gs pos="66000">
                  <a:srgbClr val="BD922A"/>
                </a:gs>
                <a:gs pos="78000">
                  <a:srgbClr val="835E17"/>
                </a:gs>
                <a:gs pos="88000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scene3d>
              <a:camera prst="isometricOffAxis1Top">
                <a:rot lat="17769627" lon="16609039" rev="5032525"/>
              </a:camera>
              <a:lightRig rig="threePt" dir="t"/>
            </a:scene3d>
            <a:sp3d extrusionH="501650"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1"/>
            <p:cNvGrpSpPr/>
            <p:nvPr/>
          </p:nvGrpSpPr>
          <p:grpSpPr>
            <a:xfrm rot="16200000">
              <a:off x="7375" y="2772821"/>
              <a:ext cx="3650294" cy="1988644"/>
              <a:chOff x="2133600" y="2590800"/>
              <a:chExt cx="3650294" cy="1988644"/>
            </a:xfrm>
            <a:effectLst/>
          </p:grpSpPr>
          <p:sp>
            <p:nvSpPr>
              <p:cNvPr id="6" name="Rounded Rectangle 5"/>
              <p:cNvSpPr/>
              <p:nvPr/>
            </p:nvSpPr>
            <p:spPr>
              <a:xfrm rot="840000">
                <a:off x="2350575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 rot="840000">
                <a:off x="2765893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 rot="840000">
                <a:off x="3181211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 rot="840000">
                <a:off x="3596529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2133600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ounded Rectangle 6"/>
              <p:cNvSpPr/>
              <p:nvPr/>
            </p:nvSpPr>
            <p:spPr>
              <a:xfrm>
                <a:off x="2549882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Rounded Rectangle 10"/>
              <p:cNvSpPr/>
              <p:nvPr/>
            </p:nvSpPr>
            <p:spPr>
              <a:xfrm>
                <a:off x="2966164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Rounded Rectangle 12"/>
              <p:cNvSpPr/>
              <p:nvPr/>
            </p:nvSpPr>
            <p:spPr>
              <a:xfrm>
                <a:off x="3382446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 rot="840000">
                <a:off x="4011847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Rounded Rectangle 16"/>
              <p:cNvSpPr/>
              <p:nvPr/>
            </p:nvSpPr>
            <p:spPr>
              <a:xfrm rot="840000">
                <a:off x="4427165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 rot="840000">
                <a:off x="4842483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9" name="Rounded Rectangle 18"/>
              <p:cNvSpPr/>
              <p:nvPr/>
            </p:nvSpPr>
            <p:spPr>
              <a:xfrm rot="840000">
                <a:off x="5257800" y="2598244"/>
                <a:ext cx="304800" cy="1981200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Rounded Rectangle 19"/>
              <p:cNvSpPr/>
              <p:nvPr/>
            </p:nvSpPr>
            <p:spPr>
              <a:xfrm>
                <a:off x="3798728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4215010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4631292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5047574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Rounded Rectangle 23"/>
              <p:cNvSpPr/>
              <p:nvPr/>
            </p:nvSpPr>
            <p:spPr>
              <a:xfrm>
                <a:off x="5463854" y="2590800"/>
                <a:ext cx="320040" cy="19812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rgbClr val="FBE4AE"/>
                  </a:gs>
                  <a:gs pos="12000">
                    <a:srgbClr val="BD922A"/>
                  </a:gs>
                  <a:gs pos="25000">
                    <a:srgbClr val="BD922A"/>
                  </a:gs>
                  <a:gs pos="58000">
                    <a:srgbClr val="FBE4AE"/>
                  </a:gs>
                  <a:gs pos="66000">
                    <a:srgbClr val="BD922A"/>
                  </a:gs>
                  <a:gs pos="78000">
                    <a:srgbClr val="835E17"/>
                  </a:gs>
                  <a:gs pos="88000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5" name="Oval 24"/>
            <p:cNvSpPr/>
            <p:nvPr/>
          </p:nvSpPr>
          <p:spPr>
            <a:xfrm>
              <a:off x="302425" y="-181843"/>
              <a:ext cx="3124200" cy="3124200"/>
            </a:xfrm>
            <a:prstGeom prst="ellipse">
              <a:avLst/>
            </a:prstGeom>
            <a:gradFill>
              <a:gsLst>
                <a:gs pos="0">
                  <a:srgbClr val="FBE4AE"/>
                </a:gs>
                <a:gs pos="12000">
                  <a:srgbClr val="BD922A"/>
                </a:gs>
                <a:gs pos="25000">
                  <a:srgbClr val="BD922A"/>
                </a:gs>
                <a:gs pos="58000">
                  <a:srgbClr val="FBE4AE"/>
                </a:gs>
                <a:gs pos="66000">
                  <a:srgbClr val="BD922A"/>
                </a:gs>
                <a:gs pos="78000">
                  <a:srgbClr val="835E17"/>
                </a:gs>
                <a:gs pos="88000">
                  <a:srgbClr val="A28949"/>
                </a:gs>
                <a:gs pos="100000">
                  <a:srgbClr val="FAE3B7"/>
                </a:gs>
              </a:gsLst>
              <a:lin ang="5400000" scaled="0"/>
            </a:gradFill>
            <a:ln>
              <a:noFill/>
            </a:ln>
            <a:scene3d>
              <a:camera prst="isometricOffAxis1Top">
                <a:rot lat="17769627" lon="16609039" rev="5032525"/>
              </a:camera>
              <a:lightRig rig="threePt" dir="t"/>
            </a:scene3d>
            <a:sp3d extrusionH="501650">
              <a:bevelT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352801" y="5621902"/>
            <a:ext cx="1834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52801" y="2661292"/>
            <a:ext cx="18344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28" name="TextBox 27"/>
          <p:cNvSpPr txBox="1"/>
          <p:nvPr/>
        </p:nvSpPr>
        <p:spPr>
          <a:xfrm rot="16200000">
            <a:off x="2094281" y="4074467"/>
            <a:ext cx="220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15" name="Down Arrow 14"/>
          <p:cNvSpPr/>
          <p:nvPr/>
        </p:nvSpPr>
        <p:spPr>
          <a:xfrm>
            <a:off x="3334731" y="1600200"/>
            <a:ext cx="541113" cy="838200"/>
          </a:xfrm>
          <a:prstGeom prst="downArrow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Down Arrow 28"/>
          <p:cNvSpPr/>
          <p:nvPr/>
        </p:nvSpPr>
        <p:spPr>
          <a:xfrm>
            <a:off x="4010963" y="1600200"/>
            <a:ext cx="541113" cy="838200"/>
          </a:xfrm>
          <a:prstGeom prst="downArrow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Down Arrow 29"/>
          <p:cNvSpPr/>
          <p:nvPr/>
        </p:nvSpPr>
        <p:spPr>
          <a:xfrm>
            <a:off x="4633624" y="1600200"/>
            <a:ext cx="541113" cy="838200"/>
          </a:xfrm>
          <a:prstGeom prst="downArrow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Content Placeholder 4"/>
          <p:cNvSpPr txBox="1">
            <a:spLocks/>
          </p:cNvSpPr>
          <p:nvPr/>
        </p:nvSpPr>
        <p:spPr>
          <a:xfrm>
            <a:off x="6705600" y="2286000"/>
            <a:ext cx="3218470" cy="28194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prstClr val="black"/>
                </a:solidFill>
              </a:rPr>
              <a:t>You can replace this text with your text</a:t>
            </a:r>
          </a:p>
          <a:p>
            <a:r>
              <a:rPr lang="en-US" dirty="0">
                <a:solidFill>
                  <a:prstClr val="black"/>
                </a:solidFill>
              </a:rPr>
              <a:t>You can replace this text with your text</a:t>
            </a:r>
          </a:p>
          <a:p>
            <a:r>
              <a:rPr lang="en-US" dirty="0">
                <a:solidFill>
                  <a:prstClr val="black"/>
                </a:solidFill>
              </a:rPr>
              <a:t>You can replace this text with your text</a:t>
            </a:r>
          </a:p>
        </p:txBody>
      </p:sp>
      <p:cxnSp>
        <p:nvCxnSpPr>
          <p:cNvPr id="36" name="Straight Connector 35"/>
          <p:cNvCxnSpPr/>
          <p:nvPr/>
        </p:nvCxnSpPr>
        <p:spPr>
          <a:xfrm rot="5400000">
            <a:off x="4877594" y="3656806"/>
            <a:ext cx="30480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987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15" grpId="0" animBg="1"/>
      <p:bldP spid="29" grpId="0" animBg="1"/>
      <p:bldP spid="3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ef38fcdae9f5a85cde77323f02a72e6d864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733</TotalTime>
  <Words>2409</Words>
  <Application>Microsoft Office PowerPoint</Application>
  <PresentationFormat>Widescreen</PresentationFormat>
  <Paragraphs>585</Paragraphs>
  <Slides>92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103" baseType="lpstr">
      <vt:lpstr>Arial</vt:lpstr>
      <vt:lpstr>Arial Black</vt:lpstr>
      <vt:lpstr>Arial Narrow</vt:lpstr>
      <vt:lpstr>Calibri</vt:lpstr>
      <vt:lpstr>Franklin Gothic Demi Cond</vt:lpstr>
      <vt:lpstr>Franklin Gothic Medium Cond</vt:lpstr>
      <vt:lpstr>Impact</vt:lpstr>
      <vt:lpstr>Tw Cen MT</vt:lpstr>
      <vt:lpstr>Tw Cen MT Condensed Extra Bold</vt:lpstr>
      <vt:lpstr>Zurich Cn BT</vt:lpstr>
      <vt:lpstr>blank</vt:lpstr>
      <vt:lpstr>Concepts &amp; Metaphors</vt:lpstr>
      <vt:lpstr>The critical link</vt:lpstr>
      <vt:lpstr>Broken link</vt:lpstr>
      <vt:lpstr>Secured connection</vt:lpstr>
      <vt:lpstr>Connecting factor between 4 things</vt:lpstr>
      <vt:lpstr>4 Links</vt:lpstr>
      <vt:lpstr>Input – Process- Output</vt:lpstr>
      <vt:lpstr>THE  PROCESS for  CHANGE</vt:lpstr>
      <vt:lpstr>PowerPoint Presentation</vt:lpstr>
      <vt:lpstr>PowerPoint Presentation</vt:lpstr>
      <vt:lpstr>We have access to many implements</vt:lpstr>
      <vt:lpstr>Right Match</vt:lpstr>
      <vt:lpstr>Understanding needs better</vt:lpstr>
      <vt:lpstr>Classification/ sorting</vt:lpstr>
      <vt:lpstr>Complaints snowballing each year</vt:lpstr>
      <vt:lpstr>Finding Leads for prospecting</vt:lpstr>
      <vt:lpstr>Leads flow from different sources to one database</vt:lpstr>
      <vt:lpstr>Adding to the database</vt:lpstr>
      <vt:lpstr>PowerPoint Presentation</vt:lpstr>
      <vt:lpstr>PowerPoint Presentation</vt:lpstr>
      <vt:lpstr>Relationship Management – Stage 1</vt:lpstr>
      <vt:lpstr>Stage 2</vt:lpstr>
      <vt:lpstr>Stage 3</vt:lpstr>
      <vt:lpstr>Selecting the right Candidate</vt:lpstr>
      <vt:lpstr>Our selection criteria</vt:lpstr>
      <vt:lpstr>2 Teams working together</vt:lpstr>
      <vt:lpstr>The working of a relationship…</vt:lpstr>
      <vt:lpstr>3 Teams working together</vt:lpstr>
      <vt:lpstr>Teams aligning to single goal</vt:lpstr>
      <vt:lpstr>4 Teams working together</vt:lpstr>
      <vt:lpstr>Different motivation levels</vt:lpstr>
      <vt:lpstr>4 Motivating factors that charge up employees</vt:lpstr>
      <vt:lpstr>Team disintegrating</vt:lpstr>
      <vt:lpstr>Aiming for the target</vt:lpstr>
      <vt:lpstr>The team target</vt:lpstr>
      <vt:lpstr>Two Targets to Aim for</vt:lpstr>
      <vt:lpstr>Confusion caused by multiple targets</vt:lpstr>
      <vt:lpstr>Steps to achieve Goal</vt:lpstr>
      <vt:lpstr>Steps to achieve Goal</vt:lpstr>
      <vt:lpstr>Steps to achieve Goal</vt:lpstr>
      <vt:lpstr>Steps to be No. 1</vt:lpstr>
      <vt:lpstr>Steps to achieve Goal</vt:lpstr>
      <vt:lpstr>Steps to achieve Goal</vt:lpstr>
      <vt:lpstr>Steps to achieve Goal</vt:lpstr>
      <vt:lpstr>Steps to achieve Goal</vt:lpstr>
      <vt:lpstr>Align towards one goal</vt:lpstr>
      <vt:lpstr>Getting through the maze</vt:lpstr>
      <vt:lpstr>Trying to find a way out</vt:lpstr>
      <vt:lpstr>Barriers to Achieving Goal</vt:lpstr>
      <vt:lpstr>Barriers to Achieving Goal</vt:lpstr>
      <vt:lpstr>Barriers to Achieving Goal</vt:lpstr>
      <vt:lpstr>We find a way through the barriers</vt:lpstr>
      <vt:lpstr>Overcome Barriers</vt:lpstr>
      <vt:lpstr>Stand out</vt:lpstr>
      <vt:lpstr>Stand out</vt:lpstr>
      <vt:lpstr>Stand out</vt:lpstr>
      <vt:lpstr>3 Reasons to change (move from vagueness to clarity)</vt:lpstr>
      <vt:lpstr>Understanding the strategy</vt:lpstr>
      <vt:lpstr>Confusing factors</vt:lpstr>
      <vt:lpstr>Confusion to clarity</vt:lpstr>
      <vt:lpstr>Making a decision</vt:lpstr>
      <vt:lpstr>Making a decision</vt:lpstr>
      <vt:lpstr>Decision making</vt:lpstr>
      <vt:lpstr>Decision making (alternate)</vt:lpstr>
      <vt:lpstr>Task Classification</vt:lpstr>
      <vt:lpstr>Task Classification</vt:lpstr>
      <vt:lpstr>Time management</vt:lpstr>
      <vt:lpstr>Time management</vt:lpstr>
      <vt:lpstr>Hour Glass Graphic Animated</vt:lpstr>
      <vt:lpstr>Dealing with E- mails effectively</vt:lpstr>
      <vt:lpstr>View from the top</vt:lpstr>
      <vt:lpstr>Climbing towards Success</vt:lpstr>
      <vt:lpstr>Mid term review</vt:lpstr>
      <vt:lpstr>Moving towards a Brighter idea</vt:lpstr>
      <vt:lpstr>3 Out of the Box ideas</vt:lpstr>
      <vt:lpstr>Our product/service solution</vt:lpstr>
      <vt:lpstr>Find the right key</vt:lpstr>
      <vt:lpstr>Sharing the Burden using Leverage</vt:lpstr>
      <vt:lpstr>Scales diagram</vt:lpstr>
      <vt:lpstr>Scales – comparing options</vt:lpstr>
      <vt:lpstr>Stacking up</vt:lpstr>
      <vt:lpstr>Our Proposition</vt:lpstr>
      <vt:lpstr>The trap awaiting us</vt:lpstr>
      <vt:lpstr>Prospecting: Different levels of referrals</vt:lpstr>
      <vt:lpstr>2 Directions</vt:lpstr>
      <vt:lpstr>Choosing between 3 Directions</vt:lpstr>
      <vt:lpstr>Choosing between 4 Directions</vt:lpstr>
      <vt:lpstr>Parts of a Cube - Metaphor</vt:lpstr>
      <vt:lpstr>Spiral Integration</vt:lpstr>
      <vt:lpstr>Pressure in the Middle</vt:lpstr>
      <vt:lpstr>2 Factors pushing against each other</vt:lpstr>
      <vt:lpstr>Forces Creating Pressure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concepts bundle -49500 &gt;&gt; Specific business concepts like growth, profits, evaluating decisions, &gt;&gt; spirals</dc:title>
  <dc:creator>Arte R</dc:creator>
  <cp:lastModifiedBy>Arte Ramgopal</cp:lastModifiedBy>
  <cp:revision>331</cp:revision>
  <dcterms:created xsi:type="dcterms:W3CDTF">2011-08-25T05:53:55Z</dcterms:created>
  <dcterms:modified xsi:type="dcterms:W3CDTF">2021-02-08T14:03:46Z</dcterms:modified>
</cp:coreProperties>
</file>